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1" r:id="rId2"/>
    <p:sldId id="265" r:id="rId3"/>
    <p:sldId id="267" r:id="rId4"/>
    <p:sldId id="268" r:id="rId5"/>
    <p:sldId id="269" r:id="rId6"/>
    <p:sldId id="270" r:id="rId7"/>
    <p:sldId id="271" r:id="rId8"/>
    <p:sldId id="272" r:id="rId9"/>
    <p:sldId id="277" r:id="rId10"/>
    <p:sldId id="273" r:id="rId11"/>
    <p:sldId id="274" r:id="rId12"/>
    <p:sldId id="275" r:id="rId13"/>
    <p:sldId id="276" r:id="rId14"/>
    <p:sldId id="278" r:id="rId15"/>
    <p:sldId id="279" r:id="rId16"/>
    <p:sldId id="280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sual Contact MF" panose="00000400000000000000" pitchFamily="2" charset="0"/>
      <p:regular r:id="rId22"/>
    </p:embeddedFont>
    <p:embeddedFont>
      <p:font typeface="Comic Sans MS" panose="030F0702030302020204" pitchFamily="66" charset="0"/>
      <p:regular r:id="rId23"/>
      <p:bold r:id="rId24"/>
      <p:italic r:id="rId25"/>
      <p:boldItalic r:id="rId2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67" d="100"/>
          <a:sy n="67" d="100"/>
        </p:scale>
        <p:origin x="147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E77AC6-E834-4DD7-977D-F6E690C28C07}" type="doc">
      <dgm:prSet loTypeId="urn:microsoft.com/office/officeart/2008/layout/HorizontalMultiLevelHierarchy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40214C-D1E2-4DCD-9DAD-707B7609935E}">
      <dgm:prSet phldrT="[Текст]"/>
      <dgm:spPr/>
      <dgm:t>
        <a:bodyPr/>
        <a:lstStyle/>
        <a:p>
          <a:r>
            <a:rPr lang="ru-RU" u="sng" dirty="0">
              <a:solidFill>
                <a:schemeClr val="bg1">
                  <a:lumMod val="10000"/>
                  <a:lumOff val="90000"/>
                </a:schemeClr>
              </a:solidFill>
            </a:rPr>
            <a:t>Любовь умиления</a:t>
          </a:r>
          <a:endParaRPr lang="ru-RU" dirty="0">
            <a:solidFill>
              <a:schemeClr val="bg1">
                <a:lumMod val="10000"/>
                <a:lumOff val="90000"/>
              </a:schemeClr>
            </a:solidFill>
          </a:endParaRPr>
        </a:p>
      </dgm:t>
    </dgm:pt>
    <dgm:pt modelId="{EC22A8A0-6858-4F1A-AD57-A00728CC7FB3}" type="parTrans" cxnId="{EA8FDCDF-FEDC-4896-94C3-CCCB59D8BEC2}">
      <dgm:prSet/>
      <dgm:spPr/>
      <dgm:t>
        <a:bodyPr/>
        <a:lstStyle/>
        <a:p>
          <a:endParaRPr lang="ru-RU"/>
        </a:p>
      </dgm:t>
    </dgm:pt>
    <dgm:pt modelId="{9340F760-88C7-4EA1-AC9B-28668BEE8593}" type="sibTrans" cxnId="{EA8FDCDF-FEDC-4896-94C3-CCCB59D8BEC2}">
      <dgm:prSet/>
      <dgm:spPr/>
      <dgm:t>
        <a:bodyPr/>
        <a:lstStyle/>
        <a:p>
          <a:endParaRPr lang="ru-RU"/>
        </a:p>
      </dgm:t>
    </dgm:pt>
    <dgm:pt modelId="{21900B30-5042-41C3-88B5-76B7032B992E}">
      <dgm:prSet phldrT="[Текст]"/>
      <dgm:spPr/>
      <dgm:t>
        <a:bodyPr/>
        <a:lstStyle/>
        <a:p>
          <a:r>
            <a:rPr lang="ru-RU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инстинктивная</a:t>
          </a:r>
        </a:p>
      </dgm:t>
    </dgm:pt>
    <dgm:pt modelId="{60F6FC36-C9F0-4106-8EBE-4382D3C714E9}" type="parTrans" cxnId="{D61D10B8-9D43-40C5-A155-6E314DFBE761}">
      <dgm:prSet/>
      <dgm:spPr/>
      <dgm:t>
        <a:bodyPr/>
        <a:lstStyle/>
        <a:p>
          <a:endParaRPr lang="ru-RU"/>
        </a:p>
      </dgm:t>
    </dgm:pt>
    <dgm:pt modelId="{F19AC1C0-8069-41D4-B4F8-E132278AB5F9}" type="sibTrans" cxnId="{D61D10B8-9D43-40C5-A155-6E314DFBE761}">
      <dgm:prSet/>
      <dgm:spPr/>
      <dgm:t>
        <a:bodyPr/>
        <a:lstStyle/>
        <a:p>
          <a:endParaRPr lang="ru-RU"/>
        </a:p>
      </dgm:t>
    </dgm:pt>
    <dgm:pt modelId="{DBF9748F-C57A-4784-95EB-61037B80E7D2}">
      <dgm:prSet phldrT="[Текст]"/>
      <dgm:spPr/>
      <dgm:t>
        <a:bodyPr/>
        <a:lstStyle/>
        <a:p>
          <a:r>
            <a:rPr lang="ru-RU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неразумная</a:t>
          </a:r>
        </a:p>
      </dgm:t>
    </dgm:pt>
    <dgm:pt modelId="{4123B0FB-13CC-4F54-A478-A9900161198C}" type="parTrans" cxnId="{256BF3E4-4C04-4C24-97CF-E74AB0E2C0F1}">
      <dgm:prSet/>
      <dgm:spPr/>
      <dgm:t>
        <a:bodyPr/>
        <a:lstStyle/>
        <a:p>
          <a:endParaRPr lang="ru-RU"/>
        </a:p>
      </dgm:t>
    </dgm:pt>
    <dgm:pt modelId="{7553446D-43B1-4B8E-8B99-2A4C0A9645F0}" type="sibTrans" cxnId="{256BF3E4-4C04-4C24-97CF-E74AB0E2C0F1}">
      <dgm:prSet/>
      <dgm:spPr/>
      <dgm:t>
        <a:bodyPr/>
        <a:lstStyle/>
        <a:p>
          <a:endParaRPr lang="ru-RU"/>
        </a:p>
      </dgm:t>
    </dgm:pt>
    <dgm:pt modelId="{44EB49C7-C2D2-4C75-977C-90075E37ECD4}">
      <dgm:prSet phldrT="[Текст]"/>
      <dgm:spPr/>
      <dgm:t>
        <a:bodyPr/>
        <a:lstStyle/>
        <a:p>
          <a:r>
            <a:rPr lang="ru-RU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наивная любовь</a:t>
          </a:r>
        </a:p>
      </dgm:t>
    </dgm:pt>
    <dgm:pt modelId="{FF793746-2FEF-48C3-B1E1-AE53260CD1F3}" type="parTrans" cxnId="{1C66A664-1E98-45AF-9552-BD7050DF5E4B}">
      <dgm:prSet/>
      <dgm:spPr/>
      <dgm:t>
        <a:bodyPr/>
        <a:lstStyle/>
        <a:p>
          <a:endParaRPr lang="ru-RU"/>
        </a:p>
      </dgm:t>
    </dgm:pt>
    <dgm:pt modelId="{CB78DE54-AB30-4FD6-936C-802F53263006}" type="sibTrans" cxnId="{1C66A664-1E98-45AF-9552-BD7050DF5E4B}">
      <dgm:prSet/>
      <dgm:spPr/>
      <dgm:t>
        <a:bodyPr/>
        <a:lstStyle/>
        <a:p>
          <a:endParaRPr lang="ru-RU"/>
        </a:p>
      </dgm:t>
    </dgm:pt>
    <dgm:pt modelId="{86DC482A-453F-41DE-B592-621D81821BE2}" type="pres">
      <dgm:prSet presAssocID="{D6E77AC6-E834-4DD7-977D-F6E690C28C0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BAF123B5-2CA8-479D-A529-577264526A35}" type="pres">
      <dgm:prSet presAssocID="{0240214C-D1E2-4DCD-9DAD-707B7609935E}" presName="root1" presStyleCnt="0"/>
      <dgm:spPr/>
    </dgm:pt>
    <dgm:pt modelId="{5F119DD2-35E5-4C11-8197-85547A20D09B}" type="pres">
      <dgm:prSet presAssocID="{0240214C-D1E2-4DCD-9DAD-707B7609935E}" presName="LevelOneTextNode" presStyleLbl="node0" presStyleIdx="0" presStyleCnt="1">
        <dgm:presLayoutVars>
          <dgm:chPref val="3"/>
        </dgm:presLayoutVars>
      </dgm:prSet>
      <dgm:spPr/>
    </dgm:pt>
    <dgm:pt modelId="{90EA5BC7-5841-4C48-A75D-6BA6A015F77C}" type="pres">
      <dgm:prSet presAssocID="{0240214C-D1E2-4DCD-9DAD-707B7609935E}" presName="level2hierChild" presStyleCnt="0"/>
      <dgm:spPr/>
    </dgm:pt>
    <dgm:pt modelId="{3F66A533-35A8-4BE9-A3A9-F3EA7217265D}" type="pres">
      <dgm:prSet presAssocID="{60F6FC36-C9F0-4106-8EBE-4382D3C714E9}" presName="conn2-1" presStyleLbl="parChTrans1D2" presStyleIdx="0" presStyleCnt="3"/>
      <dgm:spPr/>
    </dgm:pt>
    <dgm:pt modelId="{790AFA53-01C6-4AB9-B51B-D444137D0CB8}" type="pres">
      <dgm:prSet presAssocID="{60F6FC36-C9F0-4106-8EBE-4382D3C714E9}" presName="connTx" presStyleLbl="parChTrans1D2" presStyleIdx="0" presStyleCnt="3"/>
      <dgm:spPr/>
    </dgm:pt>
    <dgm:pt modelId="{D7401DAA-DC62-4206-AE98-192362679349}" type="pres">
      <dgm:prSet presAssocID="{21900B30-5042-41C3-88B5-76B7032B992E}" presName="root2" presStyleCnt="0"/>
      <dgm:spPr/>
    </dgm:pt>
    <dgm:pt modelId="{65116997-0C2E-4D7F-B519-8C3EA31E3C86}" type="pres">
      <dgm:prSet presAssocID="{21900B30-5042-41C3-88B5-76B7032B992E}" presName="LevelTwoTextNode" presStyleLbl="node2" presStyleIdx="0" presStyleCnt="3" custLinFactNeighborX="1912" custLinFactNeighborY="321">
        <dgm:presLayoutVars>
          <dgm:chPref val="3"/>
        </dgm:presLayoutVars>
      </dgm:prSet>
      <dgm:spPr/>
    </dgm:pt>
    <dgm:pt modelId="{D239D910-8AE9-4E13-A38C-1ACC26955F4B}" type="pres">
      <dgm:prSet presAssocID="{21900B30-5042-41C3-88B5-76B7032B992E}" presName="level3hierChild" presStyleCnt="0"/>
      <dgm:spPr/>
    </dgm:pt>
    <dgm:pt modelId="{6CB08B2A-3E4B-4D89-84A8-CBAC867C2CEA}" type="pres">
      <dgm:prSet presAssocID="{4123B0FB-13CC-4F54-A478-A9900161198C}" presName="conn2-1" presStyleLbl="parChTrans1D2" presStyleIdx="1" presStyleCnt="3"/>
      <dgm:spPr/>
    </dgm:pt>
    <dgm:pt modelId="{865DAAB2-97B9-46C7-98EB-7021DDF64D1A}" type="pres">
      <dgm:prSet presAssocID="{4123B0FB-13CC-4F54-A478-A9900161198C}" presName="connTx" presStyleLbl="parChTrans1D2" presStyleIdx="1" presStyleCnt="3"/>
      <dgm:spPr/>
    </dgm:pt>
    <dgm:pt modelId="{53A25A74-6165-455F-8C8E-A1B37AE989D3}" type="pres">
      <dgm:prSet presAssocID="{DBF9748F-C57A-4784-95EB-61037B80E7D2}" presName="root2" presStyleCnt="0"/>
      <dgm:spPr/>
    </dgm:pt>
    <dgm:pt modelId="{C74AFD77-34FA-4119-BD0F-396589137E75}" type="pres">
      <dgm:prSet presAssocID="{DBF9748F-C57A-4784-95EB-61037B80E7D2}" presName="LevelTwoTextNode" presStyleLbl="node2" presStyleIdx="1" presStyleCnt="3">
        <dgm:presLayoutVars>
          <dgm:chPref val="3"/>
        </dgm:presLayoutVars>
      </dgm:prSet>
      <dgm:spPr/>
    </dgm:pt>
    <dgm:pt modelId="{F53BE0A6-4FED-49CB-92CA-08F7982F1C04}" type="pres">
      <dgm:prSet presAssocID="{DBF9748F-C57A-4784-95EB-61037B80E7D2}" presName="level3hierChild" presStyleCnt="0"/>
      <dgm:spPr/>
    </dgm:pt>
    <dgm:pt modelId="{25FDB973-7D91-4BBA-838B-9E6007BCB03C}" type="pres">
      <dgm:prSet presAssocID="{FF793746-2FEF-48C3-B1E1-AE53260CD1F3}" presName="conn2-1" presStyleLbl="parChTrans1D2" presStyleIdx="2" presStyleCnt="3"/>
      <dgm:spPr/>
    </dgm:pt>
    <dgm:pt modelId="{543FDBFA-6769-47E8-978B-49A2D8B274A1}" type="pres">
      <dgm:prSet presAssocID="{FF793746-2FEF-48C3-B1E1-AE53260CD1F3}" presName="connTx" presStyleLbl="parChTrans1D2" presStyleIdx="2" presStyleCnt="3"/>
      <dgm:spPr/>
    </dgm:pt>
    <dgm:pt modelId="{667F5B28-F2A3-469B-96BF-EB4CF430A1B3}" type="pres">
      <dgm:prSet presAssocID="{44EB49C7-C2D2-4C75-977C-90075E37ECD4}" presName="root2" presStyleCnt="0"/>
      <dgm:spPr/>
    </dgm:pt>
    <dgm:pt modelId="{A3DD5F98-E2CD-4843-B69C-8203354ED463}" type="pres">
      <dgm:prSet presAssocID="{44EB49C7-C2D2-4C75-977C-90075E37ECD4}" presName="LevelTwoTextNode" presStyleLbl="node2" presStyleIdx="2" presStyleCnt="3" custLinFactNeighborX="-832" custLinFactNeighborY="-396">
        <dgm:presLayoutVars>
          <dgm:chPref val="3"/>
        </dgm:presLayoutVars>
      </dgm:prSet>
      <dgm:spPr/>
    </dgm:pt>
    <dgm:pt modelId="{4F906267-E032-4FB9-BB02-D40087C27B24}" type="pres">
      <dgm:prSet presAssocID="{44EB49C7-C2D2-4C75-977C-90075E37ECD4}" presName="level3hierChild" presStyleCnt="0"/>
      <dgm:spPr/>
    </dgm:pt>
  </dgm:ptLst>
  <dgm:cxnLst>
    <dgm:cxn modelId="{B1425A06-ED67-4A85-8B2E-A5940E3291D5}" type="presOf" srcId="{60F6FC36-C9F0-4106-8EBE-4382D3C714E9}" destId="{3F66A533-35A8-4BE9-A3A9-F3EA7217265D}" srcOrd="0" destOrd="0" presId="urn:microsoft.com/office/officeart/2008/layout/HorizontalMultiLevelHierarchy"/>
    <dgm:cxn modelId="{87789C60-798B-4245-B248-7F1F64E3CDA0}" type="presOf" srcId="{21900B30-5042-41C3-88B5-76B7032B992E}" destId="{65116997-0C2E-4D7F-B519-8C3EA31E3C86}" srcOrd="0" destOrd="0" presId="urn:microsoft.com/office/officeart/2008/layout/HorizontalMultiLevelHierarchy"/>
    <dgm:cxn modelId="{321BC943-8E25-4697-8E01-78A68FC74BBF}" type="presOf" srcId="{0240214C-D1E2-4DCD-9DAD-707B7609935E}" destId="{5F119DD2-35E5-4C11-8197-85547A20D09B}" srcOrd="0" destOrd="0" presId="urn:microsoft.com/office/officeart/2008/layout/HorizontalMultiLevelHierarchy"/>
    <dgm:cxn modelId="{1C66A664-1E98-45AF-9552-BD7050DF5E4B}" srcId="{0240214C-D1E2-4DCD-9DAD-707B7609935E}" destId="{44EB49C7-C2D2-4C75-977C-90075E37ECD4}" srcOrd="2" destOrd="0" parTransId="{FF793746-2FEF-48C3-B1E1-AE53260CD1F3}" sibTransId="{CB78DE54-AB30-4FD6-936C-802F53263006}"/>
    <dgm:cxn modelId="{8D5C6450-8A40-45FB-BE6C-CAEC4C0847DC}" type="presOf" srcId="{4123B0FB-13CC-4F54-A478-A9900161198C}" destId="{865DAAB2-97B9-46C7-98EB-7021DDF64D1A}" srcOrd="1" destOrd="0" presId="urn:microsoft.com/office/officeart/2008/layout/HorizontalMultiLevelHierarchy"/>
    <dgm:cxn modelId="{6CB2DE9B-D3BF-4C09-9D31-C9BD7B23D054}" type="presOf" srcId="{D6E77AC6-E834-4DD7-977D-F6E690C28C07}" destId="{86DC482A-453F-41DE-B592-621D81821BE2}" srcOrd="0" destOrd="0" presId="urn:microsoft.com/office/officeart/2008/layout/HorizontalMultiLevelHierarchy"/>
    <dgm:cxn modelId="{D61D10B8-9D43-40C5-A155-6E314DFBE761}" srcId="{0240214C-D1E2-4DCD-9DAD-707B7609935E}" destId="{21900B30-5042-41C3-88B5-76B7032B992E}" srcOrd="0" destOrd="0" parTransId="{60F6FC36-C9F0-4106-8EBE-4382D3C714E9}" sibTransId="{F19AC1C0-8069-41D4-B4F8-E132278AB5F9}"/>
    <dgm:cxn modelId="{9C6102BB-10B5-4356-A1B8-D8B85604D76F}" type="presOf" srcId="{60F6FC36-C9F0-4106-8EBE-4382D3C714E9}" destId="{790AFA53-01C6-4AB9-B51B-D444137D0CB8}" srcOrd="1" destOrd="0" presId="urn:microsoft.com/office/officeart/2008/layout/HorizontalMultiLevelHierarchy"/>
    <dgm:cxn modelId="{E8AB59D4-D6C3-4943-B754-3B62D9485319}" type="presOf" srcId="{FF793746-2FEF-48C3-B1E1-AE53260CD1F3}" destId="{25FDB973-7D91-4BBA-838B-9E6007BCB03C}" srcOrd="0" destOrd="0" presId="urn:microsoft.com/office/officeart/2008/layout/HorizontalMultiLevelHierarchy"/>
    <dgm:cxn modelId="{9DF782DA-65C3-4F21-A852-955A5B99E19D}" type="presOf" srcId="{DBF9748F-C57A-4784-95EB-61037B80E7D2}" destId="{C74AFD77-34FA-4119-BD0F-396589137E75}" srcOrd="0" destOrd="0" presId="urn:microsoft.com/office/officeart/2008/layout/HorizontalMultiLevelHierarchy"/>
    <dgm:cxn modelId="{EA8FDCDF-FEDC-4896-94C3-CCCB59D8BEC2}" srcId="{D6E77AC6-E834-4DD7-977D-F6E690C28C07}" destId="{0240214C-D1E2-4DCD-9DAD-707B7609935E}" srcOrd="0" destOrd="0" parTransId="{EC22A8A0-6858-4F1A-AD57-A00728CC7FB3}" sibTransId="{9340F760-88C7-4EA1-AC9B-28668BEE8593}"/>
    <dgm:cxn modelId="{256BF3E4-4C04-4C24-97CF-E74AB0E2C0F1}" srcId="{0240214C-D1E2-4DCD-9DAD-707B7609935E}" destId="{DBF9748F-C57A-4784-95EB-61037B80E7D2}" srcOrd="1" destOrd="0" parTransId="{4123B0FB-13CC-4F54-A478-A9900161198C}" sibTransId="{7553446D-43B1-4B8E-8B99-2A4C0A9645F0}"/>
    <dgm:cxn modelId="{E00408EF-C524-4456-B286-A2D49D1EE0DF}" type="presOf" srcId="{FF793746-2FEF-48C3-B1E1-AE53260CD1F3}" destId="{543FDBFA-6769-47E8-978B-49A2D8B274A1}" srcOrd="1" destOrd="0" presId="urn:microsoft.com/office/officeart/2008/layout/HorizontalMultiLevelHierarchy"/>
    <dgm:cxn modelId="{FEEFFFF7-8032-4EB2-8B68-803AF5DEF239}" type="presOf" srcId="{44EB49C7-C2D2-4C75-977C-90075E37ECD4}" destId="{A3DD5F98-E2CD-4843-B69C-8203354ED463}" srcOrd="0" destOrd="0" presId="urn:microsoft.com/office/officeart/2008/layout/HorizontalMultiLevelHierarchy"/>
    <dgm:cxn modelId="{AFC159FC-DB41-4A38-82D7-11163E2F9995}" type="presOf" srcId="{4123B0FB-13CC-4F54-A478-A9900161198C}" destId="{6CB08B2A-3E4B-4D89-84A8-CBAC867C2CEA}" srcOrd="0" destOrd="0" presId="urn:microsoft.com/office/officeart/2008/layout/HorizontalMultiLevelHierarchy"/>
    <dgm:cxn modelId="{67DAF87E-C754-4E9F-A7E5-A92D07C7F93B}" type="presParOf" srcId="{86DC482A-453F-41DE-B592-621D81821BE2}" destId="{BAF123B5-2CA8-479D-A529-577264526A35}" srcOrd="0" destOrd="0" presId="urn:microsoft.com/office/officeart/2008/layout/HorizontalMultiLevelHierarchy"/>
    <dgm:cxn modelId="{AD4C5E2A-DD59-4934-97B5-6CA192FCE19F}" type="presParOf" srcId="{BAF123B5-2CA8-479D-A529-577264526A35}" destId="{5F119DD2-35E5-4C11-8197-85547A20D09B}" srcOrd="0" destOrd="0" presId="urn:microsoft.com/office/officeart/2008/layout/HorizontalMultiLevelHierarchy"/>
    <dgm:cxn modelId="{54FB7CAC-7A42-4741-8FB2-685F00E5DECC}" type="presParOf" srcId="{BAF123B5-2CA8-479D-A529-577264526A35}" destId="{90EA5BC7-5841-4C48-A75D-6BA6A015F77C}" srcOrd="1" destOrd="0" presId="urn:microsoft.com/office/officeart/2008/layout/HorizontalMultiLevelHierarchy"/>
    <dgm:cxn modelId="{645511FD-87F4-40CC-B8DC-D8E155A785CE}" type="presParOf" srcId="{90EA5BC7-5841-4C48-A75D-6BA6A015F77C}" destId="{3F66A533-35A8-4BE9-A3A9-F3EA7217265D}" srcOrd="0" destOrd="0" presId="urn:microsoft.com/office/officeart/2008/layout/HorizontalMultiLevelHierarchy"/>
    <dgm:cxn modelId="{BA893F57-A9F3-47A2-AB17-5E0BD5F38E29}" type="presParOf" srcId="{3F66A533-35A8-4BE9-A3A9-F3EA7217265D}" destId="{790AFA53-01C6-4AB9-B51B-D444137D0CB8}" srcOrd="0" destOrd="0" presId="urn:microsoft.com/office/officeart/2008/layout/HorizontalMultiLevelHierarchy"/>
    <dgm:cxn modelId="{C6FFF8B0-BE41-4F8D-BA49-69BE383E3CF6}" type="presParOf" srcId="{90EA5BC7-5841-4C48-A75D-6BA6A015F77C}" destId="{D7401DAA-DC62-4206-AE98-192362679349}" srcOrd="1" destOrd="0" presId="urn:microsoft.com/office/officeart/2008/layout/HorizontalMultiLevelHierarchy"/>
    <dgm:cxn modelId="{A243B5EB-9398-4D86-875C-69ED64D14E8D}" type="presParOf" srcId="{D7401DAA-DC62-4206-AE98-192362679349}" destId="{65116997-0C2E-4D7F-B519-8C3EA31E3C86}" srcOrd="0" destOrd="0" presId="urn:microsoft.com/office/officeart/2008/layout/HorizontalMultiLevelHierarchy"/>
    <dgm:cxn modelId="{F466DF50-2224-4F92-81BF-45863843A6F9}" type="presParOf" srcId="{D7401DAA-DC62-4206-AE98-192362679349}" destId="{D239D910-8AE9-4E13-A38C-1ACC26955F4B}" srcOrd="1" destOrd="0" presId="urn:microsoft.com/office/officeart/2008/layout/HorizontalMultiLevelHierarchy"/>
    <dgm:cxn modelId="{9CD1CD26-35B6-4713-B7D5-5808807144F0}" type="presParOf" srcId="{90EA5BC7-5841-4C48-A75D-6BA6A015F77C}" destId="{6CB08B2A-3E4B-4D89-84A8-CBAC867C2CEA}" srcOrd="2" destOrd="0" presId="urn:microsoft.com/office/officeart/2008/layout/HorizontalMultiLevelHierarchy"/>
    <dgm:cxn modelId="{BA9C3A72-B831-450D-B82C-8EFAD913ED33}" type="presParOf" srcId="{6CB08B2A-3E4B-4D89-84A8-CBAC867C2CEA}" destId="{865DAAB2-97B9-46C7-98EB-7021DDF64D1A}" srcOrd="0" destOrd="0" presId="urn:microsoft.com/office/officeart/2008/layout/HorizontalMultiLevelHierarchy"/>
    <dgm:cxn modelId="{C2704669-4A28-476F-B8AB-790492847361}" type="presParOf" srcId="{90EA5BC7-5841-4C48-A75D-6BA6A015F77C}" destId="{53A25A74-6165-455F-8C8E-A1B37AE989D3}" srcOrd="3" destOrd="0" presId="urn:microsoft.com/office/officeart/2008/layout/HorizontalMultiLevelHierarchy"/>
    <dgm:cxn modelId="{5F72812D-C752-4C78-9E87-7F15F8498483}" type="presParOf" srcId="{53A25A74-6165-455F-8C8E-A1B37AE989D3}" destId="{C74AFD77-34FA-4119-BD0F-396589137E75}" srcOrd="0" destOrd="0" presId="urn:microsoft.com/office/officeart/2008/layout/HorizontalMultiLevelHierarchy"/>
    <dgm:cxn modelId="{D2F5DC91-8F50-4BDF-BD98-EB4FB7F4EDC3}" type="presParOf" srcId="{53A25A74-6165-455F-8C8E-A1B37AE989D3}" destId="{F53BE0A6-4FED-49CB-92CA-08F7982F1C04}" srcOrd="1" destOrd="0" presId="urn:microsoft.com/office/officeart/2008/layout/HorizontalMultiLevelHierarchy"/>
    <dgm:cxn modelId="{B98D9D46-35A4-4395-9572-904792FD9702}" type="presParOf" srcId="{90EA5BC7-5841-4C48-A75D-6BA6A015F77C}" destId="{25FDB973-7D91-4BBA-838B-9E6007BCB03C}" srcOrd="4" destOrd="0" presId="urn:microsoft.com/office/officeart/2008/layout/HorizontalMultiLevelHierarchy"/>
    <dgm:cxn modelId="{92932312-9BF2-4C3D-BB75-C928E52C2D4F}" type="presParOf" srcId="{25FDB973-7D91-4BBA-838B-9E6007BCB03C}" destId="{543FDBFA-6769-47E8-978B-49A2D8B274A1}" srcOrd="0" destOrd="0" presId="urn:microsoft.com/office/officeart/2008/layout/HorizontalMultiLevelHierarchy"/>
    <dgm:cxn modelId="{4EA1161F-9D69-4683-8149-33348F73DC65}" type="presParOf" srcId="{90EA5BC7-5841-4C48-A75D-6BA6A015F77C}" destId="{667F5B28-F2A3-469B-96BF-EB4CF430A1B3}" srcOrd="5" destOrd="0" presId="urn:microsoft.com/office/officeart/2008/layout/HorizontalMultiLevelHierarchy"/>
    <dgm:cxn modelId="{832B6912-7E7E-49C1-ACD8-DA1168EB2642}" type="presParOf" srcId="{667F5B28-F2A3-469B-96BF-EB4CF430A1B3}" destId="{A3DD5F98-E2CD-4843-B69C-8203354ED463}" srcOrd="0" destOrd="0" presId="urn:microsoft.com/office/officeart/2008/layout/HorizontalMultiLevelHierarchy"/>
    <dgm:cxn modelId="{35089021-4F2C-46DB-A93D-B66088CC1A84}" type="presParOf" srcId="{667F5B28-F2A3-469B-96BF-EB4CF430A1B3}" destId="{4F906267-E032-4FB9-BB02-D40087C27B2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892095-AB4B-4346-94C8-A9F7E3610974}" type="doc">
      <dgm:prSet loTypeId="urn:microsoft.com/office/officeart/2008/layout/HorizontalMultiLevelHierarchy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71B59A2-A578-4A5C-B723-445EAC8060ED}">
      <dgm:prSet phldrT="[Текст]"/>
      <dgm:spPr/>
      <dgm:t>
        <a:bodyPr/>
        <a:lstStyle/>
        <a:p>
          <a:r>
            <a:rPr lang="ru-RU" i="0" u="sng" dirty="0">
              <a:solidFill>
                <a:schemeClr val="bg1">
                  <a:lumMod val="10000"/>
                  <a:lumOff val="90000"/>
                </a:schemeClr>
              </a:solidFill>
            </a:rPr>
            <a:t>Деспотическая любовь.</a:t>
          </a:r>
          <a:endParaRPr lang="ru-RU" i="0" dirty="0">
            <a:solidFill>
              <a:schemeClr val="bg1">
                <a:lumMod val="10000"/>
                <a:lumOff val="90000"/>
              </a:schemeClr>
            </a:solidFill>
          </a:endParaRPr>
        </a:p>
      </dgm:t>
    </dgm:pt>
    <dgm:pt modelId="{F2D6BF8C-2D43-48B0-B962-1D9BA60E01C9}" type="parTrans" cxnId="{312B32BE-FE78-47E0-98C8-71C2AC7312B9}">
      <dgm:prSet/>
      <dgm:spPr/>
      <dgm:t>
        <a:bodyPr/>
        <a:lstStyle/>
        <a:p>
          <a:endParaRPr lang="ru-RU" i="0"/>
        </a:p>
      </dgm:t>
    </dgm:pt>
    <dgm:pt modelId="{474C8E2D-3B56-48FA-A66A-4EBF7CEC1619}" type="sibTrans" cxnId="{312B32BE-FE78-47E0-98C8-71C2AC7312B9}">
      <dgm:prSet/>
      <dgm:spPr/>
      <dgm:t>
        <a:bodyPr/>
        <a:lstStyle/>
        <a:p>
          <a:endParaRPr lang="ru-RU" i="0"/>
        </a:p>
      </dgm:t>
    </dgm:pt>
    <dgm:pt modelId="{B74A69F0-4343-4165-B0E8-7A0E691F90B6}">
      <dgm:prSet phldrT="[Текст]" custT="1"/>
      <dgm:spPr/>
      <dgm:t>
        <a:bodyPr/>
        <a:lstStyle/>
        <a:p>
          <a:r>
            <a:rPr lang="ru-RU" sz="2800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извращается представление о добром начале в человек</a:t>
          </a:r>
        </a:p>
      </dgm:t>
    </dgm:pt>
    <dgm:pt modelId="{336952BB-A567-4AA2-B908-65BE42053252}" type="parTrans" cxnId="{6A6D3A11-70B0-49DA-9148-E9436B9B685B}">
      <dgm:prSet/>
      <dgm:spPr/>
      <dgm:t>
        <a:bodyPr/>
        <a:lstStyle/>
        <a:p>
          <a:endParaRPr lang="ru-RU" i="0"/>
        </a:p>
      </dgm:t>
    </dgm:pt>
    <dgm:pt modelId="{BEB92B7A-A47A-46F2-9D3D-27A7DDABD54E}" type="sibTrans" cxnId="{6A6D3A11-70B0-49DA-9148-E9436B9B685B}">
      <dgm:prSet/>
      <dgm:spPr/>
      <dgm:t>
        <a:bodyPr/>
        <a:lstStyle/>
        <a:p>
          <a:endParaRPr lang="ru-RU" i="0"/>
        </a:p>
      </dgm:t>
    </dgm:pt>
    <dgm:pt modelId="{9B84812F-5E9F-453C-9DAB-4DB945BCAA6E}">
      <dgm:prSet phldrT="[Текст]" custT="1"/>
      <dgm:spPr/>
      <dgm:t>
        <a:bodyPr/>
        <a:lstStyle/>
        <a:p>
          <a:r>
            <a:rPr lang="ru-RU" sz="2800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перестает верить в человека и человечность.</a:t>
          </a:r>
          <a:br>
            <a:rPr lang="ru-RU" sz="2800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</a:br>
          <a:endParaRPr lang="ru-RU" sz="2800" i="0" dirty="0">
            <a:solidFill>
              <a:schemeClr val="bg1">
                <a:lumMod val="10000"/>
                <a:lumOff val="90000"/>
              </a:schemeClr>
            </a:solidFill>
            <a:latin typeface="Casual Contact MF" panose="00000400000000000000" pitchFamily="2" charset="0"/>
          </a:endParaRPr>
        </a:p>
      </dgm:t>
    </dgm:pt>
    <dgm:pt modelId="{CE95A2E9-655D-4503-9B5C-465F4187C90D}" type="parTrans" cxnId="{A249D47E-A092-459E-9711-6BB6DA2C0EB1}">
      <dgm:prSet/>
      <dgm:spPr/>
      <dgm:t>
        <a:bodyPr/>
        <a:lstStyle/>
        <a:p>
          <a:endParaRPr lang="ru-RU" i="0"/>
        </a:p>
      </dgm:t>
    </dgm:pt>
    <dgm:pt modelId="{A76A6857-BF68-432D-A25B-04353747BB1A}" type="sibTrans" cxnId="{A249D47E-A092-459E-9711-6BB6DA2C0EB1}">
      <dgm:prSet/>
      <dgm:spPr/>
      <dgm:t>
        <a:bodyPr/>
        <a:lstStyle/>
        <a:p>
          <a:endParaRPr lang="ru-RU" i="0"/>
        </a:p>
      </dgm:t>
    </dgm:pt>
    <dgm:pt modelId="{3B378AFD-A2AF-4779-97F0-1090B0544139}">
      <dgm:prSet custT="1"/>
      <dgm:spPr/>
      <dgm:t>
        <a:bodyPr/>
        <a:lstStyle/>
        <a:p>
          <a:r>
            <a:rPr lang="ru-RU" sz="2800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ребенок ожесточается. </a:t>
          </a:r>
        </a:p>
      </dgm:t>
    </dgm:pt>
    <dgm:pt modelId="{FE947E67-E215-4387-BEC7-D035765CE1A1}" type="parTrans" cxnId="{FB985009-B365-4422-9DF1-002B740F4482}">
      <dgm:prSet/>
      <dgm:spPr/>
      <dgm:t>
        <a:bodyPr/>
        <a:lstStyle/>
        <a:p>
          <a:endParaRPr lang="ru-RU" i="0"/>
        </a:p>
      </dgm:t>
    </dgm:pt>
    <dgm:pt modelId="{5A1D0ADD-18E6-4099-BE8A-1A35F42C5532}" type="sibTrans" cxnId="{FB985009-B365-4422-9DF1-002B740F4482}">
      <dgm:prSet/>
      <dgm:spPr/>
      <dgm:t>
        <a:bodyPr/>
        <a:lstStyle/>
        <a:p>
          <a:endParaRPr lang="ru-RU" i="0"/>
        </a:p>
      </dgm:t>
    </dgm:pt>
    <dgm:pt modelId="{F9A41AA6-009D-42F8-A315-3D6E2F4F96A0}" type="pres">
      <dgm:prSet presAssocID="{2A892095-AB4B-4346-94C8-A9F7E3610974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4109193-7039-4A7D-B9E2-6080F5BA7D7A}" type="pres">
      <dgm:prSet presAssocID="{C71B59A2-A578-4A5C-B723-445EAC8060ED}" presName="root1" presStyleCnt="0"/>
      <dgm:spPr/>
    </dgm:pt>
    <dgm:pt modelId="{2FD41D4B-9E50-4487-98ED-862FAD9B1BA2}" type="pres">
      <dgm:prSet presAssocID="{C71B59A2-A578-4A5C-B723-445EAC8060ED}" presName="LevelOneTextNode" presStyleLbl="node0" presStyleIdx="0" presStyleCnt="1" custLinFactNeighborX="-23640">
        <dgm:presLayoutVars>
          <dgm:chPref val="3"/>
        </dgm:presLayoutVars>
      </dgm:prSet>
      <dgm:spPr/>
    </dgm:pt>
    <dgm:pt modelId="{443E63A5-DC39-4307-8FEA-BA28E42AEE40}" type="pres">
      <dgm:prSet presAssocID="{C71B59A2-A578-4A5C-B723-445EAC8060ED}" presName="level2hierChild" presStyleCnt="0"/>
      <dgm:spPr/>
    </dgm:pt>
    <dgm:pt modelId="{71D375B7-B0C9-4E49-89FE-99BCA3EC200B}" type="pres">
      <dgm:prSet presAssocID="{336952BB-A567-4AA2-B908-65BE42053252}" presName="conn2-1" presStyleLbl="parChTrans1D2" presStyleIdx="0" presStyleCnt="3"/>
      <dgm:spPr/>
    </dgm:pt>
    <dgm:pt modelId="{0AEC19EF-07E7-479A-9042-C709840475A7}" type="pres">
      <dgm:prSet presAssocID="{336952BB-A567-4AA2-B908-65BE42053252}" presName="connTx" presStyleLbl="parChTrans1D2" presStyleIdx="0" presStyleCnt="3"/>
      <dgm:spPr/>
    </dgm:pt>
    <dgm:pt modelId="{8BFD08E8-E2CF-4B9E-8F0C-84908A3BA8B1}" type="pres">
      <dgm:prSet presAssocID="{B74A69F0-4343-4165-B0E8-7A0E691F90B6}" presName="root2" presStyleCnt="0"/>
      <dgm:spPr/>
    </dgm:pt>
    <dgm:pt modelId="{180AFCA0-2F36-4FAF-A46D-A515B992D674}" type="pres">
      <dgm:prSet presAssocID="{B74A69F0-4343-4165-B0E8-7A0E691F90B6}" presName="LevelTwoTextNode" presStyleLbl="node2" presStyleIdx="0" presStyleCnt="3" custScaleX="140807" custScaleY="155787" custLinFactNeighborX="8113" custLinFactNeighborY="-22831">
        <dgm:presLayoutVars>
          <dgm:chPref val="3"/>
        </dgm:presLayoutVars>
      </dgm:prSet>
      <dgm:spPr/>
    </dgm:pt>
    <dgm:pt modelId="{F90777B5-4BDD-4F0A-8F19-92FC829F2EB9}" type="pres">
      <dgm:prSet presAssocID="{B74A69F0-4343-4165-B0E8-7A0E691F90B6}" presName="level3hierChild" presStyleCnt="0"/>
      <dgm:spPr/>
    </dgm:pt>
    <dgm:pt modelId="{E0C6E747-AFEE-4652-ADBF-496F24E85166}" type="pres">
      <dgm:prSet presAssocID="{CE95A2E9-655D-4503-9B5C-465F4187C90D}" presName="conn2-1" presStyleLbl="parChTrans1D2" presStyleIdx="1" presStyleCnt="3"/>
      <dgm:spPr/>
    </dgm:pt>
    <dgm:pt modelId="{7E561F32-E476-42A2-A2E9-5A33EA51C87C}" type="pres">
      <dgm:prSet presAssocID="{CE95A2E9-655D-4503-9B5C-465F4187C90D}" presName="connTx" presStyleLbl="parChTrans1D2" presStyleIdx="1" presStyleCnt="3"/>
      <dgm:spPr/>
    </dgm:pt>
    <dgm:pt modelId="{0608F5C8-3E7F-446B-ABA2-9EBD94A0D746}" type="pres">
      <dgm:prSet presAssocID="{9B84812F-5E9F-453C-9DAB-4DB945BCAA6E}" presName="root2" presStyleCnt="0"/>
      <dgm:spPr/>
    </dgm:pt>
    <dgm:pt modelId="{ECBAE160-427F-42A6-BD22-02F05660919B}" type="pres">
      <dgm:prSet presAssocID="{9B84812F-5E9F-453C-9DAB-4DB945BCAA6E}" presName="LevelTwoTextNode" presStyleLbl="node2" presStyleIdx="1" presStyleCnt="3" custScaleX="118339" custScaleY="130209" custLinFactNeighborX="-1811" custLinFactNeighborY="-11561">
        <dgm:presLayoutVars>
          <dgm:chPref val="3"/>
        </dgm:presLayoutVars>
      </dgm:prSet>
      <dgm:spPr/>
    </dgm:pt>
    <dgm:pt modelId="{57C858B4-9CC4-4FAC-8833-D82C8D2BCCEA}" type="pres">
      <dgm:prSet presAssocID="{9B84812F-5E9F-453C-9DAB-4DB945BCAA6E}" presName="level3hierChild" presStyleCnt="0"/>
      <dgm:spPr/>
    </dgm:pt>
    <dgm:pt modelId="{251A7AD8-563D-49BC-8A5E-EB51DF68015B}" type="pres">
      <dgm:prSet presAssocID="{FE947E67-E215-4387-BEC7-D035765CE1A1}" presName="conn2-1" presStyleLbl="parChTrans1D2" presStyleIdx="2" presStyleCnt="3"/>
      <dgm:spPr/>
    </dgm:pt>
    <dgm:pt modelId="{69932DB0-0D08-4E7E-92CC-C44F6A340E07}" type="pres">
      <dgm:prSet presAssocID="{FE947E67-E215-4387-BEC7-D035765CE1A1}" presName="connTx" presStyleLbl="parChTrans1D2" presStyleIdx="2" presStyleCnt="3"/>
      <dgm:spPr/>
    </dgm:pt>
    <dgm:pt modelId="{7C591353-C95B-45F4-9926-7CADA45B332A}" type="pres">
      <dgm:prSet presAssocID="{3B378AFD-A2AF-4779-97F0-1090B0544139}" presName="root2" presStyleCnt="0"/>
      <dgm:spPr/>
    </dgm:pt>
    <dgm:pt modelId="{173880D3-EA87-4CC2-B51B-5E0350502781}" type="pres">
      <dgm:prSet presAssocID="{3B378AFD-A2AF-4779-97F0-1090B0544139}" presName="LevelTwoTextNode" presStyleLbl="node2" presStyleIdx="2" presStyleCnt="3" custScaleX="119239" custScaleY="132666" custLinFactNeighborX="-19675" custLinFactNeighborY="15822">
        <dgm:presLayoutVars>
          <dgm:chPref val="3"/>
        </dgm:presLayoutVars>
      </dgm:prSet>
      <dgm:spPr/>
    </dgm:pt>
    <dgm:pt modelId="{1B438CB7-F6C8-456D-BC5A-A1F96BB233D0}" type="pres">
      <dgm:prSet presAssocID="{3B378AFD-A2AF-4779-97F0-1090B0544139}" presName="level3hierChild" presStyleCnt="0"/>
      <dgm:spPr/>
    </dgm:pt>
  </dgm:ptLst>
  <dgm:cxnLst>
    <dgm:cxn modelId="{FB985009-B365-4422-9DF1-002B740F4482}" srcId="{C71B59A2-A578-4A5C-B723-445EAC8060ED}" destId="{3B378AFD-A2AF-4779-97F0-1090B0544139}" srcOrd="2" destOrd="0" parTransId="{FE947E67-E215-4387-BEC7-D035765CE1A1}" sibTransId="{5A1D0ADD-18E6-4099-BE8A-1A35F42C5532}"/>
    <dgm:cxn modelId="{988BEB0E-E91F-4145-B850-AA7B3ADFEDF5}" type="presOf" srcId="{9B84812F-5E9F-453C-9DAB-4DB945BCAA6E}" destId="{ECBAE160-427F-42A6-BD22-02F05660919B}" srcOrd="0" destOrd="0" presId="urn:microsoft.com/office/officeart/2008/layout/HorizontalMultiLevelHierarchy"/>
    <dgm:cxn modelId="{6A6D3A11-70B0-49DA-9148-E9436B9B685B}" srcId="{C71B59A2-A578-4A5C-B723-445EAC8060ED}" destId="{B74A69F0-4343-4165-B0E8-7A0E691F90B6}" srcOrd="0" destOrd="0" parTransId="{336952BB-A567-4AA2-B908-65BE42053252}" sibTransId="{BEB92B7A-A47A-46F2-9D3D-27A7DDABD54E}"/>
    <dgm:cxn modelId="{53754267-7E47-4441-B95E-B32CBEC13A96}" type="presOf" srcId="{C71B59A2-A578-4A5C-B723-445EAC8060ED}" destId="{2FD41D4B-9E50-4487-98ED-862FAD9B1BA2}" srcOrd="0" destOrd="0" presId="urn:microsoft.com/office/officeart/2008/layout/HorizontalMultiLevelHierarchy"/>
    <dgm:cxn modelId="{92ED4450-2804-4AA3-B607-92B14B548B41}" type="presOf" srcId="{CE95A2E9-655D-4503-9B5C-465F4187C90D}" destId="{E0C6E747-AFEE-4652-ADBF-496F24E85166}" srcOrd="0" destOrd="0" presId="urn:microsoft.com/office/officeart/2008/layout/HorizontalMultiLevelHierarchy"/>
    <dgm:cxn modelId="{1C89287A-2328-464F-9B4D-C67A38A0DBD6}" type="presOf" srcId="{3B378AFD-A2AF-4779-97F0-1090B0544139}" destId="{173880D3-EA87-4CC2-B51B-5E0350502781}" srcOrd="0" destOrd="0" presId="urn:microsoft.com/office/officeart/2008/layout/HorizontalMultiLevelHierarchy"/>
    <dgm:cxn modelId="{A249D47E-A092-459E-9711-6BB6DA2C0EB1}" srcId="{C71B59A2-A578-4A5C-B723-445EAC8060ED}" destId="{9B84812F-5E9F-453C-9DAB-4DB945BCAA6E}" srcOrd="1" destOrd="0" parTransId="{CE95A2E9-655D-4503-9B5C-465F4187C90D}" sibTransId="{A76A6857-BF68-432D-A25B-04353747BB1A}"/>
    <dgm:cxn modelId="{31970281-34BC-4487-A49E-7B19AD48B0A5}" type="presOf" srcId="{B74A69F0-4343-4165-B0E8-7A0E691F90B6}" destId="{180AFCA0-2F36-4FAF-A46D-A515B992D674}" srcOrd="0" destOrd="0" presId="urn:microsoft.com/office/officeart/2008/layout/HorizontalMultiLevelHierarchy"/>
    <dgm:cxn modelId="{2B1AB590-DEC9-45F4-BEA7-7E89F6BEF323}" type="presOf" srcId="{336952BB-A567-4AA2-B908-65BE42053252}" destId="{71D375B7-B0C9-4E49-89FE-99BCA3EC200B}" srcOrd="0" destOrd="0" presId="urn:microsoft.com/office/officeart/2008/layout/HorizontalMultiLevelHierarchy"/>
    <dgm:cxn modelId="{AA0B4C9D-7DBC-4AA5-9460-92A339B2E977}" type="presOf" srcId="{FE947E67-E215-4387-BEC7-D035765CE1A1}" destId="{69932DB0-0D08-4E7E-92CC-C44F6A340E07}" srcOrd="1" destOrd="0" presId="urn:microsoft.com/office/officeart/2008/layout/HorizontalMultiLevelHierarchy"/>
    <dgm:cxn modelId="{312B32BE-FE78-47E0-98C8-71C2AC7312B9}" srcId="{2A892095-AB4B-4346-94C8-A9F7E3610974}" destId="{C71B59A2-A578-4A5C-B723-445EAC8060ED}" srcOrd="0" destOrd="0" parTransId="{F2D6BF8C-2D43-48B0-B962-1D9BA60E01C9}" sibTransId="{474C8E2D-3B56-48FA-A66A-4EBF7CEC1619}"/>
    <dgm:cxn modelId="{98E729D7-6508-4A65-AEFE-1A69DE375784}" type="presOf" srcId="{336952BB-A567-4AA2-B908-65BE42053252}" destId="{0AEC19EF-07E7-479A-9042-C709840475A7}" srcOrd="1" destOrd="0" presId="urn:microsoft.com/office/officeart/2008/layout/HorizontalMultiLevelHierarchy"/>
    <dgm:cxn modelId="{7E2053E4-811C-49FA-BC5A-86CF35DCA147}" type="presOf" srcId="{CE95A2E9-655D-4503-9B5C-465F4187C90D}" destId="{7E561F32-E476-42A2-A2E9-5A33EA51C87C}" srcOrd="1" destOrd="0" presId="urn:microsoft.com/office/officeart/2008/layout/HorizontalMultiLevelHierarchy"/>
    <dgm:cxn modelId="{DA9D57F3-2CC7-4CC5-880F-A706BD946E6E}" type="presOf" srcId="{2A892095-AB4B-4346-94C8-A9F7E3610974}" destId="{F9A41AA6-009D-42F8-A315-3D6E2F4F96A0}" srcOrd="0" destOrd="0" presId="urn:microsoft.com/office/officeart/2008/layout/HorizontalMultiLevelHierarchy"/>
    <dgm:cxn modelId="{B3216AF4-7147-4D8C-A7AC-4C3F883EA2A5}" type="presOf" srcId="{FE947E67-E215-4387-BEC7-D035765CE1A1}" destId="{251A7AD8-563D-49BC-8A5E-EB51DF68015B}" srcOrd="0" destOrd="0" presId="urn:microsoft.com/office/officeart/2008/layout/HorizontalMultiLevelHierarchy"/>
    <dgm:cxn modelId="{4B920515-9F7F-4891-92ED-B72C1B93920E}" type="presParOf" srcId="{F9A41AA6-009D-42F8-A315-3D6E2F4F96A0}" destId="{74109193-7039-4A7D-B9E2-6080F5BA7D7A}" srcOrd="0" destOrd="0" presId="urn:microsoft.com/office/officeart/2008/layout/HorizontalMultiLevelHierarchy"/>
    <dgm:cxn modelId="{7877CFAA-FD57-4B32-ABCC-11621A51E7CA}" type="presParOf" srcId="{74109193-7039-4A7D-B9E2-6080F5BA7D7A}" destId="{2FD41D4B-9E50-4487-98ED-862FAD9B1BA2}" srcOrd="0" destOrd="0" presId="urn:microsoft.com/office/officeart/2008/layout/HorizontalMultiLevelHierarchy"/>
    <dgm:cxn modelId="{A5D8721A-8D8B-4563-A89E-EF2512A49DAF}" type="presParOf" srcId="{74109193-7039-4A7D-B9E2-6080F5BA7D7A}" destId="{443E63A5-DC39-4307-8FEA-BA28E42AEE40}" srcOrd="1" destOrd="0" presId="urn:microsoft.com/office/officeart/2008/layout/HorizontalMultiLevelHierarchy"/>
    <dgm:cxn modelId="{31BF033E-C5B3-47C6-9201-C7906E2446C8}" type="presParOf" srcId="{443E63A5-DC39-4307-8FEA-BA28E42AEE40}" destId="{71D375B7-B0C9-4E49-89FE-99BCA3EC200B}" srcOrd="0" destOrd="0" presId="urn:microsoft.com/office/officeart/2008/layout/HorizontalMultiLevelHierarchy"/>
    <dgm:cxn modelId="{574DE5DA-5405-4C34-9644-B2B7365C066E}" type="presParOf" srcId="{71D375B7-B0C9-4E49-89FE-99BCA3EC200B}" destId="{0AEC19EF-07E7-479A-9042-C709840475A7}" srcOrd="0" destOrd="0" presId="urn:microsoft.com/office/officeart/2008/layout/HorizontalMultiLevelHierarchy"/>
    <dgm:cxn modelId="{940D242D-9785-4BC5-B155-B195D2076011}" type="presParOf" srcId="{443E63A5-DC39-4307-8FEA-BA28E42AEE40}" destId="{8BFD08E8-E2CF-4B9E-8F0C-84908A3BA8B1}" srcOrd="1" destOrd="0" presId="urn:microsoft.com/office/officeart/2008/layout/HorizontalMultiLevelHierarchy"/>
    <dgm:cxn modelId="{62165211-50DB-491C-9074-D78F7A9F8134}" type="presParOf" srcId="{8BFD08E8-E2CF-4B9E-8F0C-84908A3BA8B1}" destId="{180AFCA0-2F36-4FAF-A46D-A515B992D674}" srcOrd="0" destOrd="0" presId="urn:microsoft.com/office/officeart/2008/layout/HorizontalMultiLevelHierarchy"/>
    <dgm:cxn modelId="{AA2AE7DA-C5EA-4CCC-806A-69A440537957}" type="presParOf" srcId="{8BFD08E8-E2CF-4B9E-8F0C-84908A3BA8B1}" destId="{F90777B5-4BDD-4F0A-8F19-92FC829F2EB9}" srcOrd="1" destOrd="0" presId="urn:microsoft.com/office/officeart/2008/layout/HorizontalMultiLevelHierarchy"/>
    <dgm:cxn modelId="{8E660FF8-60F1-4B5E-AC31-2C7C419BC1B2}" type="presParOf" srcId="{443E63A5-DC39-4307-8FEA-BA28E42AEE40}" destId="{E0C6E747-AFEE-4652-ADBF-496F24E85166}" srcOrd="2" destOrd="0" presId="urn:microsoft.com/office/officeart/2008/layout/HorizontalMultiLevelHierarchy"/>
    <dgm:cxn modelId="{B2B4B175-57BE-4F2C-8298-9366D691E3A9}" type="presParOf" srcId="{E0C6E747-AFEE-4652-ADBF-496F24E85166}" destId="{7E561F32-E476-42A2-A2E9-5A33EA51C87C}" srcOrd="0" destOrd="0" presId="urn:microsoft.com/office/officeart/2008/layout/HorizontalMultiLevelHierarchy"/>
    <dgm:cxn modelId="{C8B3D7B6-3034-444B-AB22-36AF3ABEBA4E}" type="presParOf" srcId="{443E63A5-DC39-4307-8FEA-BA28E42AEE40}" destId="{0608F5C8-3E7F-446B-ABA2-9EBD94A0D746}" srcOrd="3" destOrd="0" presId="urn:microsoft.com/office/officeart/2008/layout/HorizontalMultiLevelHierarchy"/>
    <dgm:cxn modelId="{36D8432E-F1CF-4985-8D77-8EB3B37F903F}" type="presParOf" srcId="{0608F5C8-3E7F-446B-ABA2-9EBD94A0D746}" destId="{ECBAE160-427F-42A6-BD22-02F05660919B}" srcOrd="0" destOrd="0" presId="urn:microsoft.com/office/officeart/2008/layout/HorizontalMultiLevelHierarchy"/>
    <dgm:cxn modelId="{84A76B05-5926-41AB-ADC8-4CBA9E6829C3}" type="presParOf" srcId="{0608F5C8-3E7F-446B-ABA2-9EBD94A0D746}" destId="{57C858B4-9CC4-4FAC-8833-D82C8D2BCCEA}" srcOrd="1" destOrd="0" presId="urn:microsoft.com/office/officeart/2008/layout/HorizontalMultiLevelHierarchy"/>
    <dgm:cxn modelId="{352AD249-BC56-40CD-AB81-0A4DE352873A}" type="presParOf" srcId="{443E63A5-DC39-4307-8FEA-BA28E42AEE40}" destId="{251A7AD8-563D-49BC-8A5E-EB51DF68015B}" srcOrd="4" destOrd="0" presId="urn:microsoft.com/office/officeart/2008/layout/HorizontalMultiLevelHierarchy"/>
    <dgm:cxn modelId="{5E468945-0075-484F-9E75-77DB31EF06A5}" type="presParOf" srcId="{251A7AD8-563D-49BC-8A5E-EB51DF68015B}" destId="{69932DB0-0D08-4E7E-92CC-C44F6A340E07}" srcOrd="0" destOrd="0" presId="urn:microsoft.com/office/officeart/2008/layout/HorizontalMultiLevelHierarchy"/>
    <dgm:cxn modelId="{A5A1D8FA-C9E2-443D-B348-9624382EC792}" type="presParOf" srcId="{443E63A5-DC39-4307-8FEA-BA28E42AEE40}" destId="{7C591353-C95B-45F4-9926-7CADA45B332A}" srcOrd="5" destOrd="0" presId="urn:microsoft.com/office/officeart/2008/layout/HorizontalMultiLevelHierarchy"/>
    <dgm:cxn modelId="{71EE5283-0457-40AA-A4C6-DF6995544A8A}" type="presParOf" srcId="{7C591353-C95B-45F4-9926-7CADA45B332A}" destId="{173880D3-EA87-4CC2-B51B-5E0350502781}" srcOrd="0" destOrd="0" presId="urn:microsoft.com/office/officeart/2008/layout/HorizontalMultiLevelHierarchy"/>
    <dgm:cxn modelId="{1943AD01-3927-4894-8562-598B265125E3}" type="presParOf" srcId="{7C591353-C95B-45F4-9926-7CADA45B332A}" destId="{1B438CB7-F6C8-456D-BC5A-A1F96BB233D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A892095-AB4B-4346-94C8-A9F7E3610974}" type="doc">
      <dgm:prSet loTypeId="urn:microsoft.com/office/officeart/2008/layout/HorizontalMultiLevelHierarchy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71B59A2-A578-4A5C-B723-445EAC8060ED}">
      <dgm:prSet phldrT="[Текст]"/>
      <dgm:spPr/>
      <dgm:t>
        <a:bodyPr/>
        <a:lstStyle/>
        <a:p>
          <a:r>
            <a:rPr lang="ru-RU" u="sng" dirty="0">
              <a:solidFill>
                <a:schemeClr val="bg1">
                  <a:lumMod val="10000"/>
                  <a:lumOff val="90000"/>
                </a:schemeClr>
              </a:solidFill>
            </a:rPr>
            <a:t>Любовь откупа</a:t>
          </a:r>
          <a:r>
            <a:rPr lang="ru-RU" dirty="0">
              <a:solidFill>
                <a:schemeClr val="bg1">
                  <a:lumMod val="10000"/>
                  <a:lumOff val="90000"/>
                </a:schemeClr>
              </a:solidFill>
            </a:rPr>
            <a:t>. </a:t>
          </a:r>
          <a:r>
            <a:rPr lang="ru-RU" i="0" u="sng" dirty="0">
              <a:solidFill>
                <a:schemeClr val="bg1">
                  <a:lumMod val="10000"/>
                  <a:lumOff val="90000"/>
                </a:schemeClr>
              </a:solidFill>
            </a:rPr>
            <a:t>.</a:t>
          </a:r>
          <a:endParaRPr lang="ru-RU" i="0" dirty="0">
            <a:solidFill>
              <a:schemeClr val="bg1">
                <a:lumMod val="10000"/>
                <a:lumOff val="90000"/>
              </a:schemeClr>
            </a:solidFill>
          </a:endParaRPr>
        </a:p>
      </dgm:t>
    </dgm:pt>
    <dgm:pt modelId="{F2D6BF8C-2D43-48B0-B962-1D9BA60E01C9}" type="parTrans" cxnId="{312B32BE-FE78-47E0-98C8-71C2AC7312B9}">
      <dgm:prSet/>
      <dgm:spPr/>
      <dgm:t>
        <a:bodyPr/>
        <a:lstStyle/>
        <a:p>
          <a:endParaRPr lang="ru-RU" i="0"/>
        </a:p>
      </dgm:t>
    </dgm:pt>
    <dgm:pt modelId="{474C8E2D-3B56-48FA-A66A-4EBF7CEC1619}" type="sibTrans" cxnId="{312B32BE-FE78-47E0-98C8-71C2AC7312B9}">
      <dgm:prSet/>
      <dgm:spPr/>
      <dgm:t>
        <a:bodyPr/>
        <a:lstStyle/>
        <a:p>
          <a:endParaRPr lang="ru-RU" i="0"/>
        </a:p>
      </dgm:t>
    </dgm:pt>
    <dgm:pt modelId="{B74A69F0-4343-4165-B0E8-7A0E691F90B6}">
      <dgm:prSet phldrT="[Текст]" custT="1"/>
      <dgm:spPr/>
      <dgm:t>
        <a:bodyPr/>
        <a:lstStyle/>
        <a:p>
          <a:r>
            <a:rPr lang="ru-RU" sz="2800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долг только в обеспечении всех материальных потребностей ребенка</a:t>
          </a:r>
        </a:p>
      </dgm:t>
    </dgm:pt>
    <dgm:pt modelId="{336952BB-A567-4AA2-B908-65BE42053252}" type="parTrans" cxnId="{6A6D3A11-70B0-49DA-9148-E9436B9B685B}">
      <dgm:prSet/>
      <dgm:spPr/>
      <dgm:t>
        <a:bodyPr/>
        <a:lstStyle/>
        <a:p>
          <a:endParaRPr lang="ru-RU" i="0"/>
        </a:p>
      </dgm:t>
    </dgm:pt>
    <dgm:pt modelId="{BEB92B7A-A47A-46F2-9D3D-27A7DDABD54E}" type="sibTrans" cxnId="{6A6D3A11-70B0-49DA-9148-E9436B9B685B}">
      <dgm:prSet/>
      <dgm:spPr/>
      <dgm:t>
        <a:bodyPr/>
        <a:lstStyle/>
        <a:p>
          <a:endParaRPr lang="ru-RU" i="0"/>
        </a:p>
      </dgm:t>
    </dgm:pt>
    <dgm:pt modelId="{9B84812F-5E9F-453C-9DAB-4DB945BCAA6E}">
      <dgm:prSet phldrT="[Текст]" custT="1"/>
      <dgm:spPr/>
      <dgm:t>
        <a:bodyPr/>
        <a:lstStyle/>
        <a:p>
          <a:r>
            <a:rPr lang="ru-RU" sz="2800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атмосфера духовной пустоты, убожества.</a:t>
          </a:r>
          <a:br>
            <a:rPr lang="ru-RU" sz="2800" i="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</a:br>
          <a:endParaRPr lang="ru-RU" sz="2800" i="0" dirty="0">
            <a:solidFill>
              <a:schemeClr val="bg1">
                <a:lumMod val="10000"/>
                <a:lumOff val="90000"/>
              </a:schemeClr>
            </a:solidFill>
            <a:latin typeface="Casual Contact MF" panose="00000400000000000000" pitchFamily="2" charset="0"/>
          </a:endParaRPr>
        </a:p>
      </dgm:t>
    </dgm:pt>
    <dgm:pt modelId="{CE95A2E9-655D-4503-9B5C-465F4187C90D}" type="parTrans" cxnId="{A249D47E-A092-459E-9711-6BB6DA2C0EB1}">
      <dgm:prSet/>
      <dgm:spPr/>
      <dgm:t>
        <a:bodyPr/>
        <a:lstStyle/>
        <a:p>
          <a:endParaRPr lang="ru-RU" i="0"/>
        </a:p>
      </dgm:t>
    </dgm:pt>
    <dgm:pt modelId="{A76A6857-BF68-432D-A25B-04353747BB1A}" type="sibTrans" cxnId="{A249D47E-A092-459E-9711-6BB6DA2C0EB1}">
      <dgm:prSet/>
      <dgm:spPr/>
      <dgm:t>
        <a:bodyPr/>
        <a:lstStyle/>
        <a:p>
          <a:endParaRPr lang="ru-RU" i="0"/>
        </a:p>
      </dgm:t>
    </dgm:pt>
    <dgm:pt modelId="{3B378AFD-A2AF-4779-97F0-1090B0544139}">
      <dgm:prSet custT="1"/>
      <dgm:spPr/>
      <dgm:t>
        <a:bodyPr/>
        <a:lstStyle/>
        <a:p>
          <a:r>
            <a:rPr lang="ru-RU" sz="28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ложные ценности (деньги, материальные блага).</a:t>
          </a:r>
          <a:endParaRPr lang="ru-RU" sz="2800" i="0" dirty="0">
            <a:solidFill>
              <a:schemeClr val="bg1">
                <a:lumMod val="10000"/>
                <a:lumOff val="90000"/>
              </a:schemeClr>
            </a:solidFill>
            <a:latin typeface="Casual Contact MF" panose="00000400000000000000" pitchFamily="2" charset="0"/>
          </a:endParaRPr>
        </a:p>
      </dgm:t>
    </dgm:pt>
    <dgm:pt modelId="{FE947E67-E215-4387-BEC7-D035765CE1A1}" type="parTrans" cxnId="{FB985009-B365-4422-9DF1-002B740F4482}">
      <dgm:prSet/>
      <dgm:spPr/>
      <dgm:t>
        <a:bodyPr/>
        <a:lstStyle/>
        <a:p>
          <a:endParaRPr lang="ru-RU" i="0"/>
        </a:p>
      </dgm:t>
    </dgm:pt>
    <dgm:pt modelId="{5A1D0ADD-18E6-4099-BE8A-1A35F42C5532}" type="sibTrans" cxnId="{FB985009-B365-4422-9DF1-002B740F4482}">
      <dgm:prSet/>
      <dgm:spPr/>
      <dgm:t>
        <a:bodyPr/>
        <a:lstStyle/>
        <a:p>
          <a:endParaRPr lang="ru-RU" i="0"/>
        </a:p>
      </dgm:t>
    </dgm:pt>
    <dgm:pt modelId="{F9A41AA6-009D-42F8-A315-3D6E2F4F96A0}" type="pres">
      <dgm:prSet presAssocID="{2A892095-AB4B-4346-94C8-A9F7E3610974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4109193-7039-4A7D-B9E2-6080F5BA7D7A}" type="pres">
      <dgm:prSet presAssocID="{C71B59A2-A578-4A5C-B723-445EAC8060ED}" presName="root1" presStyleCnt="0"/>
      <dgm:spPr/>
    </dgm:pt>
    <dgm:pt modelId="{2FD41D4B-9E50-4487-98ED-862FAD9B1BA2}" type="pres">
      <dgm:prSet presAssocID="{C71B59A2-A578-4A5C-B723-445EAC8060ED}" presName="LevelOneTextNode" presStyleLbl="node0" presStyleIdx="0" presStyleCnt="1" custLinFactNeighborX="-23640">
        <dgm:presLayoutVars>
          <dgm:chPref val="3"/>
        </dgm:presLayoutVars>
      </dgm:prSet>
      <dgm:spPr/>
    </dgm:pt>
    <dgm:pt modelId="{443E63A5-DC39-4307-8FEA-BA28E42AEE40}" type="pres">
      <dgm:prSet presAssocID="{C71B59A2-A578-4A5C-B723-445EAC8060ED}" presName="level2hierChild" presStyleCnt="0"/>
      <dgm:spPr/>
    </dgm:pt>
    <dgm:pt modelId="{71D375B7-B0C9-4E49-89FE-99BCA3EC200B}" type="pres">
      <dgm:prSet presAssocID="{336952BB-A567-4AA2-B908-65BE42053252}" presName="conn2-1" presStyleLbl="parChTrans1D2" presStyleIdx="0" presStyleCnt="3"/>
      <dgm:spPr/>
    </dgm:pt>
    <dgm:pt modelId="{0AEC19EF-07E7-479A-9042-C709840475A7}" type="pres">
      <dgm:prSet presAssocID="{336952BB-A567-4AA2-B908-65BE42053252}" presName="connTx" presStyleLbl="parChTrans1D2" presStyleIdx="0" presStyleCnt="3"/>
      <dgm:spPr/>
    </dgm:pt>
    <dgm:pt modelId="{8BFD08E8-E2CF-4B9E-8F0C-84908A3BA8B1}" type="pres">
      <dgm:prSet presAssocID="{B74A69F0-4343-4165-B0E8-7A0E691F90B6}" presName="root2" presStyleCnt="0"/>
      <dgm:spPr/>
    </dgm:pt>
    <dgm:pt modelId="{180AFCA0-2F36-4FAF-A46D-A515B992D674}" type="pres">
      <dgm:prSet presAssocID="{B74A69F0-4343-4165-B0E8-7A0E691F90B6}" presName="LevelTwoTextNode" presStyleLbl="node2" presStyleIdx="0" presStyleCnt="3" custScaleX="140807" custScaleY="155787" custLinFactNeighborX="8113" custLinFactNeighborY="-22831">
        <dgm:presLayoutVars>
          <dgm:chPref val="3"/>
        </dgm:presLayoutVars>
      </dgm:prSet>
      <dgm:spPr/>
    </dgm:pt>
    <dgm:pt modelId="{F90777B5-4BDD-4F0A-8F19-92FC829F2EB9}" type="pres">
      <dgm:prSet presAssocID="{B74A69F0-4343-4165-B0E8-7A0E691F90B6}" presName="level3hierChild" presStyleCnt="0"/>
      <dgm:spPr/>
    </dgm:pt>
    <dgm:pt modelId="{E0C6E747-AFEE-4652-ADBF-496F24E85166}" type="pres">
      <dgm:prSet presAssocID="{CE95A2E9-655D-4503-9B5C-465F4187C90D}" presName="conn2-1" presStyleLbl="parChTrans1D2" presStyleIdx="1" presStyleCnt="3"/>
      <dgm:spPr/>
    </dgm:pt>
    <dgm:pt modelId="{7E561F32-E476-42A2-A2E9-5A33EA51C87C}" type="pres">
      <dgm:prSet presAssocID="{CE95A2E9-655D-4503-9B5C-465F4187C90D}" presName="connTx" presStyleLbl="parChTrans1D2" presStyleIdx="1" presStyleCnt="3"/>
      <dgm:spPr/>
    </dgm:pt>
    <dgm:pt modelId="{0608F5C8-3E7F-446B-ABA2-9EBD94A0D746}" type="pres">
      <dgm:prSet presAssocID="{9B84812F-5E9F-453C-9DAB-4DB945BCAA6E}" presName="root2" presStyleCnt="0"/>
      <dgm:spPr/>
    </dgm:pt>
    <dgm:pt modelId="{ECBAE160-427F-42A6-BD22-02F05660919B}" type="pres">
      <dgm:prSet presAssocID="{9B84812F-5E9F-453C-9DAB-4DB945BCAA6E}" presName="LevelTwoTextNode" presStyleLbl="node2" presStyleIdx="1" presStyleCnt="3" custScaleX="118339" custScaleY="130209" custLinFactNeighborX="-1811" custLinFactNeighborY="-11561">
        <dgm:presLayoutVars>
          <dgm:chPref val="3"/>
        </dgm:presLayoutVars>
      </dgm:prSet>
      <dgm:spPr/>
    </dgm:pt>
    <dgm:pt modelId="{57C858B4-9CC4-4FAC-8833-D82C8D2BCCEA}" type="pres">
      <dgm:prSet presAssocID="{9B84812F-5E9F-453C-9DAB-4DB945BCAA6E}" presName="level3hierChild" presStyleCnt="0"/>
      <dgm:spPr/>
    </dgm:pt>
    <dgm:pt modelId="{251A7AD8-563D-49BC-8A5E-EB51DF68015B}" type="pres">
      <dgm:prSet presAssocID="{FE947E67-E215-4387-BEC7-D035765CE1A1}" presName="conn2-1" presStyleLbl="parChTrans1D2" presStyleIdx="2" presStyleCnt="3"/>
      <dgm:spPr/>
    </dgm:pt>
    <dgm:pt modelId="{69932DB0-0D08-4E7E-92CC-C44F6A340E07}" type="pres">
      <dgm:prSet presAssocID="{FE947E67-E215-4387-BEC7-D035765CE1A1}" presName="connTx" presStyleLbl="parChTrans1D2" presStyleIdx="2" presStyleCnt="3"/>
      <dgm:spPr/>
    </dgm:pt>
    <dgm:pt modelId="{7C591353-C95B-45F4-9926-7CADA45B332A}" type="pres">
      <dgm:prSet presAssocID="{3B378AFD-A2AF-4779-97F0-1090B0544139}" presName="root2" presStyleCnt="0"/>
      <dgm:spPr/>
    </dgm:pt>
    <dgm:pt modelId="{173880D3-EA87-4CC2-B51B-5E0350502781}" type="pres">
      <dgm:prSet presAssocID="{3B378AFD-A2AF-4779-97F0-1090B0544139}" presName="LevelTwoTextNode" presStyleLbl="node2" presStyleIdx="2" presStyleCnt="3" custScaleX="119239" custScaleY="132666" custLinFactNeighborX="-19675" custLinFactNeighborY="15822">
        <dgm:presLayoutVars>
          <dgm:chPref val="3"/>
        </dgm:presLayoutVars>
      </dgm:prSet>
      <dgm:spPr/>
    </dgm:pt>
    <dgm:pt modelId="{1B438CB7-F6C8-456D-BC5A-A1F96BB233D0}" type="pres">
      <dgm:prSet presAssocID="{3B378AFD-A2AF-4779-97F0-1090B0544139}" presName="level3hierChild" presStyleCnt="0"/>
      <dgm:spPr/>
    </dgm:pt>
  </dgm:ptLst>
  <dgm:cxnLst>
    <dgm:cxn modelId="{FB985009-B365-4422-9DF1-002B740F4482}" srcId="{C71B59A2-A578-4A5C-B723-445EAC8060ED}" destId="{3B378AFD-A2AF-4779-97F0-1090B0544139}" srcOrd="2" destOrd="0" parTransId="{FE947E67-E215-4387-BEC7-D035765CE1A1}" sibTransId="{5A1D0ADD-18E6-4099-BE8A-1A35F42C5532}"/>
    <dgm:cxn modelId="{988BEB0E-E91F-4145-B850-AA7B3ADFEDF5}" type="presOf" srcId="{9B84812F-5E9F-453C-9DAB-4DB945BCAA6E}" destId="{ECBAE160-427F-42A6-BD22-02F05660919B}" srcOrd="0" destOrd="0" presId="urn:microsoft.com/office/officeart/2008/layout/HorizontalMultiLevelHierarchy"/>
    <dgm:cxn modelId="{6A6D3A11-70B0-49DA-9148-E9436B9B685B}" srcId="{C71B59A2-A578-4A5C-B723-445EAC8060ED}" destId="{B74A69F0-4343-4165-B0E8-7A0E691F90B6}" srcOrd="0" destOrd="0" parTransId="{336952BB-A567-4AA2-B908-65BE42053252}" sibTransId="{BEB92B7A-A47A-46F2-9D3D-27A7DDABD54E}"/>
    <dgm:cxn modelId="{53754267-7E47-4441-B95E-B32CBEC13A96}" type="presOf" srcId="{C71B59A2-A578-4A5C-B723-445EAC8060ED}" destId="{2FD41D4B-9E50-4487-98ED-862FAD9B1BA2}" srcOrd="0" destOrd="0" presId="urn:microsoft.com/office/officeart/2008/layout/HorizontalMultiLevelHierarchy"/>
    <dgm:cxn modelId="{92ED4450-2804-4AA3-B607-92B14B548B41}" type="presOf" srcId="{CE95A2E9-655D-4503-9B5C-465F4187C90D}" destId="{E0C6E747-AFEE-4652-ADBF-496F24E85166}" srcOrd="0" destOrd="0" presId="urn:microsoft.com/office/officeart/2008/layout/HorizontalMultiLevelHierarchy"/>
    <dgm:cxn modelId="{1C89287A-2328-464F-9B4D-C67A38A0DBD6}" type="presOf" srcId="{3B378AFD-A2AF-4779-97F0-1090B0544139}" destId="{173880D3-EA87-4CC2-B51B-5E0350502781}" srcOrd="0" destOrd="0" presId="urn:microsoft.com/office/officeart/2008/layout/HorizontalMultiLevelHierarchy"/>
    <dgm:cxn modelId="{A249D47E-A092-459E-9711-6BB6DA2C0EB1}" srcId="{C71B59A2-A578-4A5C-B723-445EAC8060ED}" destId="{9B84812F-5E9F-453C-9DAB-4DB945BCAA6E}" srcOrd="1" destOrd="0" parTransId="{CE95A2E9-655D-4503-9B5C-465F4187C90D}" sibTransId="{A76A6857-BF68-432D-A25B-04353747BB1A}"/>
    <dgm:cxn modelId="{31970281-34BC-4487-A49E-7B19AD48B0A5}" type="presOf" srcId="{B74A69F0-4343-4165-B0E8-7A0E691F90B6}" destId="{180AFCA0-2F36-4FAF-A46D-A515B992D674}" srcOrd="0" destOrd="0" presId="urn:microsoft.com/office/officeart/2008/layout/HorizontalMultiLevelHierarchy"/>
    <dgm:cxn modelId="{2B1AB590-DEC9-45F4-BEA7-7E89F6BEF323}" type="presOf" srcId="{336952BB-A567-4AA2-B908-65BE42053252}" destId="{71D375B7-B0C9-4E49-89FE-99BCA3EC200B}" srcOrd="0" destOrd="0" presId="urn:microsoft.com/office/officeart/2008/layout/HorizontalMultiLevelHierarchy"/>
    <dgm:cxn modelId="{AA0B4C9D-7DBC-4AA5-9460-92A339B2E977}" type="presOf" srcId="{FE947E67-E215-4387-BEC7-D035765CE1A1}" destId="{69932DB0-0D08-4E7E-92CC-C44F6A340E07}" srcOrd="1" destOrd="0" presId="urn:microsoft.com/office/officeart/2008/layout/HorizontalMultiLevelHierarchy"/>
    <dgm:cxn modelId="{312B32BE-FE78-47E0-98C8-71C2AC7312B9}" srcId="{2A892095-AB4B-4346-94C8-A9F7E3610974}" destId="{C71B59A2-A578-4A5C-B723-445EAC8060ED}" srcOrd="0" destOrd="0" parTransId="{F2D6BF8C-2D43-48B0-B962-1D9BA60E01C9}" sibTransId="{474C8E2D-3B56-48FA-A66A-4EBF7CEC1619}"/>
    <dgm:cxn modelId="{98E729D7-6508-4A65-AEFE-1A69DE375784}" type="presOf" srcId="{336952BB-A567-4AA2-B908-65BE42053252}" destId="{0AEC19EF-07E7-479A-9042-C709840475A7}" srcOrd="1" destOrd="0" presId="urn:microsoft.com/office/officeart/2008/layout/HorizontalMultiLevelHierarchy"/>
    <dgm:cxn modelId="{7E2053E4-811C-49FA-BC5A-86CF35DCA147}" type="presOf" srcId="{CE95A2E9-655D-4503-9B5C-465F4187C90D}" destId="{7E561F32-E476-42A2-A2E9-5A33EA51C87C}" srcOrd="1" destOrd="0" presId="urn:microsoft.com/office/officeart/2008/layout/HorizontalMultiLevelHierarchy"/>
    <dgm:cxn modelId="{DA9D57F3-2CC7-4CC5-880F-A706BD946E6E}" type="presOf" srcId="{2A892095-AB4B-4346-94C8-A9F7E3610974}" destId="{F9A41AA6-009D-42F8-A315-3D6E2F4F96A0}" srcOrd="0" destOrd="0" presId="urn:microsoft.com/office/officeart/2008/layout/HorizontalMultiLevelHierarchy"/>
    <dgm:cxn modelId="{B3216AF4-7147-4D8C-A7AC-4C3F883EA2A5}" type="presOf" srcId="{FE947E67-E215-4387-BEC7-D035765CE1A1}" destId="{251A7AD8-563D-49BC-8A5E-EB51DF68015B}" srcOrd="0" destOrd="0" presId="urn:microsoft.com/office/officeart/2008/layout/HorizontalMultiLevelHierarchy"/>
    <dgm:cxn modelId="{4B920515-9F7F-4891-92ED-B72C1B93920E}" type="presParOf" srcId="{F9A41AA6-009D-42F8-A315-3D6E2F4F96A0}" destId="{74109193-7039-4A7D-B9E2-6080F5BA7D7A}" srcOrd="0" destOrd="0" presId="urn:microsoft.com/office/officeart/2008/layout/HorizontalMultiLevelHierarchy"/>
    <dgm:cxn modelId="{7877CFAA-FD57-4B32-ABCC-11621A51E7CA}" type="presParOf" srcId="{74109193-7039-4A7D-B9E2-6080F5BA7D7A}" destId="{2FD41D4B-9E50-4487-98ED-862FAD9B1BA2}" srcOrd="0" destOrd="0" presId="urn:microsoft.com/office/officeart/2008/layout/HorizontalMultiLevelHierarchy"/>
    <dgm:cxn modelId="{A5D8721A-8D8B-4563-A89E-EF2512A49DAF}" type="presParOf" srcId="{74109193-7039-4A7D-B9E2-6080F5BA7D7A}" destId="{443E63A5-DC39-4307-8FEA-BA28E42AEE40}" srcOrd="1" destOrd="0" presId="urn:microsoft.com/office/officeart/2008/layout/HorizontalMultiLevelHierarchy"/>
    <dgm:cxn modelId="{31BF033E-C5B3-47C6-9201-C7906E2446C8}" type="presParOf" srcId="{443E63A5-DC39-4307-8FEA-BA28E42AEE40}" destId="{71D375B7-B0C9-4E49-89FE-99BCA3EC200B}" srcOrd="0" destOrd="0" presId="urn:microsoft.com/office/officeart/2008/layout/HorizontalMultiLevelHierarchy"/>
    <dgm:cxn modelId="{574DE5DA-5405-4C34-9644-B2B7365C066E}" type="presParOf" srcId="{71D375B7-B0C9-4E49-89FE-99BCA3EC200B}" destId="{0AEC19EF-07E7-479A-9042-C709840475A7}" srcOrd="0" destOrd="0" presId="urn:microsoft.com/office/officeart/2008/layout/HorizontalMultiLevelHierarchy"/>
    <dgm:cxn modelId="{940D242D-9785-4BC5-B155-B195D2076011}" type="presParOf" srcId="{443E63A5-DC39-4307-8FEA-BA28E42AEE40}" destId="{8BFD08E8-E2CF-4B9E-8F0C-84908A3BA8B1}" srcOrd="1" destOrd="0" presId="urn:microsoft.com/office/officeart/2008/layout/HorizontalMultiLevelHierarchy"/>
    <dgm:cxn modelId="{62165211-50DB-491C-9074-D78F7A9F8134}" type="presParOf" srcId="{8BFD08E8-E2CF-4B9E-8F0C-84908A3BA8B1}" destId="{180AFCA0-2F36-4FAF-A46D-A515B992D674}" srcOrd="0" destOrd="0" presId="urn:microsoft.com/office/officeart/2008/layout/HorizontalMultiLevelHierarchy"/>
    <dgm:cxn modelId="{AA2AE7DA-C5EA-4CCC-806A-69A440537957}" type="presParOf" srcId="{8BFD08E8-E2CF-4B9E-8F0C-84908A3BA8B1}" destId="{F90777B5-4BDD-4F0A-8F19-92FC829F2EB9}" srcOrd="1" destOrd="0" presId="urn:microsoft.com/office/officeart/2008/layout/HorizontalMultiLevelHierarchy"/>
    <dgm:cxn modelId="{8E660FF8-60F1-4B5E-AC31-2C7C419BC1B2}" type="presParOf" srcId="{443E63A5-DC39-4307-8FEA-BA28E42AEE40}" destId="{E0C6E747-AFEE-4652-ADBF-496F24E85166}" srcOrd="2" destOrd="0" presId="urn:microsoft.com/office/officeart/2008/layout/HorizontalMultiLevelHierarchy"/>
    <dgm:cxn modelId="{B2B4B175-57BE-4F2C-8298-9366D691E3A9}" type="presParOf" srcId="{E0C6E747-AFEE-4652-ADBF-496F24E85166}" destId="{7E561F32-E476-42A2-A2E9-5A33EA51C87C}" srcOrd="0" destOrd="0" presId="urn:microsoft.com/office/officeart/2008/layout/HorizontalMultiLevelHierarchy"/>
    <dgm:cxn modelId="{C8B3D7B6-3034-444B-AB22-36AF3ABEBA4E}" type="presParOf" srcId="{443E63A5-DC39-4307-8FEA-BA28E42AEE40}" destId="{0608F5C8-3E7F-446B-ABA2-9EBD94A0D746}" srcOrd="3" destOrd="0" presId="urn:microsoft.com/office/officeart/2008/layout/HorizontalMultiLevelHierarchy"/>
    <dgm:cxn modelId="{36D8432E-F1CF-4985-8D77-8EB3B37F903F}" type="presParOf" srcId="{0608F5C8-3E7F-446B-ABA2-9EBD94A0D746}" destId="{ECBAE160-427F-42A6-BD22-02F05660919B}" srcOrd="0" destOrd="0" presId="urn:microsoft.com/office/officeart/2008/layout/HorizontalMultiLevelHierarchy"/>
    <dgm:cxn modelId="{84A76B05-5926-41AB-ADC8-4CBA9E6829C3}" type="presParOf" srcId="{0608F5C8-3E7F-446B-ABA2-9EBD94A0D746}" destId="{57C858B4-9CC4-4FAC-8833-D82C8D2BCCEA}" srcOrd="1" destOrd="0" presId="urn:microsoft.com/office/officeart/2008/layout/HorizontalMultiLevelHierarchy"/>
    <dgm:cxn modelId="{352AD249-BC56-40CD-AB81-0A4DE352873A}" type="presParOf" srcId="{443E63A5-DC39-4307-8FEA-BA28E42AEE40}" destId="{251A7AD8-563D-49BC-8A5E-EB51DF68015B}" srcOrd="4" destOrd="0" presId="urn:microsoft.com/office/officeart/2008/layout/HorizontalMultiLevelHierarchy"/>
    <dgm:cxn modelId="{5E468945-0075-484F-9E75-77DB31EF06A5}" type="presParOf" srcId="{251A7AD8-563D-49BC-8A5E-EB51DF68015B}" destId="{69932DB0-0D08-4E7E-92CC-C44F6A340E07}" srcOrd="0" destOrd="0" presId="urn:microsoft.com/office/officeart/2008/layout/HorizontalMultiLevelHierarchy"/>
    <dgm:cxn modelId="{A5A1D8FA-C9E2-443D-B348-9624382EC792}" type="presParOf" srcId="{443E63A5-DC39-4307-8FEA-BA28E42AEE40}" destId="{7C591353-C95B-45F4-9926-7CADA45B332A}" srcOrd="5" destOrd="0" presId="urn:microsoft.com/office/officeart/2008/layout/HorizontalMultiLevelHierarchy"/>
    <dgm:cxn modelId="{71EE5283-0457-40AA-A4C6-DF6995544A8A}" type="presParOf" srcId="{7C591353-C95B-45F4-9926-7CADA45B332A}" destId="{173880D3-EA87-4CC2-B51B-5E0350502781}" srcOrd="0" destOrd="0" presId="urn:microsoft.com/office/officeart/2008/layout/HorizontalMultiLevelHierarchy"/>
    <dgm:cxn modelId="{1943AD01-3927-4894-8562-598B265125E3}" type="presParOf" srcId="{7C591353-C95B-45F4-9926-7CADA45B332A}" destId="{1B438CB7-F6C8-456D-BC5A-A1F96BB233D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FDB973-7D91-4BBA-838B-9E6007BCB03C}">
      <dsp:nvSpPr>
        <dsp:cNvPr id="0" name=""/>
        <dsp:cNvSpPr/>
      </dsp:nvSpPr>
      <dsp:spPr>
        <a:xfrm>
          <a:off x="3536558" y="2276140"/>
          <a:ext cx="543792" cy="1077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1896" y="0"/>
              </a:lnTo>
              <a:lnTo>
                <a:pt x="271896" y="1077741"/>
              </a:lnTo>
              <a:lnTo>
                <a:pt x="543792" y="10777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778275" y="2784831"/>
        <a:ext cx="60358" cy="60358"/>
      </dsp:txXfrm>
    </dsp:sp>
    <dsp:sp modelId="{6CB08B2A-3E4B-4D89-84A8-CBAC867C2CEA}">
      <dsp:nvSpPr>
        <dsp:cNvPr id="0" name=""/>
        <dsp:cNvSpPr/>
      </dsp:nvSpPr>
      <dsp:spPr>
        <a:xfrm>
          <a:off x="3536558" y="2230420"/>
          <a:ext cx="5673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67396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806071" y="2261955"/>
        <a:ext cx="28369" cy="28369"/>
      </dsp:txXfrm>
    </dsp:sp>
    <dsp:sp modelId="{3F66A533-35A8-4BE9-A3A9-F3EA7217265D}">
      <dsp:nvSpPr>
        <dsp:cNvPr id="0" name=""/>
        <dsp:cNvSpPr/>
      </dsp:nvSpPr>
      <dsp:spPr>
        <a:xfrm>
          <a:off x="3536558" y="1197749"/>
          <a:ext cx="621639" cy="1078390"/>
        </a:xfrm>
        <a:custGeom>
          <a:avLst/>
          <a:gdLst/>
          <a:ahLst/>
          <a:cxnLst/>
          <a:rect l="0" t="0" r="0" b="0"/>
          <a:pathLst>
            <a:path>
              <a:moveTo>
                <a:pt x="0" y="1078390"/>
              </a:moveTo>
              <a:lnTo>
                <a:pt x="310819" y="1078390"/>
              </a:lnTo>
              <a:lnTo>
                <a:pt x="310819" y="0"/>
              </a:lnTo>
              <a:lnTo>
                <a:pt x="621639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3816259" y="1705826"/>
        <a:ext cx="62236" cy="62236"/>
      </dsp:txXfrm>
    </dsp:sp>
    <dsp:sp modelId="{5F119DD2-35E5-4C11-8197-85547A20D09B}">
      <dsp:nvSpPr>
        <dsp:cNvPr id="0" name=""/>
        <dsp:cNvSpPr/>
      </dsp:nvSpPr>
      <dsp:spPr>
        <a:xfrm rot="16200000">
          <a:off x="827951" y="1843673"/>
          <a:ext cx="4552280" cy="8649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4000" u="sng" kern="1200" dirty="0">
              <a:solidFill>
                <a:schemeClr val="bg1">
                  <a:lumMod val="10000"/>
                  <a:lumOff val="90000"/>
                </a:schemeClr>
              </a:solidFill>
            </a:rPr>
            <a:t>Любовь умиления</a:t>
          </a:r>
          <a:endParaRPr lang="ru-RU" sz="4000" kern="1200" dirty="0">
            <a:solidFill>
              <a:schemeClr val="bg1">
                <a:lumMod val="10000"/>
                <a:lumOff val="90000"/>
              </a:schemeClr>
            </a:solidFill>
          </a:endParaRPr>
        </a:p>
      </dsp:txBody>
      <dsp:txXfrm>
        <a:off x="827951" y="1843673"/>
        <a:ext cx="4552280" cy="864933"/>
      </dsp:txXfrm>
    </dsp:sp>
    <dsp:sp modelId="{65116997-0C2E-4D7F-B519-8C3EA31E3C86}">
      <dsp:nvSpPr>
        <dsp:cNvPr id="0" name=""/>
        <dsp:cNvSpPr/>
      </dsp:nvSpPr>
      <dsp:spPr>
        <a:xfrm>
          <a:off x="4158197" y="765283"/>
          <a:ext cx="2836980" cy="8649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инстинктивная</a:t>
          </a:r>
        </a:p>
      </dsp:txBody>
      <dsp:txXfrm>
        <a:off x="4158197" y="765283"/>
        <a:ext cx="2836980" cy="864933"/>
      </dsp:txXfrm>
    </dsp:sp>
    <dsp:sp modelId="{C74AFD77-34FA-4119-BD0F-396589137E75}">
      <dsp:nvSpPr>
        <dsp:cNvPr id="0" name=""/>
        <dsp:cNvSpPr/>
      </dsp:nvSpPr>
      <dsp:spPr>
        <a:xfrm>
          <a:off x="4103954" y="1843673"/>
          <a:ext cx="2836980" cy="8649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неразумная</a:t>
          </a:r>
        </a:p>
      </dsp:txBody>
      <dsp:txXfrm>
        <a:off x="4103954" y="1843673"/>
        <a:ext cx="2836980" cy="864933"/>
      </dsp:txXfrm>
    </dsp:sp>
    <dsp:sp modelId="{A3DD5F98-E2CD-4843-B69C-8203354ED463}">
      <dsp:nvSpPr>
        <dsp:cNvPr id="0" name=""/>
        <dsp:cNvSpPr/>
      </dsp:nvSpPr>
      <dsp:spPr>
        <a:xfrm>
          <a:off x="4080350" y="2921414"/>
          <a:ext cx="2836980" cy="8649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наивная любовь</a:t>
          </a:r>
        </a:p>
      </dsp:txBody>
      <dsp:txXfrm>
        <a:off x="4080350" y="2921414"/>
        <a:ext cx="2836980" cy="8649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1A7AD8-563D-49BC-8A5E-EB51DF68015B}">
      <dsp:nvSpPr>
        <dsp:cNvPr id="0" name=""/>
        <dsp:cNvSpPr/>
      </dsp:nvSpPr>
      <dsp:spPr>
        <a:xfrm>
          <a:off x="1106039" y="2916324"/>
          <a:ext cx="190120" cy="20331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5060" y="0"/>
              </a:lnTo>
              <a:lnTo>
                <a:pt x="95060" y="2033122"/>
              </a:lnTo>
              <a:lnTo>
                <a:pt x="190120" y="20331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i="0" kern="1200"/>
        </a:p>
      </dsp:txBody>
      <dsp:txXfrm>
        <a:off x="1150049" y="3881835"/>
        <a:ext cx="102099" cy="102099"/>
      </dsp:txXfrm>
    </dsp:sp>
    <dsp:sp modelId="{E0C6E747-AFEE-4652-ADBF-496F24E85166}">
      <dsp:nvSpPr>
        <dsp:cNvPr id="0" name=""/>
        <dsp:cNvSpPr/>
      </dsp:nvSpPr>
      <dsp:spPr>
        <a:xfrm>
          <a:off x="1106039" y="2870598"/>
          <a:ext cx="8381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5"/>
              </a:moveTo>
              <a:lnTo>
                <a:pt x="419096" y="45725"/>
              </a:lnTo>
              <a:lnTo>
                <a:pt x="419096" y="45720"/>
              </a:lnTo>
              <a:lnTo>
                <a:pt x="838192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i="0" kern="1200"/>
        </a:p>
      </dsp:txBody>
      <dsp:txXfrm>
        <a:off x="1504180" y="2895363"/>
        <a:ext cx="41909" cy="41909"/>
      </dsp:txXfrm>
    </dsp:sp>
    <dsp:sp modelId="{71D375B7-B0C9-4E49-89FE-99BCA3EC200B}">
      <dsp:nvSpPr>
        <dsp:cNvPr id="0" name=""/>
        <dsp:cNvSpPr/>
      </dsp:nvSpPr>
      <dsp:spPr>
        <a:xfrm>
          <a:off x="1106039" y="933543"/>
          <a:ext cx="1082221" cy="1982780"/>
        </a:xfrm>
        <a:custGeom>
          <a:avLst/>
          <a:gdLst/>
          <a:ahLst/>
          <a:cxnLst/>
          <a:rect l="0" t="0" r="0" b="0"/>
          <a:pathLst>
            <a:path>
              <a:moveTo>
                <a:pt x="0" y="1982780"/>
              </a:moveTo>
              <a:lnTo>
                <a:pt x="541110" y="1982780"/>
              </a:lnTo>
              <a:lnTo>
                <a:pt x="541110" y="0"/>
              </a:lnTo>
              <a:lnTo>
                <a:pt x="1082221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700" i="0" kern="1200"/>
        </a:p>
      </dsp:txBody>
      <dsp:txXfrm>
        <a:off x="1590677" y="1868461"/>
        <a:ext cx="112944" cy="112944"/>
      </dsp:txXfrm>
    </dsp:sp>
    <dsp:sp modelId="{2FD41D4B-9E50-4487-98ED-862FAD9B1BA2}">
      <dsp:nvSpPr>
        <dsp:cNvPr id="0" name=""/>
        <dsp:cNvSpPr/>
      </dsp:nvSpPr>
      <dsp:spPr>
        <a:xfrm rot="16200000">
          <a:off x="-2357610" y="2363304"/>
          <a:ext cx="5821261" cy="11060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900" i="0" u="sng" kern="1200" dirty="0">
              <a:solidFill>
                <a:schemeClr val="bg1">
                  <a:lumMod val="10000"/>
                  <a:lumOff val="90000"/>
                </a:schemeClr>
              </a:solidFill>
            </a:rPr>
            <a:t>Деспотическая любовь.</a:t>
          </a:r>
          <a:endParaRPr lang="ru-RU" sz="3900" i="0" kern="1200" dirty="0">
            <a:solidFill>
              <a:schemeClr val="bg1">
                <a:lumMod val="10000"/>
                <a:lumOff val="90000"/>
              </a:schemeClr>
            </a:solidFill>
          </a:endParaRPr>
        </a:p>
      </dsp:txBody>
      <dsp:txXfrm>
        <a:off x="-2357610" y="2363304"/>
        <a:ext cx="5821261" cy="1106039"/>
      </dsp:txXfrm>
    </dsp:sp>
    <dsp:sp modelId="{180AFCA0-2F36-4FAF-A46D-A515B992D674}">
      <dsp:nvSpPr>
        <dsp:cNvPr id="0" name=""/>
        <dsp:cNvSpPr/>
      </dsp:nvSpPr>
      <dsp:spPr>
        <a:xfrm>
          <a:off x="2188261" y="72010"/>
          <a:ext cx="5108210" cy="17230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извращается представление о добром начале в человек</a:t>
          </a:r>
        </a:p>
      </dsp:txBody>
      <dsp:txXfrm>
        <a:off x="2188261" y="72010"/>
        <a:ext cx="5108210" cy="1723066"/>
      </dsp:txXfrm>
    </dsp:sp>
    <dsp:sp modelId="{ECBAE160-427F-42A6-BD22-02F05660919B}">
      <dsp:nvSpPr>
        <dsp:cNvPr id="0" name=""/>
        <dsp:cNvSpPr/>
      </dsp:nvSpPr>
      <dsp:spPr>
        <a:xfrm>
          <a:off x="1944231" y="2196236"/>
          <a:ext cx="4293114" cy="14401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перестает верить в человека и человечность.</a:t>
          </a:r>
          <a:br>
            <a:rPr lang="ru-RU" sz="28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</a:br>
          <a:endParaRPr lang="ru-RU" sz="2800" i="0" kern="1200" dirty="0">
            <a:solidFill>
              <a:schemeClr val="bg1">
                <a:lumMod val="10000"/>
                <a:lumOff val="90000"/>
              </a:schemeClr>
            </a:solidFill>
            <a:latin typeface="Casual Contact MF" panose="00000400000000000000" pitchFamily="2" charset="0"/>
          </a:endParaRPr>
        </a:p>
      </dsp:txBody>
      <dsp:txXfrm>
        <a:off x="1944231" y="2196236"/>
        <a:ext cx="4293114" cy="1440163"/>
      </dsp:txXfrm>
    </dsp:sp>
    <dsp:sp modelId="{173880D3-EA87-4CC2-B51B-5E0350502781}">
      <dsp:nvSpPr>
        <dsp:cNvPr id="0" name=""/>
        <dsp:cNvSpPr/>
      </dsp:nvSpPr>
      <dsp:spPr>
        <a:xfrm>
          <a:off x="1296159" y="4215776"/>
          <a:ext cx="4325764" cy="14673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ребенок ожесточается. </a:t>
          </a:r>
        </a:p>
      </dsp:txBody>
      <dsp:txXfrm>
        <a:off x="1296159" y="4215776"/>
        <a:ext cx="4325764" cy="14673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1A7AD8-563D-49BC-8A5E-EB51DF68015B}">
      <dsp:nvSpPr>
        <dsp:cNvPr id="0" name=""/>
        <dsp:cNvSpPr/>
      </dsp:nvSpPr>
      <dsp:spPr>
        <a:xfrm>
          <a:off x="1106039" y="2916324"/>
          <a:ext cx="190120" cy="20331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95060" y="0"/>
              </a:lnTo>
              <a:lnTo>
                <a:pt x="95060" y="2033122"/>
              </a:lnTo>
              <a:lnTo>
                <a:pt x="190120" y="203312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i="0" kern="1200"/>
        </a:p>
      </dsp:txBody>
      <dsp:txXfrm>
        <a:off x="1150049" y="3881835"/>
        <a:ext cx="102099" cy="102099"/>
      </dsp:txXfrm>
    </dsp:sp>
    <dsp:sp modelId="{E0C6E747-AFEE-4652-ADBF-496F24E85166}">
      <dsp:nvSpPr>
        <dsp:cNvPr id="0" name=""/>
        <dsp:cNvSpPr/>
      </dsp:nvSpPr>
      <dsp:spPr>
        <a:xfrm>
          <a:off x="1106039" y="2870598"/>
          <a:ext cx="8381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5"/>
              </a:moveTo>
              <a:lnTo>
                <a:pt x="419096" y="45725"/>
              </a:lnTo>
              <a:lnTo>
                <a:pt x="419096" y="45720"/>
              </a:lnTo>
              <a:lnTo>
                <a:pt x="838192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i="0" kern="1200"/>
        </a:p>
      </dsp:txBody>
      <dsp:txXfrm>
        <a:off x="1504180" y="2895363"/>
        <a:ext cx="41909" cy="41909"/>
      </dsp:txXfrm>
    </dsp:sp>
    <dsp:sp modelId="{71D375B7-B0C9-4E49-89FE-99BCA3EC200B}">
      <dsp:nvSpPr>
        <dsp:cNvPr id="0" name=""/>
        <dsp:cNvSpPr/>
      </dsp:nvSpPr>
      <dsp:spPr>
        <a:xfrm>
          <a:off x="1106039" y="933543"/>
          <a:ext cx="1082221" cy="1982780"/>
        </a:xfrm>
        <a:custGeom>
          <a:avLst/>
          <a:gdLst/>
          <a:ahLst/>
          <a:cxnLst/>
          <a:rect l="0" t="0" r="0" b="0"/>
          <a:pathLst>
            <a:path>
              <a:moveTo>
                <a:pt x="0" y="1982780"/>
              </a:moveTo>
              <a:lnTo>
                <a:pt x="541110" y="1982780"/>
              </a:lnTo>
              <a:lnTo>
                <a:pt x="541110" y="0"/>
              </a:lnTo>
              <a:lnTo>
                <a:pt x="1082221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700" i="0" kern="1200"/>
        </a:p>
      </dsp:txBody>
      <dsp:txXfrm>
        <a:off x="1590677" y="1868461"/>
        <a:ext cx="112944" cy="112944"/>
      </dsp:txXfrm>
    </dsp:sp>
    <dsp:sp modelId="{2FD41D4B-9E50-4487-98ED-862FAD9B1BA2}">
      <dsp:nvSpPr>
        <dsp:cNvPr id="0" name=""/>
        <dsp:cNvSpPr/>
      </dsp:nvSpPr>
      <dsp:spPr>
        <a:xfrm rot="16200000">
          <a:off x="-2357610" y="2363304"/>
          <a:ext cx="5821261" cy="11060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5600" u="sng" kern="1200" dirty="0">
              <a:solidFill>
                <a:schemeClr val="bg1">
                  <a:lumMod val="10000"/>
                  <a:lumOff val="90000"/>
                </a:schemeClr>
              </a:solidFill>
            </a:rPr>
            <a:t>Любовь откупа</a:t>
          </a:r>
          <a:r>
            <a:rPr lang="ru-RU" sz="5600" kern="1200" dirty="0">
              <a:solidFill>
                <a:schemeClr val="bg1">
                  <a:lumMod val="10000"/>
                  <a:lumOff val="90000"/>
                </a:schemeClr>
              </a:solidFill>
            </a:rPr>
            <a:t>. </a:t>
          </a:r>
          <a:r>
            <a:rPr lang="ru-RU" sz="5600" i="0" u="sng" kern="1200" dirty="0">
              <a:solidFill>
                <a:schemeClr val="bg1">
                  <a:lumMod val="10000"/>
                  <a:lumOff val="90000"/>
                </a:schemeClr>
              </a:solidFill>
            </a:rPr>
            <a:t>.</a:t>
          </a:r>
          <a:endParaRPr lang="ru-RU" sz="5600" i="0" kern="1200" dirty="0">
            <a:solidFill>
              <a:schemeClr val="bg1">
                <a:lumMod val="10000"/>
                <a:lumOff val="90000"/>
              </a:schemeClr>
            </a:solidFill>
          </a:endParaRPr>
        </a:p>
      </dsp:txBody>
      <dsp:txXfrm>
        <a:off x="-2357610" y="2363304"/>
        <a:ext cx="5821261" cy="1106039"/>
      </dsp:txXfrm>
    </dsp:sp>
    <dsp:sp modelId="{180AFCA0-2F36-4FAF-A46D-A515B992D674}">
      <dsp:nvSpPr>
        <dsp:cNvPr id="0" name=""/>
        <dsp:cNvSpPr/>
      </dsp:nvSpPr>
      <dsp:spPr>
        <a:xfrm>
          <a:off x="2188261" y="72010"/>
          <a:ext cx="5108210" cy="172306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долг только в обеспечении всех материальных потребностей ребенка</a:t>
          </a:r>
        </a:p>
      </dsp:txBody>
      <dsp:txXfrm>
        <a:off x="2188261" y="72010"/>
        <a:ext cx="5108210" cy="1723066"/>
      </dsp:txXfrm>
    </dsp:sp>
    <dsp:sp modelId="{ECBAE160-427F-42A6-BD22-02F05660919B}">
      <dsp:nvSpPr>
        <dsp:cNvPr id="0" name=""/>
        <dsp:cNvSpPr/>
      </dsp:nvSpPr>
      <dsp:spPr>
        <a:xfrm>
          <a:off x="1944231" y="2196236"/>
          <a:ext cx="4293114" cy="144016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атмосфера духовной пустоты, убожества.</a:t>
          </a:r>
          <a:br>
            <a:rPr lang="ru-RU" sz="2800" i="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</a:br>
          <a:endParaRPr lang="ru-RU" sz="2800" i="0" kern="1200" dirty="0">
            <a:solidFill>
              <a:schemeClr val="bg1">
                <a:lumMod val="10000"/>
                <a:lumOff val="90000"/>
              </a:schemeClr>
            </a:solidFill>
            <a:latin typeface="Casual Contact MF" panose="00000400000000000000" pitchFamily="2" charset="0"/>
          </a:endParaRPr>
        </a:p>
      </dsp:txBody>
      <dsp:txXfrm>
        <a:off x="1944231" y="2196236"/>
        <a:ext cx="4293114" cy="1440163"/>
      </dsp:txXfrm>
    </dsp:sp>
    <dsp:sp modelId="{173880D3-EA87-4CC2-B51B-5E0350502781}">
      <dsp:nvSpPr>
        <dsp:cNvPr id="0" name=""/>
        <dsp:cNvSpPr/>
      </dsp:nvSpPr>
      <dsp:spPr>
        <a:xfrm>
          <a:off x="1296159" y="4215776"/>
          <a:ext cx="4325764" cy="14673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>
              <a:solidFill>
                <a:schemeClr val="bg1">
                  <a:lumMod val="10000"/>
                  <a:lumOff val="90000"/>
                </a:schemeClr>
              </a:solidFill>
              <a:latin typeface="Casual Contact MF" panose="00000400000000000000" pitchFamily="2" charset="0"/>
            </a:rPr>
            <a:t>ложные ценности (деньги, материальные блага).</a:t>
          </a:r>
          <a:endParaRPr lang="ru-RU" sz="2800" i="0" kern="1200" dirty="0">
            <a:solidFill>
              <a:schemeClr val="bg1">
                <a:lumMod val="10000"/>
                <a:lumOff val="90000"/>
              </a:schemeClr>
            </a:solidFill>
            <a:latin typeface="Casual Contact MF" panose="00000400000000000000" pitchFamily="2" charset="0"/>
          </a:endParaRPr>
        </a:p>
      </dsp:txBody>
      <dsp:txXfrm>
        <a:off x="1296159" y="4215776"/>
        <a:ext cx="4325764" cy="14673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15.07.2022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1E32E2C-2369-4EDD-A772-C95EF5967368}"/>
              </a:ext>
            </a:extLst>
          </p:cNvPr>
          <p:cNvSpPr txBox="1"/>
          <p:nvPr/>
        </p:nvSpPr>
        <p:spPr>
          <a:xfrm>
            <a:off x="2339752" y="1124744"/>
            <a:ext cx="5904656" cy="3585662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lnSpc>
                <a:spcPts val="2035"/>
              </a:lnSpc>
              <a:spcBef>
                <a:spcPts val="1410"/>
              </a:spcBef>
              <a:spcAft>
                <a:spcPts val="705"/>
              </a:spcAft>
            </a:pPr>
            <a:r>
              <a:rPr lang="ru-RU" sz="5400" b="1" kern="0" dirty="0">
                <a:solidFill>
                  <a:srgbClr val="333333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5400" b="1" kern="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5400" b="1" kern="0" dirty="0">
                <a:solidFill>
                  <a:srgbClr val="333333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sz="5400" b="1" kern="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5400" b="1" kern="0" dirty="0">
                <a:solidFill>
                  <a:srgbClr val="333333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Р-КЛ</a:t>
            </a:r>
            <a:r>
              <a:rPr lang="ru-RU" sz="5400" b="1" kern="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5400" b="1" kern="0" dirty="0">
                <a:solidFill>
                  <a:srgbClr val="333333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СС</a:t>
            </a:r>
            <a:r>
              <a:rPr lang="ru-RU" sz="5400" b="0" kern="0" dirty="0">
                <a:solidFill>
                  <a:srgbClr val="333333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035"/>
              </a:lnSpc>
              <a:spcBef>
                <a:spcPts val="1410"/>
              </a:spcBef>
              <a:spcAft>
                <a:spcPts val="705"/>
              </a:spcAft>
            </a:pPr>
            <a:endParaRPr lang="ru-RU" sz="5400" b="0" kern="0" dirty="0">
              <a:solidFill>
                <a:srgbClr val="333333"/>
              </a:solidFill>
              <a:latin typeface="Casual Contact MF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035"/>
              </a:lnSpc>
              <a:spcBef>
                <a:spcPts val="1410"/>
              </a:spcBef>
              <a:spcAft>
                <a:spcPts val="705"/>
              </a:spcAft>
            </a:pPr>
            <a:r>
              <a:rPr lang="ru-RU" sz="5400" b="0" kern="0" dirty="0">
                <a:solidFill>
                  <a:srgbClr val="333333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"М</a:t>
            </a:r>
            <a:r>
              <a:rPr lang="ru-RU" sz="5400" b="0" kern="180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</a:t>
            </a:r>
            <a:r>
              <a:rPr lang="ru-RU" sz="5400" b="0" kern="180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сть</a:t>
            </a:r>
          </a:p>
          <a:p>
            <a:pPr algn="ctr">
              <a:lnSpc>
                <a:spcPts val="2035"/>
              </a:lnSpc>
              <a:spcBef>
                <a:spcPts val="1410"/>
              </a:spcBef>
              <a:spcAft>
                <a:spcPts val="705"/>
              </a:spcAft>
            </a:pPr>
            <a:endParaRPr lang="ru-RU" sz="5400" b="0" kern="1800" dirty="0">
              <a:solidFill>
                <a:srgbClr val="000000"/>
              </a:solidFill>
              <a:latin typeface="Casual Contact MF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035"/>
              </a:lnSpc>
              <a:spcBef>
                <a:spcPts val="1410"/>
              </a:spcBef>
              <a:spcAft>
                <a:spcPts val="705"/>
              </a:spcAft>
            </a:pP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ru-RU" sz="5400" b="0" kern="180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5400" b="0" kern="180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5400" b="0" kern="180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льск</a:t>
            </a:r>
            <a:r>
              <a:rPr lang="ru-RU" sz="5400" b="0" kern="180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</a:t>
            </a:r>
          </a:p>
          <a:p>
            <a:pPr algn="ctr">
              <a:lnSpc>
                <a:spcPts val="2035"/>
              </a:lnSpc>
              <a:spcBef>
                <a:spcPts val="1410"/>
              </a:spcBef>
              <a:spcAft>
                <a:spcPts val="705"/>
              </a:spcAft>
            </a:pPr>
            <a:endParaRPr lang="ru-RU" sz="5400" b="0" kern="1800" dirty="0">
              <a:solidFill>
                <a:srgbClr val="000000"/>
              </a:solidFill>
              <a:latin typeface="Casual Contact MF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035"/>
              </a:lnSpc>
              <a:spcBef>
                <a:spcPts val="1410"/>
              </a:spcBef>
              <a:spcAft>
                <a:spcPts val="705"/>
              </a:spcAft>
            </a:pP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r>
              <a:rPr lang="ru-RU" sz="5400" b="0" kern="180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бв</a:t>
            </a:r>
            <a:r>
              <a:rPr lang="ru-RU" sz="5400" b="0" kern="1800" dirty="0">
                <a:solidFill>
                  <a:srgbClr val="FF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5400" b="0" kern="1800" dirty="0">
                <a:solidFill>
                  <a:srgbClr val="000000"/>
                </a:solidFill>
                <a:latin typeface="Casual Contact MF" panose="000004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ru-RU" sz="5400" b="1" kern="0" dirty="0">
              <a:solidFill>
                <a:srgbClr val="365F91"/>
              </a:solidFill>
              <a:latin typeface="Casual Contact MF" panose="000004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982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C778623-D9D2-4A9A-B2FC-F7A64B705767}"/>
              </a:ext>
            </a:extLst>
          </p:cNvPr>
          <p:cNvSpPr txBox="1"/>
          <p:nvPr/>
        </p:nvSpPr>
        <p:spPr>
          <a:xfrm>
            <a:off x="827584" y="306884"/>
            <a:ext cx="748883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>
              <a:spcAft>
                <a:spcPts val="705"/>
              </a:spcAft>
            </a:pPr>
            <a: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Лишь отец или мать могут сыну помочь,</a:t>
            </a:r>
            <a:b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И "прощаю" сказать, приласкав свою дочь.</a:t>
            </a:r>
            <a:b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Не гоните детей за ошибки их прочь,</a:t>
            </a:r>
            <a:b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Помогите скорей, если нужно помочь.</a:t>
            </a:r>
            <a:b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Пусть родительский дом им подарит приют,</a:t>
            </a:r>
            <a:b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Их согреет теплом, и они все поймут.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BECCCE-B9F8-437A-BD8E-0E5E789A1801}"/>
              </a:ext>
            </a:extLst>
          </p:cNvPr>
          <p:cNvSpPr txBox="1"/>
          <p:nvPr/>
        </p:nvSpPr>
        <p:spPr>
          <a:xfrm>
            <a:off x="1619672" y="2636912"/>
            <a:ext cx="712879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Не вините детей за мгновенья печали,         </a:t>
            </a:r>
            <a:b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Им простите скорей, если в жизни упали,</a:t>
            </a:r>
            <a:b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Поднимите любя и о них помолитесь...</a:t>
            </a:r>
            <a:b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Это – ваше дитя. Только не отвернитесь.</a:t>
            </a:r>
            <a:b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Не теряйте детей – это ваша семья,</a:t>
            </a:r>
            <a:b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Нет ведь в жизни милей, чем родное дитя.</a:t>
            </a:r>
            <a:br>
              <a:rPr lang="ru-RU" sz="2400" dirty="0">
                <a:solidFill>
                  <a:schemeClr val="bg2">
                    <a:lumMod val="75000"/>
                    <a:lumOff val="25000"/>
                  </a:schemeClr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</a:br>
            <a:endParaRPr lang="ru-RU" sz="2400" dirty="0">
              <a:solidFill>
                <a:schemeClr val="bg2">
                  <a:lumMod val="75000"/>
                  <a:lumOff val="25000"/>
                </a:schemeClr>
              </a:solidFill>
              <a:latin typeface="Casual Contact MF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832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67735C10-22DC-4330-BDF2-4DD3225537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282012"/>
              </p:ext>
            </p:extLst>
          </p:nvPr>
        </p:nvGraphicFramePr>
        <p:xfrm>
          <a:off x="1403648" y="404664"/>
          <a:ext cx="7416824" cy="561191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416824">
                  <a:extLst>
                    <a:ext uri="{9D8B030D-6E8A-4147-A177-3AD203B41FA5}">
                      <a16:colId xmlns:a16="http://schemas.microsoft.com/office/drawing/2014/main" val="1781324672"/>
                    </a:ext>
                  </a:extLst>
                </a:gridCol>
              </a:tblGrid>
              <a:tr h="598635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>
                          <a:solidFill>
                            <a:schemeClr val="tx1">
                              <a:lumMod val="10000"/>
                              <a:lumOff val="90000"/>
                            </a:schemeClr>
                          </a:solidFill>
                          <a:effectLst/>
                          <a:latin typeface="Casual Contact MF" panose="00000400000000000000" pitchFamily="2" charset="0"/>
                          <a:ea typeface="+mn-ea"/>
                          <a:cs typeface="+mn-cs"/>
                        </a:rPr>
                        <a:t>тест «Какие мы родители?»</a:t>
                      </a:r>
                      <a:endParaRPr lang="ru-RU" sz="2800" dirty="0">
                        <a:solidFill>
                          <a:schemeClr val="tx1">
                            <a:lumMod val="10000"/>
                            <a:lumOff val="90000"/>
                          </a:schemeClr>
                        </a:solidFill>
                        <a:latin typeface="Casual Contact MF" panose="00000400000000000000" pitchFamily="2" charset="0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422335"/>
                  </a:ext>
                </a:extLst>
              </a:tr>
              <a:tr h="120156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Часто ли мы задумываемся над тем, хорошие ли мы родители и справляемся ли с нашими обязанностями воспитателей? Итак, какие мы родители? Проверьте себя, ответив на вопросы (да, нет, иногда)</a:t>
                      </a:r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981570"/>
                  </a:ext>
                </a:extLst>
              </a:tr>
              <a:tr h="820759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1. Следите ли вы за статьями в журналах, программами телевидения и радио по вопросам воспитания? Читаете ли время от времени книги на эту тему?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561295"/>
                  </a:ext>
                </a:extLst>
              </a:tr>
              <a:tr h="820759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2. Ваш ребенок совершил поступок. Задумываетесь ли вы в этом случае, не является ли его поведение результатом вашего воспитания?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4170519"/>
                  </a:ext>
                </a:extLst>
              </a:tr>
              <a:tr h="428435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3. Единодушны ли вы с вашим супругом в воспитании детей?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832551"/>
                  </a:ext>
                </a:extLst>
              </a:tr>
              <a:tr h="820759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4. Если ребенок предлагает вам свою помощь, примете ли вы ее, даже если при этом дело может задержаться, а то и вовсе остановиться?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8977120"/>
                  </a:ext>
                </a:extLst>
              </a:tr>
              <a:tr h="581028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5. Используете ли вы форму запрета или приказа только тогда, когда это действительно необходимо?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067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5219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FEF6F7D2-629E-456D-9AFC-264FA6A9AD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402553"/>
              </p:ext>
            </p:extLst>
          </p:nvPr>
        </p:nvGraphicFramePr>
        <p:xfrm>
          <a:off x="1691680" y="404664"/>
          <a:ext cx="7056784" cy="55380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056784">
                  <a:extLst>
                    <a:ext uri="{9D8B030D-6E8A-4147-A177-3AD203B41FA5}">
                      <a16:colId xmlns:a16="http://schemas.microsoft.com/office/drawing/2014/main" val="377698888"/>
                    </a:ext>
                  </a:extLst>
                </a:gridCol>
              </a:tblGrid>
              <a:tr h="4999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kern="1200" dirty="0">
                          <a:solidFill>
                            <a:schemeClr val="tx1">
                              <a:lumMod val="10000"/>
                              <a:lumOff val="90000"/>
                            </a:schemeClr>
                          </a:solidFill>
                          <a:effectLst/>
                          <a:latin typeface="Casual Contact MF" panose="00000400000000000000" pitchFamily="2" charset="0"/>
                          <a:ea typeface="+mn-ea"/>
                          <a:cs typeface="+mn-cs"/>
                        </a:rPr>
                        <a:t>тест «Какие мы родители?»</a:t>
                      </a:r>
                      <a:endParaRPr lang="ru-RU" sz="3200" dirty="0">
                        <a:solidFill>
                          <a:schemeClr val="tx1">
                            <a:lumMod val="10000"/>
                            <a:lumOff val="90000"/>
                          </a:schemeClr>
                        </a:solidFill>
                        <a:latin typeface="Casual Contact MF" panose="00000400000000000000" pitchFamily="2" charset="0"/>
                      </a:endParaRPr>
                    </a:p>
                    <a:p>
                      <a:endParaRPr lang="ru-RU" sz="1800" dirty="0">
                        <a:solidFill>
                          <a:srgbClr val="002060"/>
                        </a:solidFill>
                        <a:latin typeface="Casual Contact MF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8729135"/>
                  </a:ext>
                </a:extLst>
              </a:tr>
              <a:tr h="862955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6. Считаете ли вы, что последовательность есть один из основных педагогических принципов?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5384314"/>
                  </a:ext>
                </a:extLst>
              </a:tr>
              <a:tr h="862955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7. Сознаете ли вы, что среда, окружающая ребенка, оказывает на него существенное влияние?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645520"/>
                  </a:ext>
                </a:extLst>
              </a:tr>
              <a:tr h="862955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8. Признаете ли вы, что спорт и физкультура имеют большое значение для гармоничного развития ребенка?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9744969"/>
                  </a:ext>
                </a:extLst>
              </a:tr>
              <a:tr h="862955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9. Сумеете ли вы не приказать своему ребенку, а попросить его о чем-либо?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4549873"/>
                  </a:ext>
                </a:extLst>
              </a:tr>
              <a:tr h="1232792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Casual Contact MF" panose="00000400000000000000" pitchFamily="2" charset="0"/>
                          <a:ea typeface="Times New Roman" panose="02020603050405020304" pitchFamily="18" charset="0"/>
                        </a:rPr>
                        <a:t>10. Неприятно ли вам отделываться от ребенка фразой типа: "У меня нет времени" или "Подожди, пока я закончу работу?"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5147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83464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FEF6F7D2-629E-456D-9AFC-264FA6A9AD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741033"/>
              </p:ext>
            </p:extLst>
          </p:nvPr>
        </p:nvGraphicFramePr>
        <p:xfrm>
          <a:off x="1547664" y="332656"/>
          <a:ext cx="7344816" cy="6278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344816">
                  <a:extLst>
                    <a:ext uri="{9D8B030D-6E8A-4147-A177-3AD203B41FA5}">
                      <a16:colId xmlns:a16="http://schemas.microsoft.com/office/drawing/2014/main" val="377698888"/>
                    </a:ext>
                  </a:extLst>
                </a:gridCol>
              </a:tblGrid>
              <a:tr h="1711763"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>
                          <a:solidFill>
                            <a:schemeClr val="tx1">
                              <a:lumMod val="10000"/>
                              <a:lumOff val="90000"/>
                            </a:schemeClr>
                          </a:solidFill>
                          <a:effectLst/>
                          <a:latin typeface="Casual Contact MF" panose="00000400000000000000" pitchFamily="2" charset="0"/>
                          <a:ea typeface="+mn-ea"/>
                          <a:cs typeface="+mn-cs"/>
                        </a:rPr>
                        <a:t>Результат</a:t>
                      </a:r>
                    </a:p>
                    <a:p>
                      <a:pPr algn="ctr"/>
                      <a:r>
                        <a:rPr lang="ru-RU" sz="2800" b="1" kern="1200" dirty="0">
                          <a:solidFill>
                            <a:schemeClr val="tx1">
                              <a:lumMod val="10000"/>
                              <a:lumOff val="90000"/>
                            </a:schemeClr>
                          </a:solidFill>
                          <a:effectLst/>
                          <a:latin typeface="Casual Contact MF" panose="00000400000000000000" pitchFamily="2" charset="0"/>
                          <a:ea typeface="+mn-ea"/>
                          <a:cs typeface="+mn-cs"/>
                        </a:rPr>
                        <a:t>За каждый положительный ответ запишите себе 2 очка, за ответ "иногда" - 1 и за отрицательный - 0.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8729135"/>
                  </a:ext>
                </a:extLst>
              </a:tr>
              <a:tr h="4264901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Ø Менее 6 очков. О настоящем воспитании вы имеет довольно смутное представление. И хотя говорят, что начать никогда не поздно, советуем вам не уповать на эту поговорку, а, не мешкая, заняться улучшением своих знаний в этой области.</a:t>
                      </a:r>
                    </a:p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Ø От 7 до 14 очков. Вы не делаете крупных ошибок в воспитании, но все же вам есть, над чем задуматься. А начать можно с того, что ближайший выходной полностью посвятить детям, забыв на время приятелей и производственные проблемы. И будьте уверены, дети вас полностью за это вознаградят.</a:t>
                      </a:r>
                    </a:p>
                    <a:p>
                      <a:endParaRPr lang="ru-RU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Ø Более 15 очков. Вы вполне справляетесь со своими родительскими обязанностями. И тем не менее не удастся ли еще кое-что немного улучшить?</a:t>
                      </a:r>
                    </a:p>
                    <a:p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Casual Contact MF" panose="00000400000000000000" pitchFamily="2" charset="0"/>
                        <a:ea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5384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518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47EF53C-CD93-4321-93BC-7BE206A3EF21}"/>
              </a:ext>
            </a:extLst>
          </p:cNvPr>
          <p:cNvSpPr txBox="1"/>
          <p:nvPr/>
        </p:nvSpPr>
        <p:spPr>
          <a:xfrm>
            <a:off x="1331640" y="260648"/>
            <a:ext cx="7632848" cy="353943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333333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Жизнь и наука доказали, что все беды у детей, а потому и у родителей объясняются </a:t>
            </a:r>
            <a:r>
              <a:rPr lang="ru-RU" sz="2800" u="sng" dirty="0">
                <a:solidFill>
                  <a:srgbClr val="FF0000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ошибками</a:t>
            </a:r>
            <a:r>
              <a:rPr lang="ru-RU" sz="2800" dirty="0">
                <a:solidFill>
                  <a:srgbClr val="333333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семейного воспитания, главная из которых – </a:t>
            </a:r>
            <a:r>
              <a:rPr lang="ru-RU" sz="2800" dirty="0">
                <a:solidFill>
                  <a:srgbClr val="FF0000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отсутствие</a:t>
            </a:r>
            <a:r>
              <a:rPr lang="ru-RU" sz="2800" dirty="0">
                <a:solidFill>
                  <a:srgbClr val="333333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безусловной </a:t>
            </a:r>
            <a:r>
              <a:rPr lang="ru-RU" sz="2800" dirty="0">
                <a:solidFill>
                  <a:srgbClr val="FF0000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любви</a:t>
            </a:r>
            <a:r>
              <a:rPr lang="ru-RU" sz="2800" dirty="0">
                <a:solidFill>
                  <a:srgbClr val="333333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и неумение </a:t>
            </a:r>
            <a:r>
              <a:rPr lang="ru-RU" sz="2800" dirty="0">
                <a:solidFill>
                  <a:srgbClr val="FF0000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хвалить</a:t>
            </a:r>
            <a:r>
              <a:rPr lang="ru-RU" sz="2800" dirty="0">
                <a:solidFill>
                  <a:srgbClr val="333333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sz="2800" dirty="0">
                <a:solidFill>
                  <a:srgbClr val="FF0000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поддерживать </a:t>
            </a:r>
            <a:r>
              <a:rPr lang="ru-RU" sz="2800" dirty="0">
                <a:solidFill>
                  <a:srgbClr val="333333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своих детей. </a:t>
            </a:r>
            <a:br>
              <a:rPr lang="ru-RU" sz="2800" dirty="0">
                <a:solidFill>
                  <a:srgbClr val="333333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latin typeface="Casual Contact MF" panose="00000400000000000000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A98C78D-5CF6-4EED-A491-C5DFAA0B4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23349"/>
            <a:ext cx="3096344" cy="2752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049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FEA31F-DD2E-4CD0-B530-D28A5DE722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3573016"/>
            <a:ext cx="3368380" cy="2737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34A057F-3A0E-4CB0-9C9B-9CFA69D9E4A1}"/>
              </a:ext>
            </a:extLst>
          </p:cNvPr>
          <p:cNvSpPr txBox="1"/>
          <p:nvPr/>
        </p:nvSpPr>
        <p:spPr>
          <a:xfrm>
            <a:off x="1439652" y="404664"/>
            <a:ext cx="6264696" cy="1200329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типы родительской любви</a:t>
            </a:r>
            <a:endParaRPr lang="ru-RU" sz="3600" dirty="0">
              <a:solidFill>
                <a:schemeClr val="bg1"/>
              </a:solidFill>
              <a:latin typeface="Casual Contact MF" panose="00000400000000000000" pitchFamily="2" charset="0"/>
            </a:endParaRP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BBE1B6C6-2EB9-4F18-9EFA-5F5154BB4D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6474875"/>
              </p:ext>
            </p:extLst>
          </p:nvPr>
        </p:nvGraphicFramePr>
        <p:xfrm>
          <a:off x="-1242391" y="1439583"/>
          <a:ext cx="9612560" cy="4552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34580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6D63D15-D208-4AF4-8FA5-5C583B13E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224" y="3896823"/>
            <a:ext cx="2344103" cy="2190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825F629-2400-4B27-9ED1-334D90D438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13468602"/>
              </p:ext>
            </p:extLst>
          </p:nvPr>
        </p:nvGraphicFramePr>
        <p:xfrm>
          <a:off x="1259632" y="224644"/>
          <a:ext cx="7296472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9566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455BDBCD-E273-4948-B59B-F318372D3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49080"/>
            <a:ext cx="2623986" cy="23744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825F629-2400-4B27-9ED1-334D90D438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2917752"/>
              </p:ext>
            </p:extLst>
          </p:nvPr>
        </p:nvGraphicFramePr>
        <p:xfrm>
          <a:off x="1259632" y="224644"/>
          <a:ext cx="7296472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16762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A00F23B-B67B-43C6-9A06-9FDFA648B668}"/>
              </a:ext>
            </a:extLst>
          </p:cNvPr>
          <p:cNvSpPr txBox="1"/>
          <p:nvPr/>
        </p:nvSpPr>
        <p:spPr>
          <a:xfrm>
            <a:off x="971600" y="1484784"/>
            <a:ext cx="7920880" cy="5078313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635000"/>
          </a:effectLst>
        </p:spPr>
        <p:txBody>
          <a:bodyPr wrap="square">
            <a:spAutoFit/>
          </a:bodyPr>
          <a:lstStyle/>
          <a:p>
            <a:r>
              <a:rPr lang="ru-RU" sz="1800" b="1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 тип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Он такой забавный, всех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Он понимает, и дразнит,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И передразнивает их повадки,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Правда, мы рассорились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С друзьями, и не ходим в гости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Больше мы друг к другу.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Подумаешь, какая важность,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Ребёнок пошутил, компот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Свой вылил на праздничное платье.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В другой раз отрезал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Галстук у нашего соседа, а он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И не заметил. Нет юмора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У всех этих людей. Лучше бы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Посмеялись вместе с нами,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Порадовались, какой разумный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И разносторонний человек растёт.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D4624248-89B3-4CBC-A2AF-8F3262A5D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009" y="476672"/>
            <a:ext cx="2614300" cy="33135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9A9125C-B42F-4022-B034-C519ECEC58B7}"/>
              </a:ext>
            </a:extLst>
          </p:cNvPr>
          <p:cNvSpPr txBox="1"/>
          <p:nvPr/>
        </p:nvSpPr>
        <p:spPr>
          <a:xfrm>
            <a:off x="1835696" y="476672"/>
            <a:ext cx="5904656" cy="1323439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тип родительской любви</a:t>
            </a:r>
            <a:endParaRPr lang="ru-RU" sz="4000" dirty="0">
              <a:latin typeface="Casual Contact MF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769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EB7CFA-214D-4965-81F9-E0D55F21FFED}"/>
              </a:ext>
            </a:extLst>
          </p:cNvPr>
          <p:cNvSpPr txBox="1"/>
          <p:nvPr/>
        </p:nvSpPr>
        <p:spPr>
          <a:xfrm>
            <a:off x="827584" y="0"/>
            <a:ext cx="6972696" cy="5355312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6350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 тип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- Дармоед! - кричала на него синьора графиня Старшая. - Сейчас же иди решать задачи!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- Да я уже все решил...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- Решай другие! - сурово приказывала синьора графиня Младшая.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Вишенка послушно отправлялся решать другие задачи. Каждый день он решал столько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задач, что исписывал несколько тетрадей, и за неделю у него накапливалась их целая гора.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В день приезда родственников графини то и дело накидывались на Вишенку: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- Что ты тут вертишься, лентяй?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- Я только хотел немножко погулять по парку...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- В парке гуляет барон Апельсин, - там не место таким бездельникам, как ты. Сейчас же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убирайся учить уроки!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- Да ведь я их уже выучил... 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- Учи завтрашние!</a:t>
            </a:r>
            <a:endParaRPr lang="ru-RU" sz="1600" dirty="0">
              <a:effectLst/>
              <a:latin typeface="Casual Contact MF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F40D226-892A-4F16-A5EC-6A42BB889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3068960"/>
            <a:ext cx="3355519" cy="327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59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FF3E8C6-3830-42D2-9927-02DFBF6533C9}"/>
              </a:ext>
            </a:extLst>
          </p:cNvPr>
          <p:cNvSpPr txBox="1"/>
          <p:nvPr/>
        </p:nvSpPr>
        <p:spPr>
          <a:xfrm>
            <a:off x="899592" y="260648"/>
            <a:ext cx="8064896" cy="5078313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635000"/>
          </a:effectLst>
        </p:spPr>
        <p:txBody>
          <a:bodyPr wrap="square">
            <a:spAutoFit/>
          </a:bodyPr>
          <a:lstStyle/>
          <a:p>
            <a:r>
              <a:rPr lang="ru-RU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Всё началось с утра. Как обычно, разодетая в самую модную одежду, она шла в школу, и главной целью на сегодня у неё было – сразить весь класс наповал новым подарком  родителей. Они, наверное, никогда и не видели такой замечательной вещи, какую вчера преподнёс ей папа, добавив в придачу очаровательные дорогие серёжки. Именно этими двумя предметами ей хотелось блеснуть под завистливыми взглядами одноклассниц.  </a:t>
            </a:r>
          </a:p>
          <a:p>
            <a:r>
              <a:rPr lang="ru-RU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Ксюша обожает чувствовать себя в центре внимания, и пару раз в неделю приносит в школу что-то новое, эксклюзивное, дорогое.</a:t>
            </a:r>
          </a:p>
          <a:p>
            <a:r>
              <a:rPr lang="ru-RU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Мама Ксюши – стюардесса, а папа – директор крупной фирмы. Как результат – в доме много денег, а вот родители там бывают редко и мало. Зато на подарки они не скупятся. </a:t>
            </a:r>
          </a:p>
          <a:p>
            <a:r>
              <a:rPr lang="ru-RU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     Когда-то девочка скучала по папе и маме, потом привыкла. Зато теперь ей позарез были нужны подарки – чем чаще, тем лучше. Модные журналы, дорогая одежда, большие суммы на «мелкие» траты…</a:t>
            </a:r>
          </a:p>
          <a:p>
            <a:r>
              <a:rPr lang="ru-RU" dirty="0"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sual Contact MF" panose="00000400000000000000" pitchFamily="2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4C41BDB-DD69-48C9-9643-699E6A762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4764" y="4597697"/>
            <a:ext cx="2304255" cy="2016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2951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35F47A-6E8D-4162-9218-029BD71535EA}"/>
              </a:ext>
            </a:extLst>
          </p:cNvPr>
          <p:cNvSpPr txBox="1"/>
          <p:nvPr/>
        </p:nvSpPr>
        <p:spPr>
          <a:xfrm>
            <a:off x="899592" y="476672"/>
            <a:ext cx="7704856" cy="156966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u="sng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Какой же должна быть подлинная родительская любовь?</a:t>
            </a:r>
            <a:br>
              <a:rPr lang="ru-RU" sz="32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bg1"/>
              </a:solidFill>
              <a:latin typeface="Casual Contact MF" panose="000004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BB3A6-1262-49C1-9E01-54EF8C045F22}"/>
              </a:ext>
            </a:extLst>
          </p:cNvPr>
          <p:cNvSpPr txBox="1"/>
          <p:nvPr/>
        </p:nvSpPr>
        <p:spPr>
          <a:xfrm>
            <a:off x="1384226" y="2046332"/>
            <a:ext cx="7200800" cy="2062103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marL="228600">
              <a:spcAft>
                <a:spcPts val="705"/>
              </a:spcAft>
            </a:pPr>
            <a:r>
              <a:rPr lang="ru-RU" sz="32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Социологи установили, что </a:t>
            </a:r>
            <a:r>
              <a:rPr lang="ru-RU" sz="3200" dirty="0">
                <a:solidFill>
                  <a:srgbClr val="FF0000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на воспитание</a:t>
            </a:r>
            <a:r>
              <a:rPr lang="ru-RU" sz="32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 детей у мамы и папы остается </a:t>
            </a:r>
            <a:r>
              <a:rPr lang="ru-RU" sz="3200" dirty="0">
                <a:solidFill>
                  <a:srgbClr val="FF0000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ежедневно</a:t>
            </a:r>
            <a:r>
              <a:rPr lang="ru-RU" sz="32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 всего лишь </a:t>
            </a:r>
            <a:r>
              <a:rPr lang="ru-RU" sz="3200" dirty="0">
                <a:solidFill>
                  <a:srgbClr val="FF0000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17 минут.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9ED9D6-A5EB-4055-9833-D59AB0465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3615992"/>
            <a:ext cx="3550819" cy="289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192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48B99EF-F33B-4AFF-A4EA-917A8E059B0B}"/>
              </a:ext>
            </a:extLst>
          </p:cNvPr>
          <p:cNvSpPr txBox="1"/>
          <p:nvPr/>
        </p:nvSpPr>
        <p:spPr>
          <a:xfrm>
            <a:off x="755575" y="353688"/>
            <a:ext cx="7943307" cy="1077218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marL="228600" algn="ctr">
              <a:spcAft>
                <a:spcPts val="705"/>
              </a:spcAft>
            </a:pPr>
            <a:r>
              <a:rPr lang="ru-RU" sz="3200" u="sng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«Чем я согреваю своего ребенка, как я проявляю к нему свою любовь?»</a:t>
            </a:r>
            <a:endParaRPr lang="ru-RU" sz="3200" dirty="0">
              <a:solidFill>
                <a:schemeClr val="bg1"/>
              </a:solidFill>
              <a:effectLst/>
              <a:latin typeface="Casual Contact MF" panose="00000400000000000000" pitchFamily="2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673FD2E-6933-4928-BFD7-183B8ED7D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1430906"/>
            <a:ext cx="6192688" cy="526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742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C06EF40-35A4-4EFA-AF88-EFC88045E2C5}"/>
              </a:ext>
            </a:extLst>
          </p:cNvPr>
          <p:cNvSpPr txBox="1"/>
          <p:nvPr/>
        </p:nvSpPr>
        <p:spPr>
          <a:xfrm>
            <a:off x="1349896" y="404664"/>
            <a:ext cx="6444208" cy="1323439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«формула любви к своему ребенку».</a:t>
            </a:r>
            <a:endParaRPr lang="ru-RU" sz="4000" dirty="0">
              <a:solidFill>
                <a:schemeClr val="bg1"/>
              </a:solidFill>
              <a:latin typeface="Casual Contact MF" panose="000004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4248E3-2239-4641-960E-E2026CBEA8F3}"/>
              </a:ext>
            </a:extLst>
          </p:cNvPr>
          <p:cNvSpPr txBox="1"/>
          <p:nvPr/>
        </p:nvSpPr>
        <p:spPr>
          <a:xfrm>
            <a:off x="1373286" y="1473255"/>
            <a:ext cx="7362056" cy="4980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u="sng" dirty="0"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Умение слушать ребенка.</a:t>
            </a:r>
            <a:r>
              <a:rPr lang="ru-RU" sz="1600" dirty="0"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   Родители, проявляющие интерес к тому, о чем говорит ребенок, поистине мудры, ибо дают ему возможность выразить все многообразие его чувств и переживаний.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u="sng" dirty="0"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Манера говорить с ребенком.</a:t>
            </a:r>
            <a:r>
              <a:rPr lang="ru-RU" sz="1600" dirty="0"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   Если вы не научились говорить с ребенком мягко, с любовью и уважением, то он будет избегать общения с вами.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u="sng" dirty="0"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Знание, как наказывать ребенка</a:t>
            </a:r>
            <a:r>
              <a:rPr lang="ru-RU" sz="1600" dirty="0"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.   Мудрые родители, наказав ребенка за проступок, не уходят, хлопнув дверью, не отвергают его, а остаются рядом с ним, уверяя в своей родительской любви, выражают уверенность в том, что этого больше не повториться.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1600" u="sng" dirty="0"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Помощь в развитии ребенка</a:t>
            </a:r>
            <a:r>
              <a:rPr lang="ru-RU" sz="1600" dirty="0"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. Помните, что ребенок живет в постоянном напряжении и неуверенности. Ваше поведение должно как бы говорить ему: « Я люблю тебя таким, каков ты есть. Я рядом с тобой всегда».</a:t>
            </a:r>
          </a:p>
        </p:txBody>
      </p:sp>
    </p:spTree>
    <p:extLst>
      <p:ext uri="{BB962C8B-B14F-4D97-AF65-F5344CB8AC3E}">
        <p14:creationId xmlns:p14="http://schemas.microsoft.com/office/powerpoint/2010/main" val="2404983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B1CB208-54AA-4021-99CD-F862BB9D984E}"/>
              </a:ext>
            </a:extLst>
          </p:cNvPr>
          <p:cNvSpPr txBox="1"/>
          <p:nvPr/>
        </p:nvSpPr>
        <p:spPr>
          <a:xfrm>
            <a:off x="1664804" y="692696"/>
            <a:ext cx="6795628" cy="2578270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</a:rPr>
              <a:t> </a:t>
            </a:r>
            <a:r>
              <a:rPr lang="ru-RU" sz="4000" b="1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Times New Roman" panose="02020603050405020304" pitchFamily="18" charset="0"/>
              </a:rPr>
              <a:t>Пусть наши детки всегда будут здоровы и счастливы!</a:t>
            </a:r>
            <a:endParaRPr lang="ru-RU" sz="4000" dirty="0">
              <a:solidFill>
                <a:schemeClr val="bg1"/>
              </a:solidFill>
              <a:effectLst/>
              <a:latin typeface="Casual Contact MF" panose="00000400000000000000" pitchFamily="2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000" dirty="0">
                <a:solidFill>
                  <a:schemeClr val="bg1"/>
                </a:solidFill>
                <a:effectLst/>
                <a:latin typeface="Casual Contact MF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4000" dirty="0">
              <a:solidFill>
                <a:schemeClr val="bg1"/>
              </a:solidFill>
              <a:latin typeface="Casual Contact MF" panose="00000400000000000000" pitchFamily="2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CFA3011-579A-4AF8-9478-BC4B981CB5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636912"/>
            <a:ext cx="5004048" cy="3753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72052716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21">
      <a:dk1>
        <a:srgbClr val="600000"/>
      </a:dk1>
      <a:lt1>
        <a:srgbClr val="600000"/>
      </a:lt1>
      <a:dk2>
        <a:srgbClr val="600000"/>
      </a:dk2>
      <a:lt2>
        <a:srgbClr val="600000"/>
      </a:lt2>
      <a:accent1>
        <a:srgbClr val="600000"/>
      </a:accent1>
      <a:accent2>
        <a:srgbClr val="C00000"/>
      </a:accent2>
      <a:accent3>
        <a:srgbClr val="600000"/>
      </a:accent3>
      <a:accent4>
        <a:srgbClr val="600000"/>
      </a:accent4>
      <a:accent5>
        <a:srgbClr val="600000"/>
      </a:accent5>
      <a:accent6>
        <a:srgbClr val="600000"/>
      </a:accent6>
      <a:hlink>
        <a:srgbClr val="600000"/>
      </a:hlink>
      <a:folHlink>
        <a:srgbClr val="600000"/>
      </a:folHlink>
    </a:clrScheme>
    <a:fontScheme name="для шаблонов синий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1249</Words>
  <Application>Microsoft Office PowerPoint</Application>
  <PresentationFormat>Экран (4:3)</PresentationFormat>
  <Paragraphs>90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Comic Sans MS</vt:lpstr>
      <vt:lpstr>Arial</vt:lpstr>
      <vt:lpstr>Calibri</vt:lpstr>
      <vt:lpstr>Casual Contact MF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Рамки</dc:title>
  <dc:creator>Фокина Лидия Петровна</dc:creator>
  <cp:keywords>Шаблон презентации</cp:keywords>
  <cp:lastModifiedBy>Ирина Козлова</cp:lastModifiedBy>
  <cp:revision>54</cp:revision>
  <dcterms:created xsi:type="dcterms:W3CDTF">2014-07-06T18:18:01Z</dcterms:created>
  <dcterms:modified xsi:type="dcterms:W3CDTF">2022-07-15T12:34:23Z</dcterms:modified>
</cp:coreProperties>
</file>