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3" r:id="rId4"/>
    <p:sldId id="257" r:id="rId5"/>
    <p:sldId id="258" r:id="rId6"/>
    <p:sldId id="259" r:id="rId7"/>
    <p:sldId id="260" r:id="rId8"/>
    <p:sldId id="271" r:id="rId9"/>
    <p:sldId id="261" r:id="rId10"/>
    <p:sldId id="262" r:id="rId11"/>
    <p:sldId id="263" r:id="rId12"/>
    <p:sldId id="265" r:id="rId13"/>
    <p:sldId id="267" r:id="rId14"/>
    <p:sldId id="268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94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764704"/>
            <a:ext cx="822960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4" y="0"/>
            <a:ext cx="9577064" cy="6858000"/>
          </a:xfrm>
        </p:spPr>
      </p:pic>
      <p:sp>
        <p:nvSpPr>
          <p:cNvPr id="5" name="TextBox 4"/>
          <p:cNvSpPr txBox="1"/>
          <p:nvPr/>
        </p:nvSpPr>
        <p:spPr>
          <a:xfrm>
            <a:off x="1979712" y="1440413"/>
            <a:ext cx="65527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Отчёт о летней оздоровительной работе </a:t>
            </a:r>
          </a:p>
          <a:p>
            <a:r>
              <a:rPr lang="ru-RU" sz="2800" b="1" dirty="0"/>
              <a:t>в</a:t>
            </a:r>
            <a:r>
              <a:rPr lang="ru-RU" sz="2800" b="1" dirty="0" smtClean="0"/>
              <a:t>о второй группе раннего возраста№2</a:t>
            </a:r>
          </a:p>
          <a:p>
            <a:r>
              <a:rPr lang="ru-RU" sz="2800" b="1" dirty="0" smtClean="0"/>
              <a:t>                        «Белочки»</a:t>
            </a:r>
          </a:p>
          <a:p>
            <a:endParaRPr lang="ru-RU" sz="2800" b="1" dirty="0"/>
          </a:p>
          <a:p>
            <a:endParaRPr lang="ru-RU" sz="2800" b="1" dirty="0" smtClean="0"/>
          </a:p>
          <a:p>
            <a:endParaRPr lang="ru-RU" sz="2800" b="1" dirty="0"/>
          </a:p>
          <a:p>
            <a:endParaRPr lang="ru-RU" sz="2800" b="1" dirty="0" smtClean="0"/>
          </a:p>
          <a:p>
            <a:endParaRPr lang="ru-RU" sz="2800" b="1" dirty="0"/>
          </a:p>
          <a:p>
            <a:r>
              <a:rPr lang="ru-RU" sz="2800" b="1" dirty="0" smtClean="0"/>
              <a:t>                   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24129" y="5445224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Забайкальский </a:t>
            </a:r>
            <a:r>
              <a:rPr lang="ru-RU" b="1" dirty="0" err="1" smtClean="0"/>
              <a:t>край,г.Чита</a:t>
            </a:r>
            <a:endParaRPr lang="ru-RU" b="1" dirty="0" smtClean="0"/>
          </a:p>
          <a:p>
            <a:r>
              <a:rPr lang="ru-RU" b="1" dirty="0" smtClean="0"/>
              <a:t>МБДОУ «Центр развития ребёнка- детский сад №70» </a:t>
            </a:r>
          </a:p>
          <a:p>
            <a:r>
              <a:rPr lang="ru-RU" b="1" dirty="0" smtClean="0"/>
              <a:t>Воспитатель Кириченко В.А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613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996952"/>
            <a:ext cx="8229600" cy="1143000"/>
          </a:xfrm>
        </p:spPr>
        <p:txBody>
          <a:bodyPr>
            <a:no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Отчёт по летней оздоровительной работе во второй группе раннего возраста. Забайкальский край </a:t>
            </a:r>
            <a:r>
              <a:rPr lang="ru-RU" sz="1400" b="1" dirty="0" err="1">
                <a:latin typeface="Times New Roman" pitchFamily="18" charset="0"/>
                <a:cs typeface="Times New Roman" pitchFamily="18" charset="0"/>
              </a:rPr>
              <a:t>г.Чита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МБДОУ «Центр развития ребёнка – детский сад №70» Воспитатель Кириченко В.А.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Цель: Создать благоприятные условия для активного отдыха детей.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Задачи: Обеспечить меры по укреплению здоровья посредством закаливания организма и увеличения двигательной активности воспитанников.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Продолжать развивать познавательную и творческую активность детей.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Воспитывать положительное отношение к труду, природе и сверстникам.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  Летняя оздоровительная работа проходила в соответствии с тематическим планом и учётом возрастных особенностей детей раннего возраста. Были проведены все мероприятия, направленные на укрепление и сохранение здоровья  с использованием здоровье-сберегающих технологий(сохранение и стимулирование здоровья, обучения ЗОЖ, коррекционные). 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   Процедуры закаливания  проводились с использованием естественных факторов природы - солнце, воздух и вода. Обливание кистей рук прохладной водой, игры с водой на участке, мытье ног после прогулки, умывание после сна лица,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шеи,рук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логтя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; воздушные ванны, гимнастики после сна,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босохождение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по массажным коврикам. Сон без маек с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укрываним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во время сна пододеяльником(без тёплых одеял),сон с приоткрытой форточкой, использование  классической музыки при засыпании и подъёме детей. 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   Соблюдены все режимные моменты с чередованием  всех видов деятельности детей: игровой, коммуникативной, трудовой, познавательно-исследовательской, конструктивной, двигательной, музыкальной, изобразительной. Выполнялся питьевой и  соблюдался температурный режим на прогулках. Рекомендовали родителям одежду для детей не стесняющую движений, с обязательным ношением головных уборов.  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   Выносной материал соответствовал возрасту и интересам детей. Использовались спортинвентарь(обручи, мячи, кегли); оборудование для игр с песком и водой, ветром; домики- палатки для уединения; шумовые музыкальные инструменты, материалы для сюжетных игр «Дочки-матери», «Больница»); машинки, стол и стульчики; конструкторы; кукольный настольный театр, литература(книжки-малышки); материалы для рисования и лепки.           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682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143000"/>
          </a:xfrm>
        </p:spPr>
        <p:txBody>
          <a:bodyPr>
            <a:no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Проводились наблюдения за солнцем, небом и облаками, ветром, деревьями и насекомыми на участке. Для развития двигательной активности детей были включены игры малой и средней подвижности : «Птички в гнёздышке», бег с остановками по сигналу, «Пузырь» и др. Игры со звукоподражанием и имитацией животных, музыкальные игры с выполнениями движений по тексту. Гимнастика для развития речевого дыхания 2 раза в день(утром и после дневного сна), с повторением 3-5 раз, за 20-30 минут до еды и сна индивидуально и по подгруппам. 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   Для развития творческого потенциала дети лепили грибочки и колобки, рисовали с использованием традиционной и нетрадиционной техник радугу, овощи, цветы, флаги, солнышко-на воздушном шаре! Аппликации «Берёзки» выполнили из цветной бумаги, с использованием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маширования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(рваной техники)  салфетками. Дети обыгрывали сказки «Колобок» настольный театр, инсценировали сказку «Курочка Ряба». Нашлось место и для сюжетных игр «Такси», «На приёме у доктора», «Дочки-матери»(«Уложим куклу спать») 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   Закреплялись культурно-гигиенические навыки и самообслуживание. Особое место уделялось трудовому воспитанию, организации трудовых посильных поручений (уборка игрушек, собирание веток и листьев на участке, обметание лавочек от песка, выбивание песка из обуви, протирание досок для рисования, сдвигание столов после еды).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       За время проведения летней оздоровительной работы случаи травматизма и острых кишечных инфекций не выявлены. Информация для родителей о ходе летней оздоровительной работы отображалась в чате ежедневно. Таким образом, считаем проведение летней оздоровительной компании удовлетворительной.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0605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9872" y="274638"/>
            <a:ext cx="5266928" cy="1143000"/>
          </a:xfrm>
        </p:spPr>
        <p:txBody>
          <a:bodyPr/>
          <a:lstStyle/>
          <a:p>
            <a:r>
              <a:rPr lang="ru-RU" dirty="0" smtClean="0"/>
              <a:t>Трудовые поручения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Admin\Desktop\изображение_viber_2022-08-25_22-20-56-0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988528"/>
            <a:ext cx="3352780" cy="386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Desktop\изображение_viber_2022-08-25_22-20-55-6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75856" cy="333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Desktop\изображение_viber_2022-08-25_22-20-55-09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2340420" cy="2736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\Desktop\изображение_viber_2022-08-25_21-15-49-16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556792"/>
            <a:ext cx="2690779" cy="529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855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08104" y="4725144"/>
            <a:ext cx="3178696" cy="1401019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К нам приезжали разного вида театры.</a:t>
            </a:r>
            <a:endParaRPr lang="ru-RU" dirty="0"/>
          </a:p>
        </p:txBody>
      </p:sp>
      <p:pic>
        <p:nvPicPr>
          <p:cNvPr id="2050" name="Picture 2" descr="C:\Users\Admin\Desktop\изображение_viber_2022-08-25_21-32-23-6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6087"/>
            <a:ext cx="5222235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Desktop\изображение_viber_2022-08-25_21-32-24-88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0"/>
            <a:ext cx="5004048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Desktop\изображение_viber_2022-08-25_21-32-26-99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1791"/>
            <a:ext cx="4104456" cy="308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69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258816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Драматизация «Курочка Ряба»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 descr="C:\Users\Admin\Desktop\изображение_viber_2022-08-25_21-15-50-8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4281742" cy="494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in\Desktop\изображение_viber_2022-08-25_21-15-45-9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4664"/>
            <a:ext cx="3573742" cy="476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2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274638"/>
            <a:ext cx="3240360" cy="1930226"/>
          </a:xfrm>
        </p:spPr>
        <p:txBody>
          <a:bodyPr/>
          <a:lstStyle/>
          <a:p>
            <a:r>
              <a:rPr lang="ru-RU" dirty="0" smtClean="0"/>
              <a:t>Мы творим!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1" name="Picture 5" descr="C:\Users\Admin\Desktop\изображение_viber_2022-08-25_21-32-28-9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989190"/>
            <a:ext cx="4777904" cy="373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Admin\Desktop\изображение_viber_2022-08-25_21-32-28-5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996952"/>
            <a:ext cx="4584509" cy="372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Admin\Desktop\изображение_viber_2022-08-25_21-32-25-82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0605"/>
            <a:ext cx="2448272" cy="2600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Admin\Desktop\изображение_viber_2022-08-25_21-32-27-38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98" y="260648"/>
            <a:ext cx="2911842" cy="2618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9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274638"/>
            <a:ext cx="3168352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Аппликация «Березка», рисование «Цветы»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8" descr="C:\Users\Admin\Desktop\изображение_viber_2022-08-25_21-16-54-74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6" y="3859425"/>
            <a:ext cx="4176465" cy="2999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 descr="C:\Users\Admin\Desktop\изображение_viber_2022-08-25_21-16-55-4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191" y="3858188"/>
            <a:ext cx="4104457" cy="298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Admin\Desktop\изображение_viber_2022-08-25_21-15-44-36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03704"/>
            <a:ext cx="2412269" cy="3541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Admin\Desktop\изображение_viber_2022-08-25_21-15-50-58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6632"/>
            <a:ext cx="2952329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08441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4" name="Picture 4" descr="C:\Users\Admin\Desktop\изображение_viber_2022-08-25_21-16-51-5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5866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5" y="-243408"/>
            <a:ext cx="5832648" cy="1584176"/>
          </a:xfrm>
        </p:spPr>
        <p:txBody>
          <a:bodyPr/>
          <a:lstStyle/>
          <a:p>
            <a:r>
              <a:rPr lang="ru-RU" dirty="0" smtClean="0"/>
              <a:t>Конструктивная</a:t>
            </a:r>
            <a:br>
              <a:rPr lang="ru-RU" dirty="0" smtClean="0"/>
            </a:br>
            <a:r>
              <a:rPr lang="ru-RU" dirty="0" smtClean="0"/>
              <a:t>деятельность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Admin\Desktop\изображение_viber_2022-08-25_21-15-48-6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" y="0"/>
            <a:ext cx="3131840" cy="422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dmin\Desktop\изображение_viber_2022-08-25_21-16-20-7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72816"/>
            <a:ext cx="3580520" cy="507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Admin\Desktop\изображение_viber_2022-08-25_21-16-23-98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789040"/>
            <a:ext cx="2880319" cy="3054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dmin\Desktop\изображение_viber_2022-08-25_21-16-20-56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337" y="1124744"/>
            <a:ext cx="2843807" cy="3673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9223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281335"/>
            <a:ext cx="3888432" cy="2650306"/>
          </a:xfrm>
        </p:spPr>
        <p:txBody>
          <a:bodyPr>
            <a:normAutofit/>
          </a:bodyPr>
          <a:lstStyle/>
          <a:p>
            <a:r>
              <a:rPr lang="ru-RU" dirty="0"/>
              <a:t> </a:t>
            </a:r>
            <a:r>
              <a:rPr lang="ru-RU" dirty="0" smtClean="0"/>
              <a:t>Процедуры          закаливания</a:t>
            </a:r>
            <a:endParaRPr lang="ru-RU" dirty="0"/>
          </a:p>
        </p:txBody>
      </p:sp>
      <p:pic>
        <p:nvPicPr>
          <p:cNvPr id="7172" name="Picture 4" descr="C:\Users\Admin\Desktop\изображение_viber_2022-08-25_21-32-24-0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3" y="2731426"/>
            <a:ext cx="2152640" cy="4160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Admin\Desktop\изображение_viber_2022-08-25_21-15-46-53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5805"/>
            <a:ext cx="3224243" cy="4298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Admin\Desktop\изображение_viber_2022-08-25_21-15-50-46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331095"/>
            <a:ext cx="2645179" cy="3526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Admin\Desktop\изображение_viber_2022-08-25_21-32-29-59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0"/>
            <a:ext cx="2826485" cy="3024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Admin\Desktop\изображение_viber_2022-08-25_21-15-51-54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43808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4230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Admin\Desktop\изображение_viber_2022-08-25_21-32-22-6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24936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209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Admin\Desktop\изображение_viber_2022-08-25_21-15-50-9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0943"/>
            <a:ext cx="5241707" cy="6988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dmin\Desktop\изображение_viber_2022-08-25_21-15-46-4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11" y="372549"/>
            <a:ext cx="4864089" cy="648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8897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274638"/>
            <a:ext cx="3970784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Музыкальная беседка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5" y="5013176"/>
            <a:ext cx="3030425" cy="1584176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«Шумовой оркестр»</a:t>
            </a:r>
            <a:endParaRPr lang="ru-RU" dirty="0"/>
          </a:p>
        </p:txBody>
      </p:sp>
      <p:pic>
        <p:nvPicPr>
          <p:cNvPr id="12290" name="Picture 2" descr="C:\Users\Admin\Desktop\изображение_viber_2022-08-25_21-32-27-7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320480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Admin\Desktop\изображение_viber_2022-08-25_23-52-10-2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081" y="1916832"/>
            <a:ext cx="4386399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40550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139136" cy="994122"/>
          </a:xfrm>
        </p:spPr>
        <p:txBody>
          <a:bodyPr/>
          <a:lstStyle/>
          <a:p>
            <a:r>
              <a:rPr lang="ru-RU" dirty="0" smtClean="0"/>
              <a:t>Вот такое наше лето!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C:\Users\Admin\Desktop\изображение_viber_2022-08-25_21-16-54-0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6624736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80183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187</Words>
  <Application>Microsoft Office PowerPoint</Application>
  <PresentationFormat>Экран (4:3)</PresentationFormat>
  <Paragraphs>25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Презентация PowerPoint</vt:lpstr>
      <vt:lpstr>Отчёт по летней оздоровительной работе во второй группе раннего возраста. Забайкальский край г.Чита МБДОУ «Центр развития ребёнка – детский сад №70» Воспитатель Кириченко В.А.  Цель: Создать благоприятные условия для активного отдыха детей. Задачи: Обеспечить меры по укреплению здоровья посредством закаливания организма и увеличения двигательной активности воспитанников. Продолжать развивать познавательную и творческую активность детей. Воспитывать положительное отношение к труду, природе и сверстникам.          Летняя оздоровительная работа проходила в соответствии с тематическим планом и учётом возрастных особенностей детей раннего возраста. Были проведены все мероприятия, направленные на укрепление и сохранение здоровья  с использованием здоровье-сберегающих технологий(сохранение и стимулирование здоровья, обучения ЗОЖ, коррекционные).            Процедуры закаливания  проводились с использованием естественных факторов природы - солнце, воздух и вода. Обливание кистей рук прохладной водой, игры с водой на участке, мытье ног после прогулки, умывание после сна лица, шеи,рук до логтя; воздушные ванны, гимнастики после сна, босохождение по массажным коврикам. Сон без маек с укрываним во время сна пододеяльником(без тёплых одеял),сон с приоткрытой форточкой, использование  классической музыки при засыпании и подъёме детей.            Соблюдены все режимные моменты с чередованием  всех видов деятельности детей: игровой, коммуникативной, трудовой, познавательно-исследовательской, конструктивной, двигательной, музыкальной, изобразительной. Выполнялся питьевой и  соблюдался температурный режим на прогулках. Рекомендовали родителям одежду для детей не стесняющую движений, с обязательным ношением головных уборов.             Выносной материал соответствовал возрасту и интересам детей. Использовались спортинвентарь(обручи, мячи, кегли); оборудование для игр с песком и водой, ветром; домики- палатки для уединения; шумовые музыкальные инструменты, материалы для сюжетных игр «Дочки-матери», «Больница»); машинки, стол и стульчики; конструкторы; кукольный настольный театр, литература(книжки-малышки); материалы для рисования и лепки.            </vt:lpstr>
      <vt:lpstr>Проводились наблюдения за солнцем, небом и облаками, ветром, деревьями и насекомыми на участке. Для развития двигательной активности детей были включены игры малой и средней подвижности : «Птички в гнёздышке», бег с остановками по сигналу, «Пузырь» и др. Игры со звукоподражанием и имитацией животных, музыкальные игры с выполнениями движений по тексту. Гимнастика для развития речевого дыхания 2 раза в день(утром и после дневного сна), с повторением 3-5 раз, за 20-30 минут до еды и сна индивидуально и по подгруппам.            Для развития творческого потенциала дети лепили грибочки и колобки, рисовали с использованием традиционной и нетрадиционной техник радугу, овощи, цветы, флаги, солнышко-на воздушном шаре! Аппликации «Берёзки» выполнили из цветной бумаги, с использованием маширования (рваной техники)  салфетками. Дети обыгрывали сказки «Колобок» настольный театр, инсценировали сказку «Курочка Ряба». Нашлось место и для сюжетных игр «Такси», «На приёме у доктора», «Дочки-матери»(«Уложим куклу спать»)            Закреплялись культурно-гигиенические навыки и самообслуживание. Особое место уделялось трудовому воспитанию, организации трудовых посильных поручений (уборка игрушек, собирание веток и листьев на участке, обметание лавочек от песка, выбивание песка из обуви, протирание досок для рисования, сдвигание столов после еды).          За время проведения летней оздоровительной работы случаи травматизма и острых кишечных инфекций не выявлены. Информация для родителей о ходе летней оздоровительной работы отображалась в чате ежедневно. Таким образом, считаем проведение летней оздоровительной компании удовлетворительной. </vt:lpstr>
      <vt:lpstr>Трудовые поручения</vt:lpstr>
      <vt:lpstr>Презентация PowerPoint</vt:lpstr>
      <vt:lpstr>Драматизация «Курочка Ряба»</vt:lpstr>
      <vt:lpstr>Мы творим!</vt:lpstr>
      <vt:lpstr>   Аппликация «Березка», рисование «Цветы»</vt:lpstr>
      <vt:lpstr>Презентация PowerPoint</vt:lpstr>
      <vt:lpstr>Конструктивная деятельность</vt:lpstr>
      <vt:lpstr> Процедуры          закаливания</vt:lpstr>
      <vt:lpstr>Презентация PowerPoint</vt:lpstr>
      <vt:lpstr>Презентация PowerPoint</vt:lpstr>
      <vt:lpstr>Музыкальная беседка</vt:lpstr>
      <vt:lpstr>Вот такое наше лето!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 Windows</cp:lastModifiedBy>
  <cp:revision>21</cp:revision>
  <dcterms:created xsi:type="dcterms:W3CDTF">2022-08-25T11:28:11Z</dcterms:created>
  <dcterms:modified xsi:type="dcterms:W3CDTF">2022-09-11T12:22:01Z</dcterms:modified>
</cp:coreProperties>
</file>