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76" r:id="rId2"/>
    <p:sldId id="283" r:id="rId3"/>
    <p:sldId id="271" r:id="rId4"/>
    <p:sldId id="273" r:id="rId5"/>
    <p:sldId id="289" r:id="rId6"/>
    <p:sldId id="278" r:id="rId7"/>
    <p:sldId id="290" r:id="rId8"/>
    <p:sldId id="293" r:id="rId9"/>
    <p:sldId id="294" r:id="rId10"/>
    <p:sldId id="291" r:id="rId11"/>
    <p:sldId id="292" r:id="rId12"/>
    <p:sldId id="28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Раздел по умолчанию" id="{84876382-CBE8-4747-9E49-ED32AD2E0F73}">
          <p14:sldIdLst>
            <p14:sldId id="276"/>
            <p14:sldId id="283"/>
            <p14:sldId id="271"/>
            <p14:sldId id="273"/>
            <p14:sldId id="289"/>
            <p14:sldId id="278"/>
            <p14:sldId id="290"/>
            <p14:sldId id="293"/>
            <p14:sldId id="294"/>
            <p14:sldId id="291"/>
            <p14:sldId id="292"/>
            <p14:sldId id="284"/>
          </p14:sldIdLst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923" autoAdjust="0"/>
    <p:restoredTop sz="94660"/>
  </p:normalViewPr>
  <p:slideViewPr>
    <p:cSldViewPr>
      <p:cViewPr>
        <p:scale>
          <a:sx n="100" d="100"/>
          <a:sy n="100" d="100"/>
        </p:scale>
        <p:origin x="-540" y="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718E23-7B21-45E7-B44B-E3517596ED95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19B7F-767A-46EA-8EB5-14C79A20AB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55628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619B7F-767A-46EA-8EB5-14C79A20AB23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397836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314117D-7937-401C-87B2-D812DCC91BAA}" type="datetimeFigureOut">
              <a:rPr lang="ru-RU" smtClean="0"/>
              <a:pPr/>
              <a:t>25.08.2025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831E96D-E3E6-4150-9126-1A8B0C08D04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sycholog-help.ru/netcat_files/Image/3-22144_1_6.jpg" TargetMode="Externa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874155" y="332656"/>
            <a:ext cx="3812645" cy="4824536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br>
              <a:rPr lang="ru-RU" sz="32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«Создание условий для поддержки инициативы и самостоятельности обучающихся»</a:t>
            </a:r>
            <a:br>
              <a:rPr lang="ru-RU" sz="32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</a:t>
            </a:r>
            <a:r>
              <a:rPr lang="ru-RU" sz="1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1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Пропустина</a:t>
            </a:r>
            <a:r>
              <a:rPr lang="ru-RU" sz="1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О.В. </a:t>
            </a:r>
            <a:r>
              <a:rPr lang="ru-RU" sz="1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сод «Солнышко»</a:t>
            </a:r>
            <a:r>
              <a:rPr lang="ru-RU" sz="1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i="1" dirty="0">
              <a:solidFill>
                <a:schemeClr val="bg1"/>
              </a:solidFill>
            </a:endParaRPr>
          </a:p>
        </p:txBody>
      </p:sp>
      <p:pic>
        <p:nvPicPr>
          <p:cNvPr id="6" name="Объект 5" descr="Описание: http://www.psycholog-help.ru/netcat_files/Image/3-22144_1_6.jpg">
            <a:hlinkClick r:id="rId2"/>
          </p:cNvPr>
          <p:cNvPicPr>
            <a:picLocks noGrp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300" r="4300"/>
          <a:stretch>
            <a:fillRect/>
          </a:stretch>
        </p:blipFill>
        <p:spPr bwMode="auto">
          <a:xfrm>
            <a:off x="827584" y="1412776"/>
            <a:ext cx="3566160" cy="2926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="" xmlns:p14="http://schemas.microsoft.com/office/powerpoint/2010/main" val="333003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11560" y="548680"/>
            <a:ext cx="8229600" cy="2232248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федеральном государственном образовательном стандарте дошкольного образования отмечается, что одним из основных принципов дошкольного образования является поддержка детей в различных видах деятельности, а одной из задач – развитие инициативы, самостоятельности и ответственности у детей.</a:t>
            </a:r>
          </a:p>
        </p:txBody>
      </p:sp>
      <p:pic>
        <p:nvPicPr>
          <p:cNvPr id="6" name="Рисунок 5" descr="http://static.wixstatic.com/media/8d35d3_4447a210a8d648e69f953e8ebecdeeaf.jpg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573016"/>
            <a:ext cx="4418330" cy="2951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40829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1B0F3D"/>
                </a:solidFill>
                <a:latin typeface="Times New Roman" pitchFamily="18" charset="0"/>
                <a:cs typeface="Times New Roman" pitchFamily="18" charset="0"/>
              </a:rPr>
              <a:t>Что такое </a:t>
            </a:r>
            <a:r>
              <a:rPr lang="ru-RU" b="1" i="1" dirty="0" smtClean="0">
                <a:solidFill>
                  <a:srgbClr val="1B0F3D"/>
                </a:solidFill>
                <a:latin typeface="Times New Roman" pitchFamily="18" charset="0"/>
                <a:cs typeface="Times New Roman" pitchFamily="18" charset="0"/>
              </a:rPr>
              <a:t>самостоятельность и инициативность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455" y="2708920"/>
            <a:ext cx="3211089" cy="365806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2528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 из ведущих качеств личности, выражающееся в умении действовать сознательно и инициативно не только в знакомой обстановке, но и в новых условиях, требующих принятия нестандартных решений.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Самостоятельность :</a:t>
            </a:r>
            <a:endParaRPr lang="ru-RU" i="1" dirty="0"/>
          </a:p>
        </p:txBody>
      </p:sp>
    </p:spTree>
    <p:extLst>
      <p:ext uri="{BB962C8B-B14F-4D97-AF65-F5344CB8AC3E}">
        <p14:creationId xmlns="" xmlns:p14="http://schemas.microsoft.com/office/powerpoint/2010/main" val="2454859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5300" i="1" dirty="0" smtClean="0"/>
              <a:t>Инициативность:</a:t>
            </a:r>
            <a:r>
              <a:rPr lang="ru-RU" sz="5300" dirty="0" smtClean="0"/>
              <a:t/>
            </a:r>
            <a:br>
              <a:rPr lang="ru-RU" sz="53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/>
              <a:t/>
            </a:r>
            <a:br>
              <a:rPr lang="ru-RU" sz="2700" dirty="0"/>
            </a:b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3100" dirty="0" smtClean="0"/>
              <a:t>----</a:t>
            </a:r>
            <a:r>
              <a:rPr lang="ru-RU" sz="4000" i="1" dirty="0" smtClean="0">
                <a:solidFill>
                  <a:schemeClr val="tx2">
                    <a:lumMod val="75000"/>
                  </a:schemeClr>
                </a:solidFill>
              </a:rPr>
              <a:t>это </a:t>
            </a:r>
            <a:r>
              <a:rPr lang="ru-RU" sz="4000" i="1" dirty="0">
                <a:solidFill>
                  <a:schemeClr val="tx2">
                    <a:lumMod val="75000"/>
                  </a:schemeClr>
                </a:solidFill>
              </a:rPr>
              <a:t>способность и готовность ребенка самостоятельно осуществлять определенные действия, выражать идеи, выполнять новые задачи и искать пути решения без помощи взрослых.  </a:t>
            </a:r>
            <a:endParaRPr lang="ru-RU" sz="4000" i="1" dirty="0"/>
          </a:p>
        </p:txBody>
      </p:sp>
    </p:spTree>
    <p:extLst>
      <p:ext uri="{BB962C8B-B14F-4D97-AF65-F5344CB8AC3E}">
        <p14:creationId xmlns="" xmlns:p14="http://schemas.microsoft.com/office/powerpoint/2010/main" val="380779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dou-9-efremov.ucoz.ru/article6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2786404" cy="174150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gde.by/images/img_by/474x354/ce/42/ce42ed1f7947fafef6f3c017d1221b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149080"/>
            <a:ext cx="2976265" cy="22248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956753" y="5459560"/>
            <a:ext cx="1656184" cy="9144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/>
              <a:t>зона </a:t>
            </a:r>
            <a:r>
              <a:rPr lang="ru-RU" sz="1600" dirty="0" err="1" smtClean="0"/>
              <a:t>конструкти-вной</a:t>
            </a:r>
            <a:r>
              <a:rPr lang="ru-RU" sz="1600" dirty="0" smtClean="0"/>
              <a:t> деятельности</a:t>
            </a:r>
            <a:endParaRPr lang="ru-RU" sz="1600" dirty="0"/>
          </a:p>
        </p:txBody>
      </p:sp>
      <p:sp>
        <p:nvSpPr>
          <p:cNvPr id="8" name="Стрелка углом 7"/>
          <p:cNvSpPr/>
          <p:nvPr/>
        </p:nvSpPr>
        <p:spPr>
          <a:xfrm>
            <a:off x="1799121" y="4443680"/>
            <a:ext cx="813816" cy="868680"/>
          </a:xfrm>
          <a:prstGeom prst="ben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99479" y="4347120"/>
            <a:ext cx="1872208" cy="9144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уголок ролевых игр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851920" y="3018656"/>
            <a:ext cx="1656184" cy="91440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dirty="0"/>
              <a:t>книжная полка с доступными книгами и журналами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652120" y="1600496"/>
            <a:ext cx="2160240" cy="1161560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i="1" dirty="0"/>
              <a:t>сенсорное пространство для изучения свойств предметов.</a:t>
            </a:r>
          </a:p>
        </p:txBody>
      </p:sp>
      <p:sp>
        <p:nvSpPr>
          <p:cNvPr id="12" name="Стрелка углом 11"/>
          <p:cNvSpPr/>
          <p:nvPr/>
        </p:nvSpPr>
        <p:spPr>
          <a:xfrm>
            <a:off x="2876745" y="3296126"/>
            <a:ext cx="813816" cy="868680"/>
          </a:xfrm>
          <a:prstGeom prst="ben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Стрелка углом 12"/>
          <p:cNvSpPr/>
          <p:nvPr/>
        </p:nvSpPr>
        <p:spPr>
          <a:xfrm>
            <a:off x="4572000" y="1974331"/>
            <a:ext cx="813816" cy="868680"/>
          </a:xfrm>
          <a:prstGeom prst="ben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331640" y="404664"/>
            <a:ext cx="61206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>
                <a:solidFill>
                  <a:schemeClr val="bg1"/>
                </a:solidFill>
              </a:rPr>
              <a:t>Организация развивающей среды</a:t>
            </a:r>
          </a:p>
        </p:txBody>
      </p:sp>
    </p:spTree>
    <p:extLst>
      <p:ext uri="{BB962C8B-B14F-4D97-AF65-F5344CB8AC3E}">
        <p14:creationId xmlns="" xmlns:p14="http://schemas.microsoft.com/office/powerpoint/2010/main" val="2030918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6376"/>
          </a:xfrm>
        </p:spPr>
        <p:txBody>
          <a:bodyPr>
            <a:noAutofit/>
          </a:bodyPr>
          <a:lstStyle/>
          <a:p>
            <a:r>
              <a:rPr lang="ru-RU" sz="1800" i="1" dirty="0"/>
              <a:t>Поддержка инициативного </a:t>
            </a:r>
            <a:r>
              <a:rPr lang="ru-RU" sz="1800" i="1" dirty="0" smtClean="0"/>
              <a:t>поведения</a:t>
            </a:r>
            <a:r>
              <a:rPr lang="en-US" sz="1800" i="1" dirty="0" smtClean="0"/>
              <a:t> </a:t>
            </a:r>
            <a:r>
              <a:rPr lang="ru-RU" sz="1800" i="1" dirty="0" smtClean="0"/>
              <a:t>и создание доверительных отношений между детьми и взрослыми</a:t>
            </a:r>
            <a:endParaRPr lang="ru-RU" sz="1800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213" y="3212976"/>
            <a:ext cx="2707687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836712"/>
            <a:ext cx="2376264" cy="2163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02" y="976239"/>
            <a:ext cx="2688298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836713"/>
            <a:ext cx="2664296" cy="2808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848" y="3616052"/>
            <a:ext cx="2830960" cy="2447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494" y="4039952"/>
            <a:ext cx="3215003" cy="2411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1614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3598706" cy="2699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3726217"/>
            <a:ext cx="2952327" cy="2519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115" y="3673673"/>
            <a:ext cx="2508808" cy="2820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32043"/>
            <a:ext cx="3461867" cy="259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779182"/>
            <a:ext cx="2100839" cy="2609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9043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736304" cy="3360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32656"/>
            <a:ext cx="2880320" cy="2824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56992"/>
            <a:ext cx="2429990" cy="323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33" y="3933056"/>
            <a:ext cx="2681783" cy="2770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87043"/>
            <a:ext cx="2736303" cy="2669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783" y="3356993"/>
            <a:ext cx="3167854" cy="3239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5221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Обучение педагогов методам поддержки детской инициативы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858169"/>
            <a:ext cx="2880319" cy="4178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293096"/>
            <a:ext cx="2988840" cy="226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934234"/>
            <a:ext cx="3168352" cy="2735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92796"/>
            <a:ext cx="1863207" cy="2484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81817"/>
            <a:ext cx="3240360" cy="2106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2661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Взаимодействие </a:t>
            </a:r>
            <a:r>
              <a:rPr lang="ru-RU" dirty="0"/>
              <a:t>с родителями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1916832"/>
            <a:ext cx="7992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- Регулярно </a:t>
            </a:r>
            <a:r>
              <a:rPr lang="ru-RU" sz="2800" dirty="0"/>
              <a:t>информировать родителей о важности поддержки детской инициативы и самостоятельности. </a:t>
            </a:r>
          </a:p>
          <a:p>
            <a:r>
              <a:rPr lang="ru-RU" sz="2800" dirty="0" smtClean="0"/>
              <a:t>-Привлекать </a:t>
            </a:r>
            <a:r>
              <a:rPr lang="ru-RU" sz="2800" dirty="0"/>
              <a:t>родителей к совместной деятельности с детьми, направленной на развитие этих качеств. </a:t>
            </a:r>
          </a:p>
          <a:p>
            <a:r>
              <a:rPr lang="ru-RU" sz="2800" dirty="0" smtClean="0"/>
              <a:t>-Давать </a:t>
            </a:r>
            <a:r>
              <a:rPr lang="ru-RU" sz="2800" dirty="0"/>
              <a:t>рекомендации родителям по созданию условий для развития инициативы и самостоятельности дома</a:t>
            </a:r>
          </a:p>
        </p:txBody>
      </p:sp>
    </p:spTree>
    <p:extLst>
      <p:ext uri="{BB962C8B-B14F-4D97-AF65-F5344CB8AC3E}">
        <p14:creationId xmlns="" xmlns:p14="http://schemas.microsoft.com/office/powerpoint/2010/main" val="1695204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epia.ru/images/u/pages/383/spasibo-za-vnimanie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0808"/>
            <a:ext cx="6271551" cy="47036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1934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508</TotalTime>
  <Words>163</Words>
  <Application>Microsoft Office PowerPoint</Application>
  <PresentationFormat>Экран (4:3)</PresentationFormat>
  <Paragraphs>18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Тема: «Создание условий для поддержки инициативы и самостоятельности обучающихся»  Педагог-психолог:  Пропустина О.В.  МБДОУ «Детский сод «Солнышко» </vt:lpstr>
      <vt:lpstr>В федеральном государственном образовательном стандарте дошкольного образования отмечается, что одним из основных принципов дошкольного образования является поддержка детей в различных видах деятельности, а одной из задач – развитие инициативы, самостоятельности и ответственности у детей.</vt:lpstr>
      <vt:lpstr>Что такое самостоятельность и инициативность </vt:lpstr>
      <vt:lpstr>Самостоятельность :</vt:lpstr>
      <vt:lpstr>           Инициативность:     ----это способность и готовность ребенка самостоятельно осуществлять определенные действия, выражать идеи, выполнять новые задачи и искать пути решения без помощи взрослых.  </vt:lpstr>
      <vt:lpstr>Слайд 6</vt:lpstr>
      <vt:lpstr>Поддержка инициативного поведения и создание доверительных отношений между детьми и взрослыми</vt:lpstr>
      <vt:lpstr>Слайд 8</vt:lpstr>
      <vt:lpstr>Слайд 9</vt:lpstr>
      <vt:lpstr>Обучение педагогов методам поддержки детской инициативы</vt:lpstr>
      <vt:lpstr>Взаимодействие с родителями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Механизмы управления введением ФГОС ДО в условиях  ДОО.</dc:title>
  <dc:creator>Доу 306</dc:creator>
  <cp:lastModifiedBy>Солнышко-пк</cp:lastModifiedBy>
  <cp:revision>90</cp:revision>
  <dcterms:created xsi:type="dcterms:W3CDTF">2015-05-22T07:29:12Z</dcterms:created>
  <dcterms:modified xsi:type="dcterms:W3CDTF">2025-08-25T09:07:43Z</dcterms:modified>
</cp:coreProperties>
</file>