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6" r:id="rId29"/>
    <p:sldId id="285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63DCB-CE9C-4B52-B03B-F622D6013EA8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C3538D0-D548-4861-A034-6940A796526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A963DCB-CE9C-4B52-B03B-F622D6013EA8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2C3538D0-D548-4861-A034-6940A796526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63DCB-CE9C-4B52-B03B-F622D6013EA8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538D0-D548-4861-A034-6940A796526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63DCB-CE9C-4B52-B03B-F622D6013EA8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538D0-D548-4861-A034-6940A796526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538D0-D548-4861-A034-6940A796526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63DCB-CE9C-4B52-B03B-F622D6013EA8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63DCB-CE9C-4B52-B03B-F622D6013EA8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538D0-D548-4861-A034-6940A796526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63DCB-CE9C-4B52-B03B-F622D6013EA8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538D0-D548-4861-A034-6940A79652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A963DCB-CE9C-4B52-B03B-F622D6013EA8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C3538D0-D548-4861-A034-6940A796526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63DCB-CE9C-4B52-B03B-F622D6013EA8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C3538D0-D548-4861-A034-6940A796526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63DCB-CE9C-4B52-B03B-F622D6013EA8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538D0-D548-4861-A034-6940A79652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63DCB-CE9C-4B52-B03B-F622D6013EA8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538D0-D548-4861-A034-6940A79652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A963DCB-CE9C-4B52-B03B-F622D6013EA8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2C3538D0-D548-4861-A034-6940A796526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атали\Desktop\маме\patifon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05626"/>
            <a:ext cx="9144000" cy="6583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38200" y="5710257"/>
            <a:ext cx="8305800" cy="1143000"/>
          </a:xfrm>
        </p:spPr>
        <p:txBody>
          <a:bodyPr/>
          <a:lstStyle/>
          <a:p>
            <a:pPr algn="r"/>
            <a:r>
              <a:rPr lang="ru-RU" b="1" dirty="0" smtClean="0"/>
              <a:t>интегрированный урок </a:t>
            </a:r>
          </a:p>
          <a:p>
            <a:pPr algn="r"/>
            <a:r>
              <a:rPr lang="ru-RU" b="1" dirty="0" smtClean="0"/>
              <a:t>(</a:t>
            </a:r>
            <a:r>
              <a:rPr lang="ru-RU" b="1" dirty="0"/>
              <a:t>искусство, литература, история) </a:t>
            </a:r>
            <a:endParaRPr lang="ru-RU" b="1" dirty="0" smtClean="0"/>
          </a:p>
          <a:p>
            <a:pPr algn="r"/>
            <a:r>
              <a:rPr lang="ru-RU" b="1" dirty="0" smtClean="0"/>
              <a:t> </a:t>
            </a:r>
            <a:r>
              <a:rPr lang="ru-RU" b="1" dirty="0"/>
              <a:t> 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19100" y="548680"/>
            <a:ext cx="8305800" cy="1296144"/>
          </a:xfrm>
        </p:spPr>
        <p:txBody>
          <a:bodyPr/>
          <a:lstStyle/>
          <a:p>
            <a:r>
              <a:rPr lang="ru-RU" sz="5400" b="1" dirty="0" smtClean="0"/>
              <a:t>Песни ставшие легендой</a:t>
            </a:r>
            <a:endParaRPr lang="ru-RU" sz="5400" b="1" dirty="0"/>
          </a:p>
        </p:txBody>
      </p:sp>
    </p:spTree>
    <p:extLst>
      <p:ext uri="{BB962C8B-B14F-4D97-AF65-F5344CB8AC3E}">
        <p14:creationId xmlns:p14="http://schemas.microsoft.com/office/powerpoint/2010/main" xmlns="" val="4066707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1999" y="571500"/>
            <a:ext cx="7938459" cy="5953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444208" y="5733256"/>
            <a:ext cx="2016224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28938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4197" y="116632"/>
            <a:ext cx="4729019" cy="67413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 rot="10800000" flipV="1">
            <a:off x="323529" y="1260050"/>
            <a:ext cx="409066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>
                <a:solidFill>
                  <a:schemeClr val="bg1"/>
                </a:solidFill>
              </a:rPr>
              <a:t>маршал Советского Союза </a:t>
            </a:r>
            <a:r>
              <a:rPr lang="ru-RU" sz="4000" dirty="0" err="1" smtClean="0">
                <a:solidFill>
                  <a:schemeClr val="bg1"/>
                </a:solidFill>
              </a:rPr>
              <a:t>И.Х.Баграмян</a:t>
            </a:r>
            <a:endParaRPr lang="ru-RU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3418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20831215">
            <a:off x="202029" y="882402"/>
            <a:ext cx="504417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/>
              <a:t>около 100 песен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-180528" y="339933"/>
            <a:ext cx="88204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dirty="0"/>
              <a:t>«Священная война»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1988840"/>
            <a:ext cx="57241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/>
              <a:t>композитор </a:t>
            </a:r>
            <a:r>
              <a:rPr lang="ru-RU" sz="3600" dirty="0" smtClean="0"/>
              <a:t>– </a:t>
            </a:r>
          </a:p>
          <a:p>
            <a:r>
              <a:rPr lang="ru-RU" sz="3600" dirty="0" smtClean="0"/>
              <a:t>Александр </a:t>
            </a:r>
            <a:r>
              <a:rPr lang="ru-RU" sz="3600" dirty="0"/>
              <a:t>Александров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28951" y="1124744"/>
            <a:ext cx="3685665" cy="573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371943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Картинки по запросу поэта Василия Лебедева-Кумач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400" y="7937"/>
            <a:ext cx="4395584" cy="68406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427984" y="1124744"/>
            <a:ext cx="467621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dirty="0" smtClean="0"/>
              <a:t>Поэт –</a:t>
            </a:r>
          </a:p>
          <a:p>
            <a:pPr algn="ctr"/>
            <a:r>
              <a:rPr lang="ru-RU" sz="3200" dirty="0" smtClean="0"/>
              <a:t>Василий Лебедев-Кумач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119831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images.myshared.ru/380827/slide_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94" t="2211" r="3406" b="9626"/>
          <a:stretch/>
        </p:blipFill>
        <p:spPr bwMode="auto">
          <a:xfrm>
            <a:off x="323528" y="332656"/>
            <a:ext cx="8451653" cy="61236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83359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557"/>
          <a:stretch/>
        </p:blipFill>
        <p:spPr bwMode="auto">
          <a:xfrm>
            <a:off x="0" y="-112395"/>
            <a:ext cx="2400300" cy="6970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2468" y="0"/>
            <a:ext cx="5484068" cy="6804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 descr="C:\Users\Натали\Desktop\маме\765630435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135680"/>
            <a:ext cx="1854379" cy="2934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38224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40" y="836712"/>
            <a:ext cx="4680519" cy="6041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62042" y="953498"/>
            <a:ext cx="4765581" cy="5904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30168"/>
            <a:ext cx="9108582" cy="92333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5400" dirty="0" smtClean="0">
                <a:solidFill>
                  <a:schemeClr val="bg1"/>
                </a:solidFill>
              </a:rPr>
              <a:t>Партизанское движение</a:t>
            </a:r>
            <a:endParaRPr lang="ru-RU" sz="5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13968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6677" y="620688"/>
            <a:ext cx="89949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b="1" dirty="0" smtClean="0"/>
              <a:t>в годы Великой Отечественной войны</a:t>
            </a:r>
            <a:endParaRPr lang="ru-RU" sz="3600" b="1" dirty="0"/>
          </a:p>
        </p:txBody>
      </p:sp>
      <p:pic>
        <p:nvPicPr>
          <p:cNvPr id="3" name="Рисунок 2" descr="Юный и пожилой партизаны у стога сена в Ленинградской области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6676" y="1270818"/>
            <a:ext cx="3983275" cy="53265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4030960" y="1948925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None/>
            </a:pPr>
            <a:r>
              <a:rPr lang="ru-RU" sz="2800" b="1" dirty="0" smtClean="0">
                <a:solidFill>
                  <a:schemeClr val="bg1"/>
                </a:solidFill>
              </a:rPr>
              <a:t>Партизанское движение -</a:t>
            </a:r>
            <a:r>
              <a:rPr lang="ru-RU" sz="2800" b="1" dirty="0" smtClean="0"/>
              <a:t> </a:t>
            </a:r>
            <a:r>
              <a:rPr lang="ru-RU" sz="2800" b="1" dirty="0" smtClean="0">
                <a:solidFill>
                  <a:schemeClr val="bg1"/>
                </a:solidFill>
              </a:rPr>
              <a:t>это вооруженная борьба советского народа против немецко-фашистских захватчиков на временно оккупированной территории СССР</a:t>
            </a:r>
            <a:endParaRPr lang="ru-RU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4946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06888" y="260648"/>
            <a:ext cx="341987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0" dirty="0" smtClean="0">
                <a:solidFill>
                  <a:schemeClr val="bg1"/>
                </a:solidFill>
              </a:rPr>
              <a:t>Призыв к партизанской борьбе прозвучал в обращении к народу И.В. Сталина 3 июля 1941 года</a:t>
            </a:r>
            <a:endParaRPr lang="ru-RU" sz="3200" dirty="0"/>
          </a:p>
        </p:txBody>
      </p:sp>
      <p:pic>
        <p:nvPicPr>
          <p:cNvPr id="3" name="Содержимое 11" descr="File:ПРАВДАобращениесталина.jpg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1"/>
            <a:ext cx="5582495" cy="68240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336639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3" descr="http://www.tatveteran.ru/www/img/232_big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36" y="12576"/>
            <a:ext cx="9014360" cy="6512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Партизаны в засаде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36" y="12576"/>
            <a:ext cx="8918653" cy="6631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Содержимое 3" descr="Советские женщины-партизанки"/>
          <p:cNvPicPr>
            <a:picLocks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136" y="12576"/>
            <a:ext cx="9014360" cy="6631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136" y="188639"/>
            <a:ext cx="9038215" cy="6455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848155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476672"/>
            <a:ext cx="316835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3200" b="1" dirty="0" smtClean="0">
                <a:solidFill>
                  <a:schemeClr val="bg1"/>
                </a:solidFill>
              </a:rPr>
              <a:t>30 мая 1942 года при Ставке был создан Центральный Штаб партизанского движения, которым руководил П.К. Пономаренко</a:t>
            </a:r>
            <a:endParaRPr lang="ru-RU" sz="3200" b="1" dirty="0">
              <a:solidFill>
                <a:schemeClr val="bg1"/>
              </a:solidFill>
            </a:endParaRPr>
          </a:p>
        </p:txBody>
      </p:sp>
      <p:pic>
        <p:nvPicPr>
          <p:cNvPr id="3" name="Рисунок 2" descr="http://www.tatveteran.ru/www/img/243_big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5856" y="188640"/>
            <a:ext cx="5868144" cy="67080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513440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3" descr="Ковпак Сидор Артемьевич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2285992"/>
            <a:ext cx="1500198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FedorovAleksFedor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4286256"/>
            <a:ext cx="1714512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Сабуров Александр Николаевич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5812" y="1971714"/>
            <a:ext cx="1576392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Вершигора Пётр Петрович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86380" y="4214819"/>
            <a:ext cx="1571636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User-Se7en\Downloads\200px-Гришин,_Сергей_Владимирович_(Герой_Советского_Союза).jpg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388" y="2285992"/>
            <a:ext cx="1571636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251520" y="188640"/>
            <a:ext cx="87849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effectLst/>
              </a:rPr>
              <a:t>Наиболее результативные партизанские рейды совершили формирования С.А. Ковпака, </a:t>
            </a:r>
            <a:r>
              <a:rPr lang="ru-RU" sz="2400" b="1" dirty="0" err="1" smtClean="0">
                <a:solidFill>
                  <a:schemeClr val="bg1"/>
                </a:solidFill>
                <a:effectLst/>
              </a:rPr>
              <a:t>А.Н.Сабурова</a:t>
            </a:r>
            <a:r>
              <a:rPr lang="ru-RU" sz="2400" b="1" dirty="0" smtClean="0">
                <a:solidFill>
                  <a:schemeClr val="bg1"/>
                </a:solidFill>
                <a:effectLst/>
              </a:rPr>
              <a:t>, </a:t>
            </a:r>
            <a:r>
              <a:rPr lang="ru-RU" sz="2400" b="1" dirty="0" err="1" smtClean="0">
                <a:solidFill>
                  <a:schemeClr val="bg1"/>
                </a:solidFill>
                <a:effectLst/>
              </a:rPr>
              <a:t>С.В.Гришина</a:t>
            </a:r>
            <a:r>
              <a:rPr lang="ru-RU" sz="2400" b="1" dirty="0" smtClean="0">
                <a:solidFill>
                  <a:schemeClr val="bg1"/>
                </a:solidFill>
                <a:effectLst/>
              </a:rPr>
              <a:t>, </a:t>
            </a:r>
            <a:r>
              <a:rPr lang="ru-RU" sz="2400" b="1" dirty="0" err="1" smtClean="0">
                <a:solidFill>
                  <a:schemeClr val="bg1"/>
                </a:solidFill>
                <a:effectLst/>
              </a:rPr>
              <a:t>А.Ф.Федорова</a:t>
            </a:r>
            <a:r>
              <a:rPr lang="ru-RU" sz="2400" b="1" dirty="0" smtClean="0">
                <a:solidFill>
                  <a:schemeClr val="bg1"/>
                </a:solidFill>
                <a:effectLst/>
              </a:rPr>
              <a:t>, </a:t>
            </a:r>
            <a:r>
              <a:rPr lang="ru-RU" sz="2400" b="1" dirty="0" err="1" smtClean="0">
                <a:solidFill>
                  <a:schemeClr val="bg1"/>
                </a:solidFill>
                <a:effectLst/>
              </a:rPr>
              <a:t>П.П.Вершигоры</a:t>
            </a:r>
            <a:r>
              <a:rPr lang="ru-RU" sz="2400" b="1" dirty="0" smtClean="0">
                <a:solidFill>
                  <a:schemeClr val="bg1"/>
                </a:solidFill>
                <a:effectLst/>
              </a:rPr>
              <a:t>.</a:t>
            </a:r>
            <a:endParaRPr lang="ru-RU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2143108" y="2357430"/>
            <a:ext cx="1814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С.А.Ковпак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781634" y="6143644"/>
            <a:ext cx="1968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А.Ф.Федоров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3714744" y="4286256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А.Н.Сабуров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6572264" y="6072206"/>
            <a:ext cx="21879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П.П.Вершигора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6339362" y="1988090"/>
            <a:ext cx="2102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С.В.Гришин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74057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://www.tatveteran.ru/www/img/239_big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32203" y="2996952"/>
            <a:ext cx="5511797" cy="37528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07504" y="188640"/>
            <a:ext cx="864096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solidFill>
                  <a:schemeClr val="bg1"/>
                </a:solidFill>
              </a:rPr>
              <a:t>В июле 1943 года Центральный штаб партизанского движения разработал план крупной операции, названной «Рельсовая война». Согласно этому плану, партизаны Белоруссии, Ленинградской, Калининской, Смоленской и Орловской областей должны были одновременными ударами вывести из строя значительное число железнодорожных коммуникаций противника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624313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www.tatveteran.ru/www/img/240_big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724128" cy="68313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Командир партизанского отряда вручает медаль «За отвагу» юному партизану-разведчику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017" y="0"/>
            <a:ext cx="4427984" cy="68313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http://www.tatveteran.ru/www/img/237_big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20217"/>
            <a:ext cx="9036496" cy="685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792127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panno.stavadm.ru/sites/default/files/veteran/%D0%90%D0%BD%D1%82%D0%BE%D0%BD%D0%B5%D1%8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0872" y="-21704"/>
            <a:ext cx="4527849" cy="68389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347864" y="1556792"/>
            <a:ext cx="579613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 smtClean="0"/>
              <a:t>Степан Тимофеевич Антощенко 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xmlns="" val="1063293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4283967" cy="67797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851920" y="908720"/>
            <a:ext cx="518457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/>
              <a:t>Володин </a:t>
            </a:r>
            <a:endParaRPr lang="ru-RU" sz="4400" dirty="0" smtClean="0"/>
          </a:p>
          <a:p>
            <a:pPr algn="ctr"/>
            <a:r>
              <a:rPr lang="ru-RU" sz="4400" dirty="0" smtClean="0"/>
              <a:t>Андрей </a:t>
            </a:r>
            <a:r>
              <a:rPr lang="ru-RU" sz="4400" dirty="0"/>
              <a:t>Сергеевич - полный кавалер ордена Славы.</a:t>
            </a:r>
          </a:p>
        </p:txBody>
      </p:sp>
    </p:spTree>
    <p:extLst>
      <p:ext uri="{BB962C8B-B14F-4D97-AF65-F5344CB8AC3E}">
        <p14:creationId xmlns:p14="http://schemas.microsoft.com/office/powerpoint/2010/main" xmlns="" val="801535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4659" t="12965" r="1141" b="7561"/>
          <a:stretch/>
        </p:blipFill>
        <p:spPr bwMode="auto">
          <a:xfrm>
            <a:off x="0" y="1"/>
            <a:ext cx="9143999" cy="684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139952" y="2348880"/>
            <a:ext cx="4248472" cy="449157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97944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4889"/>
          <a:stretch/>
        </p:blipFill>
        <p:spPr bwMode="auto">
          <a:xfrm>
            <a:off x="11439" y="0"/>
            <a:ext cx="5092426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624" y="-16357"/>
            <a:ext cx="4752216" cy="689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572000" y="1916832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800" dirty="0"/>
              <a:t>Советский композитор Владимир Григорьевич Захаров (1901—1956)</a:t>
            </a:r>
          </a:p>
        </p:txBody>
      </p:sp>
    </p:spTree>
    <p:extLst>
      <p:ext uri="{BB962C8B-B14F-4D97-AF65-F5344CB8AC3E}">
        <p14:creationId xmlns:p14="http://schemas.microsoft.com/office/powerpoint/2010/main" xmlns="" val="2066296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Советский поэт Михаил Исаковск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3" y="107992"/>
            <a:ext cx="4107189" cy="64893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1628507"/>
            <a:ext cx="511256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/>
              <a:t>Советский поэт Михаил Васильевич Исаковский (1900—1973)</a:t>
            </a:r>
          </a:p>
          <a:p>
            <a:pPr algn="ctr"/>
            <a:r>
              <a:rPr lang="ru-RU" sz="4400" dirty="0"/>
              <a:t/>
            </a:r>
            <a:br>
              <a:rPr lang="ru-RU" sz="4400" dirty="0"/>
            </a:b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xmlns="" val="2370724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www.proza.ru/pics/2015/02/08/99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2303" y="1879290"/>
            <a:ext cx="8650049" cy="32334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92392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www.sovmusic.ru/jpg/persons/p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94401"/>
            <a:ext cx="4464496" cy="61610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" y="1988840"/>
            <a:ext cx="44279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/>
              <a:t>Василий Павлович Соловьев-Седой</a:t>
            </a:r>
          </a:p>
        </p:txBody>
      </p:sp>
    </p:spTree>
    <p:extLst>
      <p:ext uri="{BB962C8B-B14F-4D97-AF65-F5344CB8AC3E}">
        <p14:creationId xmlns:p14="http://schemas.microsoft.com/office/powerpoint/2010/main" xmlns="" val="3556087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8166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422223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250264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640960" cy="64807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881780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5840" y="18688"/>
            <a:ext cx="8430616" cy="68327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688979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454091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435687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879384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10462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34" y="517787"/>
            <a:ext cx="8955653" cy="593554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58471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1277" b="14340"/>
          <a:stretch/>
        </p:blipFill>
        <p:spPr bwMode="auto">
          <a:xfrm>
            <a:off x="323528" y="476672"/>
            <a:ext cx="8189983" cy="58326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133670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698768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8822392" cy="49625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026568" y="5167729"/>
            <a:ext cx="547260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/>
              <a:t>Лидия Русланова. </a:t>
            </a:r>
            <a:endParaRPr lang="ru-RU" sz="2800" dirty="0" smtClean="0"/>
          </a:p>
          <a:p>
            <a:pPr algn="ctr"/>
            <a:r>
              <a:rPr lang="ru-RU" sz="2800" dirty="0" smtClean="0"/>
              <a:t>«Валенки»</a:t>
            </a:r>
            <a:endParaRPr lang="ru-RU" sz="2800" dirty="0"/>
          </a:p>
          <a:p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1434688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626180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6599" y="1124744"/>
            <a:ext cx="69588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Ответьте на вопросы: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3105835"/>
            <a:ext cx="80648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1) Какое </a:t>
            </a:r>
            <a:r>
              <a:rPr lang="ru-RU" sz="2800" dirty="0"/>
              <a:t>же значение имели песни военных лет?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4149080"/>
            <a:ext cx="80648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2) За что же их так любят и помнят в народе? </a:t>
            </a:r>
          </a:p>
          <a:p>
            <a:r>
              <a:rPr lang="ru-RU" sz="2800" dirty="0" smtClean="0"/>
              <a:t>За что берегут? В чём их главное достоинство?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4245691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412776"/>
            <a:ext cx="80648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/>
              <a:t>Тревожнее и задушевнее нет</a:t>
            </a:r>
          </a:p>
          <a:p>
            <a:pPr algn="ctr"/>
            <a:r>
              <a:rPr lang="ru-RU" sz="3600" dirty="0" smtClean="0"/>
              <a:t>Песен далёких военных лет.</a:t>
            </a:r>
          </a:p>
          <a:p>
            <a:pPr algn="ctr"/>
            <a:r>
              <a:rPr lang="ru-RU" sz="3600" dirty="0" smtClean="0"/>
              <a:t>Они – как знамёна, они – как набат,</a:t>
            </a:r>
          </a:p>
          <a:p>
            <a:pPr algn="ctr"/>
            <a:r>
              <a:rPr lang="ru-RU" sz="3600" dirty="0" smtClean="0"/>
              <a:t>В бои за Отчизну шёл с ними солдат.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xmlns="" val="1926153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3851" y="2967335"/>
            <a:ext cx="61348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Домашнее задание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32770" name="Picture 2" descr="http://zaki75.ucoz.ru/urok.jpg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-345807"/>
            <a:ext cx="333375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2772" name="Picture 4" descr="http://2.bp.blogspot.com/-AY-sC3ibNRk/VQudBFT6exI/AAAAAAAAAEQ/B80hm6Ly2BM/s1600/L78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5810250" y="3429000"/>
            <a:ext cx="333375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04311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02812" y="476672"/>
            <a:ext cx="5957849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До свидания</a:t>
            </a:r>
          </a:p>
          <a:p>
            <a:pPr algn="ctr"/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Спасибо за работу</a:t>
            </a:r>
          </a:p>
          <a:p>
            <a:pPr algn="ctr"/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Урок окончен.</a:t>
            </a:r>
          </a:p>
          <a:p>
            <a:pPr algn="ctr"/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33794" name="Picture 2" descr="http://sunveter.ru/uploads/posts/2013-09/1379975198_zvonok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94336" y="4293096"/>
            <a:ext cx="2549663" cy="25496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42522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291</TotalTime>
  <Words>269</Words>
  <Application>Microsoft Office PowerPoint</Application>
  <PresentationFormat>Экран (4:3)</PresentationFormat>
  <Paragraphs>47</Paragraphs>
  <Slides>39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0" baseType="lpstr">
      <vt:lpstr>Бумажная</vt:lpstr>
      <vt:lpstr>Песни ставшие легендой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Песни ставшие легендой</dc:title>
  <dc:creator>Натали</dc:creator>
  <cp:lastModifiedBy>Пользователь</cp:lastModifiedBy>
  <cp:revision>20</cp:revision>
  <dcterms:created xsi:type="dcterms:W3CDTF">2016-04-17T18:31:24Z</dcterms:created>
  <dcterms:modified xsi:type="dcterms:W3CDTF">2021-04-08T07:48:16Z</dcterms:modified>
</cp:coreProperties>
</file>