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80" d="100"/>
          <a:sy n="80" d="100"/>
        </p:scale>
        <p:origin x="-1662" y="-7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604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6431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419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7325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7712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301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3509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387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3953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502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0664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0524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6441994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2814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78247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6690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EE72A-51AB-4082-B262-1B73DBF67169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A37AAD9-E6FD-4DAE-BC1A-9EE0FDEAE5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7906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1933903"/>
            <a:ext cx="7766936" cy="2116933"/>
          </a:xfrm>
        </p:spPr>
        <p:txBody>
          <a:bodyPr/>
          <a:lstStyle/>
          <a:p>
            <a:pPr algn="ctr"/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Лэпбук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«Любимый Кузбасс»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i="1" dirty="0" smtClean="0"/>
              <a:t>(технология изготовления и применения)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36883" y="4729655"/>
            <a:ext cx="5837120" cy="1873026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Выполнила: воспитатель МАДОУ «Верх-</a:t>
            </a:r>
            <a:r>
              <a:rPr lang="ru-RU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Чебулинский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детский сад «Солнышко» </a:t>
            </a:r>
          </a:p>
          <a:p>
            <a:pPr algn="l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Карпенко Валентина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Васильевна</a:t>
            </a:r>
          </a:p>
          <a:p>
            <a:pPr algn="l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методист МБОУДО «ГЦД(Ю)ТТ» г. Кемерово </a:t>
            </a:r>
            <a:endParaRPr lang="ru-RU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Кемерпово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2021г.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2384" y="345374"/>
            <a:ext cx="3122767" cy="41636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752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5000">
        <p:cut/>
      </p:transition>
    </mc:Choice>
    <mc:Fallback>
      <p:transition advTm="5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957" y="455221"/>
            <a:ext cx="8596668" cy="106154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Подбираем материал по теме, ставим цели и задачи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Семь чудес Кузбасса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297" y="1765737"/>
            <a:ext cx="3552496" cy="178675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019503" y="4088524"/>
            <a:ext cx="6516414" cy="19528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Рисунок 7" descr="https://42.domstor.ru/img/scheme_min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40" r="11709"/>
          <a:stretch/>
        </p:blipFill>
        <p:spPr bwMode="auto">
          <a:xfrm>
            <a:off x="6736042" y="1731885"/>
            <a:ext cx="2857992" cy="47382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 descr="Семь чудес Кузбасса презентация, доклад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297" y="3779906"/>
            <a:ext cx="3663257" cy="2785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Известные и знаменитые люди Кузбасса-гордость нашего края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7651" y="4374693"/>
            <a:ext cx="2957348" cy="2341508"/>
          </a:xfrm>
          <a:prstGeom prst="rect">
            <a:avLst/>
          </a:prstGeom>
          <a:noFill/>
          <a:ln w="19050">
            <a:solidFill>
              <a:schemeClr val="tx2"/>
            </a:solidFill>
          </a:ln>
        </p:spPr>
      </p:pic>
      <p:pic>
        <p:nvPicPr>
          <p:cNvPr id="11" name="Рисунок 10" descr="Коренные народы Кузбасса - online presentation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9842" y="1672095"/>
            <a:ext cx="3539441" cy="2416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294520895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209" y="461417"/>
            <a:ext cx="8596668" cy="132080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Оформляем материал в том виде, в котором он будет в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лэпбуке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 descr="C:\Users\User\AppData\Local\Microsoft\Windows\Temporary Internet Files\Content.Word\IMG_20210113_17023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0093" y="4452448"/>
            <a:ext cx="2240939" cy="22669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C:\Users\User\AppData\Local\Microsoft\Windows\Temporary Internet Files\Content.Word\IMG_20210113_17024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666" b="19610"/>
          <a:stretch/>
        </p:blipFill>
        <p:spPr bwMode="auto">
          <a:xfrm>
            <a:off x="5905446" y="1782217"/>
            <a:ext cx="4394693" cy="28104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6" name="Рисунок 5" descr="C:\Users\User\AppData\Local\Microsoft\Windows\Temporary Internet Files\Content.Word\IMG_20210113_1703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4176" y="1849675"/>
            <a:ext cx="4263394" cy="2496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C:\Users\User\AppData\Local\Microsoft\Windows\Temporary Internet Files\Content.Word\IMG_20210113_17045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067" b="18107"/>
          <a:stretch/>
        </p:blipFill>
        <p:spPr bwMode="auto">
          <a:xfrm>
            <a:off x="5287570" y="4771923"/>
            <a:ext cx="3320402" cy="1818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045976066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2965" y="312738"/>
            <a:ext cx="8596668" cy="132080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Готовим основу для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лэпбука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оформляем её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AutoShape 2" descr="https://apf.mail.ru/cgi-bin/readmsg?id=16105423780905575814;0;1&amp;exif=1&amp;full=1&amp;x-email=valkarp%40bk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apf.mail.ru/cgi-bin/readmsg?id=16105423780905575814;0;1&amp;exif=1&amp;full=1&amp;x-email=valkarp%40bk.ru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t="9743" r="13878" b="17727"/>
          <a:stretch/>
        </p:blipFill>
        <p:spPr>
          <a:xfrm>
            <a:off x="8867752" y="1701461"/>
            <a:ext cx="2829831" cy="31776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/>
          <a:srcRect t="11411" b="8917"/>
          <a:stretch/>
        </p:blipFill>
        <p:spPr>
          <a:xfrm>
            <a:off x="253502" y="1804545"/>
            <a:ext cx="3012694" cy="3200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/>
          <a:srcRect t="26800" b="33769"/>
          <a:stretch/>
        </p:blipFill>
        <p:spPr>
          <a:xfrm>
            <a:off x="3564815" y="3157683"/>
            <a:ext cx="5067413" cy="26641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27342961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61859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Добавляем карманы и готовый материал на основу и проверяем на соответствие с поставленными целями и задачами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2948" y="2793555"/>
            <a:ext cx="9084067" cy="32919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36796893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960" y="383968"/>
            <a:ext cx="8596668" cy="1250731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Оформляем титульную сторону и составляем визитную карточку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t="5366" b="5408"/>
          <a:stretch/>
        </p:blipFill>
        <p:spPr>
          <a:xfrm>
            <a:off x="1728746" y="1867294"/>
            <a:ext cx="6915806" cy="462455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420791910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17714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Делаем большой карман на обратной стороне для дополнительного материала. Украшения для кармана взяты из народного промысла мастеров Кузбасса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t="5897" r="5091"/>
          <a:stretch/>
        </p:blipFill>
        <p:spPr>
          <a:xfrm>
            <a:off x="2072448" y="2563458"/>
            <a:ext cx="5806440" cy="39381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46005673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00841"/>
            <a:ext cx="8813507" cy="4193628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Лэпбук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готов.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/>
              <a:t>Можно приступать к работе с детьми и делать выводы о качестве материала и соответствии возрасту воспитанников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2308" y="3406457"/>
            <a:ext cx="2519939" cy="33599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333" y="3202939"/>
            <a:ext cx="2400433" cy="3200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92057" y="3406457"/>
            <a:ext cx="2455996" cy="32746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8680" y="3014713"/>
            <a:ext cx="2541603" cy="33888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016932161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459730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/>
              <a:t>Подобранный материал из </a:t>
            </a:r>
            <a:r>
              <a:rPr lang="ru-RU" dirty="0" err="1" smtClean="0"/>
              <a:t>лэпбука</a:t>
            </a:r>
            <a:r>
              <a:rPr lang="ru-RU" dirty="0" smtClean="0"/>
              <a:t> эстетически понравился детям, удобен при работе. Во время игры не мнется, есть варианты построения игры, доступен для восприятия дошкольников. В целом </a:t>
            </a:r>
            <a:r>
              <a:rPr lang="ru-RU" dirty="0" err="1" smtClean="0"/>
              <a:t>лэпбук</a:t>
            </a:r>
            <a:r>
              <a:rPr lang="ru-RU" dirty="0" smtClean="0"/>
              <a:t> детьми оценен положительно, следовательно имеет право быть. Материал </a:t>
            </a:r>
            <a:r>
              <a:rPr lang="ru-RU" dirty="0" err="1" smtClean="0"/>
              <a:t>лэпбука</a:t>
            </a:r>
            <a:r>
              <a:rPr lang="ru-RU" dirty="0" smtClean="0"/>
              <a:t> будет полезен как для воспитателей </a:t>
            </a:r>
            <a:r>
              <a:rPr lang="ru-RU" dirty="0" err="1" smtClean="0"/>
              <a:t>предшкольных</a:t>
            </a:r>
            <a:r>
              <a:rPr lang="ru-RU" dirty="0" smtClean="0"/>
              <a:t> групп, так и для воспитанников.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76410" y="3136900"/>
            <a:ext cx="2465070" cy="32867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25704276"/>
      </p:ext>
    </p:extLst>
  </p:cSld>
  <p:clrMapOvr>
    <a:masterClrMapping/>
  </p:clrMapOvr>
  <p:transition spd="slow" advTm="1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0457" y="229590"/>
            <a:ext cx="8596668" cy="714703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Визитная карточка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лэпбука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0639" y="849290"/>
            <a:ext cx="10444281" cy="600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5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 «ЛЮБИМЫЙ </a:t>
            </a:r>
            <a:r>
              <a:rPr lang="ru-RU" sz="15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КУЗБАСС»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5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</a:t>
            </a:r>
            <a:r>
              <a:rPr lang="ru-RU" sz="15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«Любимый Кузбасс» (к 300-летию Кузбасса)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у дошкольников любви к Родине, к родному региону и его богатствам, истории, чувства ответственности за судьбу своей малой родины, желания трудиться на ее благо, беречь и умножать ее богатства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Возраст детей, для которых выполнен  </a:t>
            </a:r>
            <a:r>
              <a:rPr lang="ru-RU" sz="15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</a:t>
            </a:r>
            <a:r>
              <a:rPr lang="ru-RU" sz="15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6-8 лет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 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детей с историей своего региона, его традициями, памятными местами, природой.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любознательность, активность, способность сотрудничать со сверстниками и взрослыми при работе с материалом.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Воспитывать патриотические чувства любви к своей малой родине. 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15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</a:t>
            </a:r>
            <a:r>
              <a:rPr lang="ru-RU" sz="15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Воспитание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любви и уважения к родному региону является важнейшей составляющей нравственно-патриотического воспитания. Патриотизм – это любовь и привязанность к Родине, преданность ей, ответственность за неё, желание трудиться на ее благо, беречь и умножать её богатства. Основы патриотизма начинают формироваться в дошкольном возрасте. Патриотическое воспитание дошкольников включает в себя передачу им знаний, формирование на их основе отношения и организацию доступной возрасту деятельности. Фундаментом патриотизма по праву рассматривается целенаправленное ознакомление воспитанников с родным краем.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15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Любовь к Отчизне начинается с любви к своей малой родине – месту, где родился человек.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 стихотворения «Кузбасс» и краеведческого рассказа «Как Толя в </a:t>
            </a:r>
            <a:r>
              <a:rPr lang="ru-RU" sz="1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Чебуле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гостил»: В. Карпенко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1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 рисунков: Аня Жукова 15 лет </a:t>
            </a:r>
            <a:endParaRPr lang="ru-RU" sz="15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1455137"/>
      </p:ext>
    </p:extLst>
  </p:cSld>
  <p:clrMapOvr>
    <a:masterClrMapping/>
  </p:clrMapOvr>
  <p:transition spd="slow" advTm="30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337" y="383969"/>
            <a:ext cx="8596668" cy="998483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Визитная карточка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лэпбука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92772" y="1108841"/>
            <a:ext cx="9921765" cy="5104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лэпбука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вошли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Книжка-раскладушка «Это нашей истории строки» (история образования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Кузбасса)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Книжка «Кто они коренные жители Кузбасса?» «Народные промыслы нашего края»</a:t>
            </a:r>
            <a:endParaRPr lang="ru-RU" sz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800"/>
              </a:spcAft>
              <a:buAutoNum type="arabicPeriod" startAt="3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Книжка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«Семь чудес Кузбасса» (с набором картин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indent="-342900" algn="just">
              <a:spcAft>
                <a:spcPts val="800"/>
              </a:spcAft>
              <a:buAutoNum type="arabicPeriod" startAt="3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Книжка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«Крупнейшие угольные разрезы Кузбасса»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  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Книжка «Известные люди Кузбасса»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  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Дидактическая игра «Города Кемеровской области»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  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Дидактическая игра «Деревья Кузбасса»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  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Дидактическая игра «Птицы Кузбасса»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  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Дидактическая игра «Животные Кузбасса»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Дидактическая игра «Крупнейшие водоёмы Кузбасса»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  Карта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 Кузбасса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AutoNum type="arabicPeriod" startAt="12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Пособие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«Хвойные и лиственные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деревья»</a:t>
            </a:r>
            <a:endParaRPr lang="ru-RU" sz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AutoNum type="arabicPeriod" startAt="12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Краеведческий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рассказ «Как Толя в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Чебуле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гостил»</a:t>
            </a:r>
            <a:endParaRPr lang="ru-RU" sz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AutoNum type="arabicPeriod" startAt="12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Стихотворение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«Кузбасс»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8333818"/>
      </p:ext>
    </p:extLst>
  </p:cSld>
  <p:clrMapOvr>
    <a:masterClrMapping/>
  </p:clrMapOvr>
  <p:transition spd="slow" advTm="1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720"/>
                            </p:stCondLst>
                            <p:childTnLst>
                              <p:par>
                                <p:cTn id="8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80"/>
                            </p:stCondLst>
                            <p:childTnLst>
                              <p:par>
                                <p:cTn id="11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880"/>
                            </p:stCondLst>
                            <p:childTnLst>
                              <p:par>
                                <p:cTn id="14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480"/>
                            </p:stCondLst>
                            <p:childTnLst>
                              <p:par>
                                <p:cTn id="17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680"/>
                            </p:stCondLst>
                            <p:childTnLst>
                              <p:par>
                                <p:cTn id="20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440"/>
                            </p:stCondLst>
                            <p:childTnLst>
                              <p:par>
                                <p:cTn id="23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840"/>
                            </p:stCondLst>
                            <p:childTnLst>
                              <p:par>
                                <p:cTn id="2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160"/>
                            </p:stCondLst>
                            <p:childTnLst>
                              <p:par>
                                <p:cTn id="29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600"/>
                            </p:stCondLst>
                            <p:childTnLst>
                              <p:par>
                                <p:cTn id="32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440"/>
                            </p:stCondLst>
                            <p:childTnLst>
                              <p:par>
                                <p:cTn id="35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160"/>
                            </p:stCondLst>
                            <p:childTnLst>
                              <p:par>
                                <p:cTn id="38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480"/>
                            </p:stCondLst>
                            <p:childTnLst>
                              <p:par>
                                <p:cTn id="41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120"/>
                            </p:stCondLst>
                            <p:childTnLst>
                              <p:par>
                                <p:cTn id="44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048" y="557047"/>
            <a:ext cx="8628577" cy="1639615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Мальчик и девочка машут руками | Бесплатно вектор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4898" y="2042938"/>
            <a:ext cx="4574081" cy="4427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24877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348</TotalTime>
  <Words>268</Words>
  <Application>Microsoft Office PowerPoint</Application>
  <PresentationFormat>Произвольный</PresentationFormat>
  <Paragraphs>45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Лэпбук «Любимый Кузбасс» (технология изготовления и применения)</vt:lpstr>
      <vt:lpstr>Подбираем материал по теме, ставим цели и задачи</vt:lpstr>
      <vt:lpstr>Оформляем материал в том виде, в котором он будет в лэпбуке</vt:lpstr>
      <vt:lpstr>Готовим основу для лэпбука и оформляем её</vt:lpstr>
      <vt:lpstr>Добавляем карманы и готовый материал на основу и проверяем на соответствие с поставленными целями и задачами</vt:lpstr>
      <vt:lpstr>Оформляем титульную сторону и составляем визитную карточку</vt:lpstr>
      <vt:lpstr>Делаем большой карман на обратной стороне для дополнительного материала. Украшения для кармана взяты из народного промысла мастеров Кузбасса</vt:lpstr>
      <vt:lpstr>Лэпбук готов. Можно приступать к работе с детьми и делать выводы о качестве материала и соответствии возрасту воспитанников</vt:lpstr>
      <vt:lpstr>Подобранный материал из лэпбука эстетически понравился детям, удобен при работе. Во время игры не мнется, есть варианты построения игры, доступен для восприятия дошкольников. В целом лэпбук детьми оценен положительно, следовательно имеет право быть. Материал лэпбука будет полезен как для воспитателей предшкольных групп, так и для воспитанников. </vt:lpstr>
      <vt:lpstr>Визитная карточка лэпбука</vt:lpstr>
      <vt:lpstr>Визитная карточка лэпбука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Лэпбук «Любимый Кузбасс» (технология изготовления и применения)</dc:title>
  <dc:creator>User</dc:creator>
  <cp:lastModifiedBy>Настенька</cp:lastModifiedBy>
  <cp:revision>37</cp:revision>
  <dcterms:created xsi:type="dcterms:W3CDTF">2021-01-13T10:08:58Z</dcterms:created>
  <dcterms:modified xsi:type="dcterms:W3CDTF">2021-06-09T06:51:15Z</dcterms:modified>
</cp:coreProperties>
</file>