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AA51D"/>
    <a:srgbClr val="FF6600"/>
    <a:srgbClr val="FFCC99"/>
    <a:srgbClr val="00FFFF"/>
    <a:srgbClr val="4C96FF"/>
    <a:srgbClr val="99CCFF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4660"/>
  </p:normalViewPr>
  <p:slideViewPr>
    <p:cSldViewPr snapToGrid="0">
      <p:cViewPr varScale="1">
        <p:scale>
          <a:sx n="77" d="100"/>
          <a:sy n="77" d="100"/>
        </p:scale>
        <p:origin x="82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Виктория Трошина" userId="10f4d4af88b21524" providerId="LiveId" clId="{A8C036A9-1171-473A-BA82-15B92EBFE48A}"/>
    <pc:docChg chg="undo custSel addSld modSld sldOrd">
      <pc:chgData name="Виктория Трошина" userId="10f4d4af88b21524" providerId="LiveId" clId="{A8C036A9-1171-473A-BA82-15B92EBFE48A}" dt="2022-11-15T18:43:05.364" v="1032"/>
      <pc:docMkLst>
        <pc:docMk/>
      </pc:docMkLst>
      <pc:sldChg chg="modTransition">
        <pc:chgData name="Виктория Трошина" userId="10f4d4af88b21524" providerId="LiveId" clId="{A8C036A9-1171-473A-BA82-15B92EBFE48A}" dt="2022-11-12T18:59:00.145" v="1005"/>
        <pc:sldMkLst>
          <pc:docMk/>
          <pc:sldMk cId="2825388" sldId="256"/>
        </pc:sldMkLst>
      </pc:sldChg>
      <pc:sldChg chg="modTransition">
        <pc:chgData name="Виктория Трошина" userId="10f4d4af88b21524" providerId="LiveId" clId="{A8C036A9-1171-473A-BA82-15B92EBFE48A}" dt="2022-11-12T18:57:31.052" v="990"/>
        <pc:sldMkLst>
          <pc:docMk/>
          <pc:sldMk cId="3771804588" sldId="257"/>
        </pc:sldMkLst>
      </pc:sldChg>
      <pc:sldChg chg="addSp delSp modSp mod">
        <pc:chgData name="Виктория Трошина" userId="10f4d4af88b21524" providerId="LiveId" clId="{A8C036A9-1171-473A-BA82-15B92EBFE48A}" dt="2022-11-12T18:47:37.192" v="941" actId="1076"/>
        <pc:sldMkLst>
          <pc:docMk/>
          <pc:sldMk cId="1668847424" sldId="258"/>
        </pc:sldMkLst>
        <pc:picChg chg="del">
          <ac:chgData name="Виктория Трошина" userId="10f4d4af88b21524" providerId="LiveId" clId="{A8C036A9-1171-473A-BA82-15B92EBFE48A}" dt="2022-11-12T18:47:24.570" v="937" actId="478"/>
          <ac:picMkLst>
            <pc:docMk/>
            <pc:sldMk cId="1668847424" sldId="258"/>
            <ac:picMk id="8" creationId="{00000000-0000-0000-0000-000000000000}"/>
          </ac:picMkLst>
        </pc:picChg>
        <pc:picChg chg="del">
          <ac:chgData name="Виктория Трошина" userId="10f4d4af88b21524" providerId="LiveId" clId="{A8C036A9-1171-473A-BA82-15B92EBFE48A}" dt="2022-11-12T18:47:02.530" v="930" actId="478"/>
          <ac:picMkLst>
            <pc:docMk/>
            <pc:sldMk cId="1668847424" sldId="258"/>
            <ac:picMk id="9" creationId="{00000000-0000-0000-0000-000000000000}"/>
          </ac:picMkLst>
        </pc:picChg>
        <pc:picChg chg="add mod">
          <ac:chgData name="Виктория Трошина" userId="10f4d4af88b21524" providerId="LiveId" clId="{A8C036A9-1171-473A-BA82-15B92EBFE48A}" dt="2022-11-12T18:47:22.985" v="936" actId="1076"/>
          <ac:picMkLst>
            <pc:docMk/>
            <pc:sldMk cId="1668847424" sldId="258"/>
            <ac:picMk id="10" creationId="{3B4D43BA-13F6-0CCD-4827-FBCB52F38A23}"/>
          </ac:picMkLst>
        </pc:picChg>
        <pc:picChg chg="add mod">
          <ac:chgData name="Виктория Трошина" userId="10f4d4af88b21524" providerId="LiveId" clId="{A8C036A9-1171-473A-BA82-15B92EBFE48A}" dt="2022-11-12T18:47:37.192" v="941" actId="1076"/>
          <ac:picMkLst>
            <pc:docMk/>
            <pc:sldMk cId="1668847424" sldId="258"/>
            <ac:picMk id="12" creationId="{677F35B2-B7EC-FEBB-C9FA-C39C97EF83AD}"/>
          </ac:picMkLst>
        </pc:picChg>
      </pc:sldChg>
      <pc:sldChg chg="addSp modSp new mod ord modTransition">
        <pc:chgData name="Виктория Трошина" userId="10f4d4af88b21524" providerId="LiveId" clId="{A8C036A9-1171-473A-BA82-15B92EBFE48A}" dt="2022-11-12T18:58:58.913" v="1004"/>
        <pc:sldMkLst>
          <pc:docMk/>
          <pc:sldMk cId="813198600" sldId="275"/>
        </pc:sldMkLst>
        <pc:spChg chg="add mod">
          <ac:chgData name="Виктория Трошина" userId="10f4d4af88b21524" providerId="LiveId" clId="{A8C036A9-1171-473A-BA82-15B92EBFE48A}" dt="2022-11-12T18:37:52.014" v="792"/>
          <ac:spMkLst>
            <pc:docMk/>
            <pc:sldMk cId="813198600" sldId="275"/>
            <ac:spMk id="4" creationId="{05DBDA81-8534-F81B-3934-147887B97900}"/>
          </ac:spMkLst>
        </pc:spChg>
        <pc:picChg chg="add mod">
          <ac:chgData name="Виктория Трошина" userId="10f4d4af88b21524" providerId="LiveId" clId="{A8C036A9-1171-473A-BA82-15B92EBFE48A}" dt="2022-11-12T14:34:45.220" v="10" actId="14100"/>
          <ac:picMkLst>
            <pc:docMk/>
            <pc:sldMk cId="813198600" sldId="275"/>
            <ac:picMk id="2" creationId="{6D442C8A-F78A-D0FB-EB21-CD3B203EC463}"/>
          </ac:picMkLst>
        </pc:picChg>
      </pc:sldChg>
      <pc:sldChg chg="addSp delSp modSp new mod modAnim">
        <pc:chgData name="Виктория Трошина" userId="10f4d4af88b21524" providerId="LiveId" clId="{A8C036A9-1171-473A-BA82-15B92EBFE48A}" dt="2022-11-15T16:47:33.924" v="1026"/>
        <pc:sldMkLst>
          <pc:docMk/>
          <pc:sldMk cId="4171161707" sldId="276"/>
        </pc:sldMkLst>
        <pc:spChg chg="add mod">
          <ac:chgData name="Виктория Трошина" userId="10f4d4af88b21524" providerId="LiveId" clId="{A8C036A9-1171-473A-BA82-15B92EBFE48A}" dt="2022-11-12T18:37:58.210" v="793"/>
          <ac:spMkLst>
            <pc:docMk/>
            <pc:sldMk cId="4171161707" sldId="276"/>
            <ac:spMk id="2" creationId="{82F81F50-7FEB-87AC-A96A-8A8110B2E4C9}"/>
          </ac:spMkLst>
        </pc:spChg>
        <pc:picChg chg="add del mod">
          <ac:chgData name="Виктория Трошина" userId="10f4d4af88b21524" providerId="LiveId" clId="{A8C036A9-1171-473A-BA82-15B92EBFE48A}" dt="2022-11-12T16:18:08.010" v="580" actId="478"/>
          <ac:picMkLst>
            <pc:docMk/>
            <pc:sldMk cId="4171161707" sldId="276"/>
            <ac:picMk id="4" creationId="{702739C1-A8F2-54BC-6387-68803E95B526}"/>
          </ac:picMkLst>
        </pc:picChg>
        <pc:picChg chg="add del mod">
          <ac:chgData name="Виктория Трошина" userId="10f4d4af88b21524" providerId="LiveId" clId="{A8C036A9-1171-473A-BA82-15B92EBFE48A}" dt="2022-11-12T16:20:19.802" v="584"/>
          <ac:picMkLst>
            <pc:docMk/>
            <pc:sldMk cId="4171161707" sldId="276"/>
            <ac:picMk id="6" creationId="{2FC53324-3D7C-0C6D-61CC-CF25DF187157}"/>
          </ac:picMkLst>
        </pc:picChg>
        <pc:picChg chg="add mod">
          <ac:chgData name="Виктория Трошина" userId="10f4d4af88b21524" providerId="LiveId" clId="{A8C036A9-1171-473A-BA82-15B92EBFE48A}" dt="2022-11-12T16:21:48.336" v="590" actId="1076"/>
          <ac:picMkLst>
            <pc:docMk/>
            <pc:sldMk cId="4171161707" sldId="276"/>
            <ac:picMk id="8" creationId="{0E0583EF-6C02-4C99-244D-4A9558F8441F}"/>
          </ac:picMkLst>
        </pc:picChg>
      </pc:sldChg>
      <pc:sldChg chg="addSp modSp new mod modAnim">
        <pc:chgData name="Виктория Трошина" userId="10f4d4af88b21524" providerId="LiveId" clId="{A8C036A9-1171-473A-BA82-15B92EBFE48A}" dt="2022-11-15T16:47:37.953" v="1027"/>
        <pc:sldMkLst>
          <pc:docMk/>
          <pc:sldMk cId="2839891666" sldId="277"/>
        </pc:sldMkLst>
        <pc:spChg chg="add mod">
          <ac:chgData name="Виктория Трошина" userId="10f4d4af88b21524" providerId="LiveId" clId="{A8C036A9-1171-473A-BA82-15B92EBFE48A}" dt="2022-11-12T18:51:11.503" v="966" actId="20577"/>
          <ac:spMkLst>
            <pc:docMk/>
            <pc:sldMk cId="2839891666" sldId="277"/>
            <ac:spMk id="2" creationId="{EDBC7D78-D39A-6B7E-B9AE-74111CE09DE6}"/>
          </ac:spMkLst>
        </pc:spChg>
        <pc:picChg chg="add mod">
          <ac:chgData name="Виктория Трошина" userId="10f4d4af88b21524" providerId="LiveId" clId="{A8C036A9-1171-473A-BA82-15B92EBFE48A}" dt="2022-11-12T16:24:41.137" v="613" actId="14100"/>
          <ac:picMkLst>
            <pc:docMk/>
            <pc:sldMk cId="2839891666" sldId="277"/>
            <ac:picMk id="4" creationId="{CA1BD057-02F7-75B6-BAF3-880A5EE05870}"/>
          </ac:picMkLst>
        </pc:picChg>
      </pc:sldChg>
      <pc:sldChg chg="addSp modSp new mod ord modAnim modNotesTx">
        <pc:chgData name="Виктория Трошина" userId="10f4d4af88b21524" providerId="LiveId" clId="{A8C036A9-1171-473A-BA82-15B92EBFE48A}" dt="2022-11-15T16:47:56.601" v="1029"/>
        <pc:sldMkLst>
          <pc:docMk/>
          <pc:sldMk cId="1945085138" sldId="278"/>
        </pc:sldMkLst>
        <pc:spChg chg="add mod">
          <ac:chgData name="Виктория Трошина" userId="10f4d4af88b21524" providerId="LiveId" clId="{A8C036A9-1171-473A-BA82-15B92EBFE48A}" dt="2022-11-12T19:09:45.423" v="1020" actId="20577"/>
          <ac:spMkLst>
            <pc:docMk/>
            <pc:sldMk cId="1945085138" sldId="278"/>
            <ac:spMk id="3" creationId="{93DB4B1C-4EF5-168D-238D-FE43B76E0460}"/>
          </ac:spMkLst>
        </pc:spChg>
        <pc:spChg chg="add mod">
          <ac:chgData name="Виктория Трошина" userId="10f4d4af88b21524" providerId="LiveId" clId="{A8C036A9-1171-473A-BA82-15B92EBFE48A}" dt="2022-11-12T18:42:04.691" v="850" actId="20577"/>
          <ac:spMkLst>
            <pc:docMk/>
            <pc:sldMk cId="1945085138" sldId="278"/>
            <ac:spMk id="4" creationId="{0F75EB13-1157-2C9F-2764-FD500466337C}"/>
          </ac:spMkLst>
        </pc:spChg>
        <pc:picChg chg="add mod">
          <ac:chgData name="Виктория Трошина" userId="10f4d4af88b21524" providerId="LiveId" clId="{A8C036A9-1171-473A-BA82-15B92EBFE48A}" dt="2022-11-12T18:48:09.497" v="949" actId="1076"/>
          <ac:picMkLst>
            <pc:docMk/>
            <pc:sldMk cId="1945085138" sldId="278"/>
            <ac:picMk id="5" creationId="{04BB2B11-AC67-99E6-3CE3-762C23249548}"/>
          </ac:picMkLst>
        </pc:picChg>
      </pc:sldChg>
      <pc:sldChg chg="addSp modSp new mod ord modAnim">
        <pc:chgData name="Виктория Трошина" userId="10f4d4af88b21524" providerId="LiveId" clId="{A8C036A9-1171-473A-BA82-15B92EBFE48A}" dt="2022-11-15T18:43:00.985" v="1031"/>
        <pc:sldMkLst>
          <pc:docMk/>
          <pc:sldMk cId="319006303" sldId="279"/>
        </pc:sldMkLst>
        <pc:spChg chg="add mod">
          <ac:chgData name="Виктория Трошина" userId="10f4d4af88b21524" providerId="LiveId" clId="{A8C036A9-1171-473A-BA82-15B92EBFE48A}" dt="2022-11-12T18:42:45.668" v="885" actId="20577"/>
          <ac:spMkLst>
            <pc:docMk/>
            <pc:sldMk cId="319006303" sldId="279"/>
            <ac:spMk id="3" creationId="{8AD987D8-9D15-E20C-926C-BFD539264D44}"/>
          </ac:spMkLst>
        </pc:spChg>
        <pc:spChg chg="add mod">
          <ac:chgData name="Виктория Трошина" userId="10f4d4af88b21524" providerId="LiveId" clId="{A8C036A9-1171-473A-BA82-15B92EBFE48A}" dt="2022-11-12T18:42:20.039" v="855"/>
          <ac:spMkLst>
            <pc:docMk/>
            <pc:sldMk cId="319006303" sldId="279"/>
            <ac:spMk id="4" creationId="{5EBACF8D-35D2-1A31-8C5E-52A7827EB434}"/>
          </ac:spMkLst>
        </pc:spChg>
        <pc:picChg chg="add mod">
          <ac:chgData name="Виктория Трошина" userId="10f4d4af88b21524" providerId="LiveId" clId="{A8C036A9-1171-473A-BA82-15B92EBFE48A}" dt="2022-11-12T18:49:03.713" v="955" actId="1076"/>
          <ac:picMkLst>
            <pc:docMk/>
            <pc:sldMk cId="319006303" sldId="279"/>
            <ac:picMk id="6" creationId="{93C8293C-F5B9-AA2A-B987-E1C4E4D90F5F}"/>
          </ac:picMkLst>
        </pc:picChg>
      </pc:sldChg>
      <pc:sldChg chg="addSp modSp new mod ord modAnim">
        <pc:chgData name="Виктория Трошина" userId="10f4d4af88b21524" providerId="LiveId" clId="{A8C036A9-1171-473A-BA82-15B92EBFE48A}" dt="2022-11-15T18:43:05.364" v="1032"/>
        <pc:sldMkLst>
          <pc:docMk/>
          <pc:sldMk cId="2543341862" sldId="280"/>
        </pc:sldMkLst>
        <pc:spChg chg="add mod">
          <ac:chgData name="Виктория Трошина" userId="10f4d4af88b21524" providerId="LiveId" clId="{A8C036A9-1171-473A-BA82-15B92EBFE48A}" dt="2022-11-12T18:46:17.248" v="929" actId="1076"/>
          <ac:spMkLst>
            <pc:docMk/>
            <pc:sldMk cId="2543341862" sldId="280"/>
            <ac:spMk id="6" creationId="{D4E6E84F-866E-2059-D4E4-EA67152DFF2F}"/>
          </ac:spMkLst>
        </pc:spChg>
        <pc:picChg chg="add mod">
          <ac:chgData name="Виктория Трошина" userId="10f4d4af88b21524" providerId="LiveId" clId="{A8C036A9-1171-473A-BA82-15B92EBFE48A}" dt="2022-11-12T18:45:26.785" v="898" actId="1076"/>
          <ac:picMkLst>
            <pc:docMk/>
            <pc:sldMk cId="2543341862" sldId="280"/>
            <ac:picMk id="3" creationId="{DCB349CD-3EA5-2489-92FE-E2DC5D37B1DC}"/>
          </ac:picMkLst>
        </pc:picChg>
        <pc:picChg chg="add mod">
          <ac:chgData name="Виктория Трошина" userId="10f4d4af88b21524" providerId="LiveId" clId="{A8C036A9-1171-473A-BA82-15B92EBFE48A}" dt="2022-11-12T19:10:11.682" v="1021" actId="1076"/>
          <ac:picMkLst>
            <pc:docMk/>
            <pc:sldMk cId="2543341862" sldId="280"/>
            <ac:picMk id="5" creationId="{5968B1BA-8D60-CCD8-A8DB-F4DB44D9A54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D85C8-4E95-498B-BD94-97ADEC3B2BC5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A1AB49-80B3-4C6E-9B88-24979AE08D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674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1AB49-80B3-4C6E-9B88-24979AE08D6A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6628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1AB49-80B3-4C6E-9B88-24979AE08D6A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2420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1AB49-80B3-4C6E-9B88-24979AE08D6A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5206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A1AB49-80B3-4C6E-9B88-24979AE08D6A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8556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A9804-4E31-40D0-A9D0-0FD9670B388E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B64B-818F-44CC-B421-388003C545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416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A9804-4E31-40D0-A9D0-0FD9670B388E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B64B-818F-44CC-B421-388003C545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5803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A9804-4E31-40D0-A9D0-0FD9670B388E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B64B-818F-44CC-B421-388003C545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2862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A9804-4E31-40D0-A9D0-0FD9670B388E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B64B-818F-44CC-B421-388003C545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43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A9804-4E31-40D0-A9D0-0FD9670B388E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B64B-818F-44CC-B421-388003C545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078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A9804-4E31-40D0-A9D0-0FD9670B388E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B64B-818F-44CC-B421-388003C545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873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A9804-4E31-40D0-A9D0-0FD9670B388E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B64B-818F-44CC-B421-388003C545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622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A9804-4E31-40D0-A9D0-0FD9670B388E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B64B-818F-44CC-B421-388003C545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209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A9804-4E31-40D0-A9D0-0FD9670B388E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B64B-818F-44CC-B421-388003C545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7124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A9804-4E31-40D0-A9D0-0FD9670B388E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B64B-818F-44CC-B421-388003C545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583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A9804-4E31-40D0-A9D0-0FD9670B388E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34B64B-818F-44CC-B421-388003C545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217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A9804-4E31-40D0-A9D0-0FD9670B388E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34B64B-818F-44CC-B421-388003C5459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7070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image" Target="../media/image3.png"/><Relationship Id="rId9" Type="http://schemas.openxmlformats.org/officeDocument/2006/relationships/slide" Target="slide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" Target="slide2.xml"/><Relationship Id="rId7" Type="http://schemas.openxmlformats.org/officeDocument/2006/relationships/hyperlink" Target="https://scratch.mit.edu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fif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3.xml"/><Relationship Id="rId3" Type="http://schemas.openxmlformats.org/officeDocument/2006/relationships/slide" Target="slide2.xml"/><Relationship Id="rId7" Type="http://schemas.openxmlformats.org/officeDocument/2006/relationships/slide" Target="slide9.xml"/><Relationship Id="rId12" Type="http://schemas.openxmlformats.org/officeDocument/2006/relationships/slide" Target="slide1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slide" Target="slide12.xml"/><Relationship Id="rId5" Type="http://schemas.openxmlformats.org/officeDocument/2006/relationships/slide" Target="slide6.xml"/><Relationship Id="rId10" Type="http://schemas.openxmlformats.org/officeDocument/2006/relationships/slide" Target="slide10.xml"/><Relationship Id="rId4" Type="http://schemas.openxmlformats.org/officeDocument/2006/relationships/image" Target="../media/image10.png"/><Relationship Id="rId9" Type="http://schemas.openxmlformats.org/officeDocument/2006/relationships/slide" Target="slide8.xml"/><Relationship Id="rId14" Type="http://schemas.openxmlformats.org/officeDocument/2006/relationships/slide" Target="slide1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slide" Target="slide5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5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24.png"/><Relationship Id="rId4" Type="http://schemas.openxmlformats.org/officeDocument/2006/relationships/slide" Target="slid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slide" Target="slid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slide" Target="slid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slide" Target="slid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slide" Target="slide5.xml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5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openxmlformats.org/officeDocument/2006/relationships/slide" Target="slide16.xml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slide" Target="slide2.xml"/><Relationship Id="rId9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slide" Target="slide15.xml"/><Relationship Id="rId7" Type="http://schemas.openxmlformats.org/officeDocument/2006/relationships/image" Target="../media/image45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9" Type="http://schemas.openxmlformats.org/officeDocument/2006/relationships/image" Target="../media/image4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slide" Target="slide2.xml"/><Relationship Id="rId7" Type="http://schemas.openxmlformats.org/officeDocument/2006/relationships/image" Target="../media/image53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10" Type="http://schemas.openxmlformats.org/officeDocument/2006/relationships/image" Target="../media/image55.png"/><Relationship Id="rId4" Type="http://schemas.openxmlformats.org/officeDocument/2006/relationships/image" Target="../media/image50.png"/><Relationship Id="rId9" Type="http://schemas.openxmlformats.org/officeDocument/2006/relationships/image" Target="../media/image5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3087" y="0"/>
            <a:ext cx="6318913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-436728" y="1569495"/>
            <a:ext cx="6782937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4C96FF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Путеводитель</a:t>
            </a:r>
          </a:p>
          <a:p>
            <a:pPr algn="ctr"/>
            <a:r>
              <a:rPr lang="ru-RU" sz="7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4C96FF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п</a:t>
            </a:r>
            <a:r>
              <a:rPr lang="ru-RU" sz="72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4C96FF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о</a:t>
            </a:r>
          </a:p>
          <a:p>
            <a:pPr algn="ctr"/>
            <a:r>
              <a:rPr lang="en-US" sz="7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4C96FF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Scratch 3.0</a:t>
            </a:r>
            <a:endParaRPr lang="ru-RU" sz="72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4C96FF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25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615" y="269503"/>
            <a:ext cx="10321423" cy="91447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9" name="TextBox 8">
            <a:hlinkClick r:id="rId2" action="ppaction://hlinksldjump"/>
          </p:cNvPr>
          <p:cNvSpPr txBox="1"/>
          <p:nvPr/>
        </p:nvSpPr>
        <p:spPr>
          <a:xfrm>
            <a:off x="1201005" y="341194"/>
            <a:ext cx="8134064" cy="83099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rgbClr val="FFC000"/>
                </a:solidFill>
                <a:latin typeface="Comic Sans MS" panose="030F0702030302020204" pitchFamily="66" charset="0"/>
              </a:rPr>
              <a:t>Что такое </a:t>
            </a:r>
            <a:r>
              <a:rPr lang="en-US" sz="4800" b="1" dirty="0">
                <a:solidFill>
                  <a:srgbClr val="FFC000"/>
                </a:solidFill>
                <a:latin typeface="Comic Sans MS" panose="030F0702030302020204" pitchFamily="66" charset="0"/>
              </a:rPr>
              <a:t>Scratch</a:t>
            </a:r>
            <a:r>
              <a:rPr lang="ru-RU" sz="4800" b="1" dirty="0">
                <a:solidFill>
                  <a:srgbClr val="FFC000"/>
                </a:solidFill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912" y="1429563"/>
            <a:ext cx="10321423" cy="91447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2" name="TextBox 11">
            <a:hlinkClick r:id="rId5" action="ppaction://hlinksldjump"/>
          </p:cNvPr>
          <p:cNvSpPr txBox="1"/>
          <p:nvPr/>
        </p:nvSpPr>
        <p:spPr>
          <a:xfrm>
            <a:off x="1187356" y="1460311"/>
            <a:ext cx="92531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rgbClr val="FFC000"/>
                </a:solidFill>
                <a:latin typeface="Comic Sans MS" panose="030F0702030302020204" pitchFamily="66" charset="0"/>
              </a:rPr>
              <a:t>Установка и запуск </a:t>
            </a:r>
            <a:r>
              <a:rPr lang="en-US" sz="4800" b="1" dirty="0">
                <a:solidFill>
                  <a:srgbClr val="FFC000"/>
                </a:solidFill>
                <a:latin typeface="Comic Sans MS" panose="030F0702030302020204" pitchFamily="66" charset="0"/>
              </a:rPr>
              <a:t>Scratch</a:t>
            </a:r>
            <a:endParaRPr lang="ru-RU" sz="4800" b="1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3" name="Рисунок 12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855" y="2616919"/>
            <a:ext cx="10321423" cy="91447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4" name="TextBox 13">
            <a:hlinkClick r:id="rId6" action="ppaction://hlinksldjump"/>
          </p:cNvPr>
          <p:cNvSpPr txBox="1"/>
          <p:nvPr/>
        </p:nvSpPr>
        <p:spPr>
          <a:xfrm>
            <a:off x="1269241" y="2634018"/>
            <a:ext cx="88710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rgbClr val="FFC000"/>
                </a:solidFill>
                <a:latin typeface="Comic Sans MS" panose="030F0702030302020204" pitchFamily="66" charset="0"/>
              </a:rPr>
              <a:t>Интерфейс </a:t>
            </a:r>
            <a:r>
              <a:rPr lang="en-US" sz="4800" b="1" dirty="0">
                <a:solidFill>
                  <a:srgbClr val="FFC000"/>
                </a:solidFill>
                <a:latin typeface="Comic Sans MS" panose="030F0702030302020204" pitchFamily="66" charset="0"/>
              </a:rPr>
              <a:t>Scratch</a:t>
            </a:r>
            <a:endParaRPr lang="ru-RU" sz="4800" b="1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742" y="3776979"/>
            <a:ext cx="10321423" cy="91447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4767" y="4968199"/>
            <a:ext cx="10351905" cy="944962"/>
          </a:xfrm>
          <a:prstGeom prst="rect">
            <a:avLst/>
          </a:prstGeom>
        </p:spPr>
      </p:pic>
      <p:sp>
        <p:nvSpPr>
          <p:cNvPr id="18" name="TextBox 17">
            <a:hlinkClick r:id="rId8" action="ppaction://hlinksldjump"/>
          </p:cNvPr>
          <p:cNvSpPr txBox="1"/>
          <p:nvPr/>
        </p:nvSpPr>
        <p:spPr>
          <a:xfrm>
            <a:off x="1255593" y="3835021"/>
            <a:ext cx="88710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rgbClr val="FFC000"/>
                </a:solidFill>
                <a:latin typeface="Comic Sans MS" panose="030F0702030302020204" pitchFamily="66" charset="0"/>
              </a:rPr>
              <a:t>Спрайты и фоны</a:t>
            </a:r>
          </a:p>
        </p:txBody>
      </p:sp>
      <p:sp>
        <p:nvSpPr>
          <p:cNvPr id="19" name="TextBox 18">
            <a:hlinkClick r:id="rId9" action="ppaction://hlinksldjump"/>
          </p:cNvPr>
          <p:cNvSpPr txBox="1"/>
          <p:nvPr/>
        </p:nvSpPr>
        <p:spPr>
          <a:xfrm>
            <a:off x="1132763" y="5008729"/>
            <a:ext cx="96489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>
                <a:solidFill>
                  <a:srgbClr val="FFC000"/>
                </a:solidFill>
                <a:latin typeface="Comic Sans MS" panose="030F0702030302020204" pitchFamily="66" charset="0"/>
              </a:rPr>
              <a:t>Цветные блоки и скрипты</a:t>
            </a:r>
          </a:p>
        </p:txBody>
      </p:sp>
    </p:spTree>
    <p:extLst>
      <p:ext uri="{BB962C8B-B14F-4D97-AF65-F5344CB8AC3E}">
        <p14:creationId xmlns:p14="http://schemas.microsoft.com/office/powerpoint/2010/main" val="377180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152632" y="122831"/>
            <a:ext cx="6509983" cy="3084393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chemeClr val="tx1"/>
                </a:solidFill>
                <a:latin typeface="Comic Sans MS" panose="030F0702030302020204" pitchFamily="66" charset="0"/>
              </a:rPr>
              <a:t>Scratch - это визуальная среда программирования, где в отличие от других языков программирования, вы собираете код программы из блоков. Причем результат своих манипуляций вы видите сразу же, после запуска программы на экране и очень наглядно.</a:t>
            </a:r>
          </a:p>
        </p:txBody>
      </p:sp>
      <p:sp>
        <p:nvSpPr>
          <p:cNvPr id="3" name="Пятиугольник 2"/>
          <p:cNvSpPr/>
          <p:nvPr/>
        </p:nvSpPr>
        <p:spPr>
          <a:xfrm rot="10800000">
            <a:off x="191070" y="177420"/>
            <a:ext cx="2142698" cy="764275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>
            <a:hlinkClick r:id="rId2" action="ppaction://hlinksldjump"/>
          </p:cNvPr>
          <p:cNvSpPr txBox="1"/>
          <p:nvPr/>
        </p:nvSpPr>
        <p:spPr>
          <a:xfrm>
            <a:off x="614149" y="245659"/>
            <a:ext cx="184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FFC000"/>
                </a:solidFill>
                <a:latin typeface="Comic Sans MS" panose="030F0702030302020204" pitchFamily="66" charset="0"/>
              </a:rPr>
              <a:t>Назад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41192" y="3603008"/>
            <a:ext cx="4476468" cy="272955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chemeClr val="tx1"/>
                </a:solidFill>
                <a:latin typeface="Comic Sans MS" panose="030F0702030302020204" pitchFamily="66" charset="0"/>
              </a:rPr>
              <a:t>В Scratch можно создавать анимацию и живые открытки, рисовать мультфильмы, писать музыку, делать мультимедийные проекты и тому подобное.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63571" y="3439236"/>
            <a:ext cx="6509982" cy="3248167"/>
          </a:xfrm>
          <a:prstGeom prst="roundRect">
            <a:avLst/>
          </a:prstGeom>
          <a:solidFill>
            <a:srgbClr val="99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Самая главная идея, на основе которой задумывался и создавался </a:t>
            </a:r>
            <a:r>
              <a:rPr lang="en-US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Scratch</a:t>
            </a:r>
            <a:r>
              <a:rPr lang="ru-RU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 – это не только программирование, но и всемирная социальная сеть </a:t>
            </a:r>
            <a:r>
              <a:rPr lang="ru-RU" sz="20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(http://scratch.mit.edu), </a:t>
            </a:r>
            <a:r>
              <a:rPr lang="ru-RU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объединяющая людей со всего мира. Здесь вы сможете опубликовать свои личные проекты, а также посмотреть и изучить проекты других участников.</a:t>
            </a:r>
          </a:p>
          <a:p>
            <a:pPr algn="ctr"/>
            <a:endParaRPr lang="ru-RU" sz="2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B4D43BA-13F6-0CCD-4827-FBCB52F38A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>
            <a:off x="9822801" y="715617"/>
            <a:ext cx="2178129" cy="143191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77F35B2-B7EC-FEBB-C9FA-C39C97EF83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14149" y="1337480"/>
            <a:ext cx="1983080" cy="205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847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195" y="365316"/>
            <a:ext cx="2188654" cy="804742"/>
          </a:xfrm>
          <a:prstGeom prst="rect">
            <a:avLst/>
          </a:prstGeom>
        </p:spPr>
      </p:pic>
      <p:pic>
        <p:nvPicPr>
          <p:cNvPr id="3" name="Рисунок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927" y="313356"/>
            <a:ext cx="2030144" cy="963251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3289110" y="177420"/>
            <a:ext cx="7574508" cy="151490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Чтобы начать программирование, понадобится программное обеспечение </a:t>
            </a:r>
            <a:r>
              <a:rPr lang="en-US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Scratch. </a:t>
            </a:r>
            <a:r>
              <a:rPr lang="ru-RU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Его можно установить на компьютер или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работать с ним по сети – онлайн.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9390" y="2059674"/>
            <a:ext cx="2151798" cy="215179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791" y="4462818"/>
            <a:ext cx="2040340" cy="2040340"/>
          </a:xfrm>
          <a:prstGeom prst="rect">
            <a:avLst/>
          </a:prstGeom>
        </p:spPr>
      </p:pic>
      <p:sp>
        <p:nvSpPr>
          <p:cNvPr id="7" name="Пятиугольник 6"/>
          <p:cNvSpPr/>
          <p:nvPr/>
        </p:nvSpPr>
        <p:spPr>
          <a:xfrm>
            <a:off x="2565779" y="2333765"/>
            <a:ext cx="4599295" cy="1665027"/>
          </a:xfrm>
          <a:prstGeom prst="homePlat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Зайди на сайт 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  <a:hlinkClick r:id="rId7"/>
              </a:rPr>
              <a:t>https://scratch.mit.edu</a:t>
            </a:r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 и выбери «Регистрация». Заполни форму, создав имя пользователя и пароль.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7629099" y="2265528"/>
            <a:ext cx="4230806" cy="176056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После регистрации на сайте 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Scratch</a:t>
            </a:r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 выбери «Вход» и введи сове имя пользователя и пароль. Кликни «Создавай» вверху экрана, чтобы создать новую программу.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28404" y="4556004"/>
            <a:ext cx="4615072" cy="167654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56256" y="4442041"/>
            <a:ext cx="4249280" cy="176799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934269" y="4722126"/>
            <a:ext cx="36166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Comic Sans MS" panose="030F0702030302020204" pitchFamily="66" charset="0"/>
              </a:rPr>
              <a:t>Скачай </a:t>
            </a:r>
            <a:r>
              <a:rPr lang="en-US" dirty="0">
                <a:latin typeface="Comic Sans MS" panose="030F0702030302020204" pitchFamily="66" charset="0"/>
              </a:rPr>
              <a:t>Scratch </a:t>
            </a:r>
            <a:r>
              <a:rPr lang="ru-RU" dirty="0">
                <a:latin typeface="Comic Sans MS" panose="030F0702030302020204" pitchFamily="66" charset="0"/>
              </a:rPr>
              <a:t> с сайта </a:t>
            </a:r>
          </a:p>
          <a:p>
            <a:pPr algn="ctr"/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  <a:hlinkClick r:id="rId7"/>
              </a:rPr>
              <a:t>https://scratch.mit.edu</a:t>
            </a:r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 . Запусти программу установки- на рабочем столе </a:t>
            </a:r>
            <a:r>
              <a:rPr lang="ru-RU" dirty="0">
                <a:latin typeface="Comic Sans MS" panose="030F0702030302020204" pitchFamily="66" charset="0"/>
              </a:rPr>
              <a:t> появится иконка </a:t>
            </a:r>
            <a:r>
              <a:rPr lang="en-US" dirty="0">
                <a:latin typeface="Comic Sans MS" panose="030F0702030302020204" pitchFamily="66" charset="0"/>
              </a:rPr>
              <a:t>Scratch.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800311" y="4708477"/>
            <a:ext cx="40868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Comic Sans MS" panose="030F0702030302020204" pitchFamily="66" charset="0"/>
              </a:rPr>
              <a:t>Сделай двойной клик по иконке на рабочем столе и </a:t>
            </a:r>
            <a:r>
              <a:rPr lang="en-US" dirty="0">
                <a:latin typeface="Comic Sans MS" panose="030F0702030302020204" pitchFamily="66" charset="0"/>
              </a:rPr>
              <a:t>Scratch </a:t>
            </a:r>
            <a:r>
              <a:rPr lang="ru-RU" dirty="0">
                <a:latin typeface="Comic Sans MS" panose="030F0702030302020204" pitchFamily="66" charset="0"/>
              </a:rPr>
              <a:t>запустится, готовый к вводу программ.</a:t>
            </a:r>
          </a:p>
        </p:txBody>
      </p:sp>
    </p:spTree>
    <p:extLst>
      <p:ext uri="{BB962C8B-B14F-4D97-AF65-F5344CB8AC3E}">
        <p14:creationId xmlns:p14="http://schemas.microsoft.com/office/powerpoint/2010/main" val="31637373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88654" cy="804742"/>
          </a:xfrm>
          <a:prstGeom prst="rect">
            <a:avLst/>
          </a:prstGeom>
        </p:spPr>
      </p:pic>
      <p:pic>
        <p:nvPicPr>
          <p:cNvPr id="3" name="Рисунок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079" y="0"/>
            <a:ext cx="2030144" cy="963251"/>
          </a:xfrm>
          <a:prstGeom prst="rect">
            <a:avLst/>
          </a:prstGeom>
        </p:spPr>
      </p:pic>
      <p:pic>
        <p:nvPicPr>
          <p:cNvPr id="4" name="Рисунок 3">
            <a:hlinkClick r:id="rId5" action="ppaction://hlinksldjump"/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5"/>
          <a:stretch/>
        </p:blipFill>
        <p:spPr>
          <a:xfrm>
            <a:off x="485105" y="816049"/>
            <a:ext cx="11279266" cy="5789469"/>
          </a:xfrm>
          <a:prstGeom prst="rect">
            <a:avLst/>
          </a:prstGeom>
          <a:ln w="3175">
            <a:noFill/>
          </a:ln>
        </p:spPr>
      </p:pic>
      <p:sp>
        <p:nvSpPr>
          <p:cNvPr id="9" name="Скругленный прямоугольник 8">
            <a:hlinkClick r:id="rId7" action="ppaction://hlinksldjump"/>
          </p:cNvPr>
          <p:cNvSpPr/>
          <p:nvPr/>
        </p:nvSpPr>
        <p:spPr>
          <a:xfrm>
            <a:off x="996287" y="1733266"/>
            <a:ext cx="2006221" cy="461294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>
            <a:hlinkClick r:id="rId8" action="ppaction://hlinksldjump"/>
          </p:cNvPr>
          <p:cNvSpPr/>
          <p:nvPr/>
        </p:nvSpPr>
        <p:spPr>
          <a:xfrm>
            <a:off x="504967" y="1310185"/>
            <a:ext cx="2402006" cy="368490"/>
          </a:xfrm>
          <a:prstGeom prst="roundRect">
            <a:avLst/>
          </a:prstGeom>
          <a:noFill/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>
            <a:hlinkClick r:id="rId9" action="ppaction://hlinksldjump"/>
          </p:cNvPr>
          <p:cNvSpPr/>
          <p:nvPr/>
        </p:nvSpPr>
        <p:spPr>
          <a:xfrm>
            <a:off x="504967" y="1746913"/>
            <a:ext cx="409433" cy="480401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>
            <a:hlinkClick r:id="rId5" action="ppaction://hlinksldjump"/>
          </p:cNvPr>
          <p:cNvSpPr/>
          <p:nvPr/>
        </p:nvSpPr>
        <p:spPr>
          <a:xfrm>
            <a:off x="1282890" y="900752"/>
            <a:ext cx="4885898" cy="313899"/>
          </a:xfrm>
          <a:prstGeom prst="roundRect">
            <a:avLst/>
          </a:prstGeom>
          <a:noFill/>
          <a:ln w="381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>
            <a:hlinkClick r:id="rId10" action="ppaction://hlinksldjump"/>
          </p:cNvPr>
          <p:cNvSpPr/>
          <p:nvPr/>
        </p:nvSpPr>
        <p:spPr>
          <a:xfrm>
            <a:off x="3330054" y="1746913"/>
            <a:ext cx="4135271" cy="464023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>
            <a:hlinkClick r:id="rId11" action="ppaction://hlinksldjump"/>
          </p:cNvPr>
          <p:cNvSpPr/>
          <p:nvPr/>
        </p:nvSpPr>
        <p:spPr>
          <a:xfrm>
            <a:off x="7847463" y="1705970"/>
            <a:ext cx="3753134" cy="281143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>
            <a:hlinkClick r:id="rId12" action="ppaction://hlinksldjump"/>
          </p:cNvPr>
          <p:cNvSpPr/>
          <p:nvPr/>
        </p:nvSpPr>
        <p:spPr>
          <a:xfrm>
            <a:off x="7629099" y="1241946"/>
            <a:ext cx="4067032" cy="34119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>
            <a:hlinkClick r:id="rId13" action="ppaction://hlinksldjump"/>
          </p:cNvPr>
          <p:cNvSpPr/>
          <p:nvPr/>
        </p:nvSpPr>
        <p:spPr>
          <a:xfrm>
            <a:off x="7792872" y="4694830"/>
            <a:ext cx="3220871" cy="189703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>
            <a:hlinkClick r:id="rId14" action="ppaction://hlinksldjump"/>
          </p:cNvPr>
          <p:cNvSpPr/>
          <p:nvPr/>
        </p:nvSpPr>
        <p:spPr>
          <a:xfrm>
            <a:off x="11163869" y="4653887"/>
            <a:ext cx="573206" cy="193798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36579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85" b="93309"/>
          <a:stretch/>
        </p:blipFill>
        <p:spPr>
          <a:xfrm>
            <a:off x="614148" y="3328753"/>
            <a:ext cx="10921330" cy="697336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775" y="174247"/>
            <a:ext cx="2188654" cy="804742"/>
          </a:xfrm>
          <a:prstGeom prst="rect">
            <a:avLst/>
          </a:prstGeom>
        </p:spPr>
      </p:pic>
      <p:pic>
        <p:nvPicPr>
          <p:cNvPr id="3" name="Рисунок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6699" y="135935"/>
            <a:ext cx="2036240" cy="963251"/>
          </a:xfrm>
          <a:prstGeom prst="rect">
            <a:avLst/>
          </a:prstGeom>
        </p:spPr>
      </p:pic>
      <p:cxnSp>
        <p:nvCxnSpPr>
          <p:cNvPr id="9" name="Прямая со стрелкой 8"/>
          <p:cNvCxnSpPr/>
          <p:nvPr/>
        </p:nvCxnSpPr>
        <p:spPr>
          <a:xfrm>
            <a:off x="1951630" y="2647666"/>
            <a:ext cx="204716" cy="914400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Скругленный прямоугольник 12"/>
          <p:cNvSpPr/>
          <p:nvPr/>
        </p:nvSpPr>
        <p:spPr>
          <a:xfrm>
            <a:off x="532263" y="1842448"/>
            <a:ext cx="1542197" cy="76427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Выбор языка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3636337">
            <a:off x="2435983" y="3642050"/>
            <a:ext cx="396274" cy="1492655"/>
          </a:xfrm>
          <a:prstGeom prst="rect">
            <a:avLst/>
          </a:prstGeom>
        </p:spPr>
      </p:pic>
      <p:sp>
        <p:nvSpPr>
          <p:cNvPr id="18" name="Скругленный прямоугольник 17"/>
          <p:cNvSpPr/>
          <p:nvPr/>
        </p:nvSpPr>
        <p:spPr>
          <a:xfrm>
            <a:off x="122829" y="5049672"/>
            <a:ext cx="3411941" cy="161043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Действие над проектом:</a:t>
            </a:r>
          </a:p>
          <a:p>
            <a:pPr marL="285750" indent="-285750" algn="ctr">
              <a:buFontTx/>
              <a:buChar char="-"/>
            </a:pPr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Создать новый</a:t>
            </a:r>
          </a:p>
          <a:p>
            <a:pPr marL="285750" indent="-285750" algn="ctr">
              <a:buFontTx/>
              <a:buChar char="-"/>
            </a:pPr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Загрузить с компьютера</a:t>
            </a:r>
          </a:p>
          <a:p>
            <a:pPr marL="285750" indent="-285750" algn="ctr">
              <a:buFontTx/>
              <a:buChar char="-"/>
            </a:pPr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Сохранить на компьютер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293512">
            <a:off x="4138922" y="2625395"/>
            <a:ext cx="1036597" cy="990526"/>
          </a:xfrm>
          <a:prstGeom prst="rect">
            <a:avLst/>
          </a:prstGeom>
        </p:spPr>
      </p:pic>
      <p:sp>
        <p:nvSpPr>
          <p:cNvPr id="20" name="Скругленный прямоугольник 19"/>
          <p:cNvSpPr/>
          <p:nvPr/>
        </p:nvSpPr>
        <p:spPr>
          <a:xfrm>
            <a:off x="3589361" y="1325880"/>
            <a:ext cx="2811439" cy="12399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Редактирование 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проекта 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(отмена ошибочных действий)</a:t>
            </a: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322777">
            <a:off x="5494839" y="3831848"/>
            <a:ext cx="1384388" cy="1322860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4339987" y="5199797"/>
            <a:ext cx="2825087" cy="152854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Руководство пользователя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( здесь можно найти любой ответ)</a:t>
            </a: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56395" y="2302465"/>
            <a:ext cx="1528510" cy="1465478"/>
          </a:xfrm>
          <a:prstGeom prst="rect">
            <a:avLst/>
          </a:prstGeom>
        </p:spPr>
      </p:pic>
      <p:sp>
        <p:nvSpPr>
          <p:cNvPr id="26" name="Скругленный прямоугольник 25"/>
          <p:cNvSpPr/>
          <p:nvPr/>
        </p:nvSpPr>
        <p:spPr>
          <a:xfrm>
            <a:off x="8666328" y="1296536"/>
            <a:ext cx="2497540" cy="106452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Отображается текущее название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3135435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6" t="7122" r="76157" b="86422"/>
          <a:stretch/>
        </p:blipFill>
        <p:spPr>
          <a:xfrm>
            <a:off x="2109952" y="2906974"/>
            <a:ext cx="8057631" cy="1119116"/>
          </a:xfrm>
          <a:prstGeom prst="rect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366" y="133303"/>
            <a:ext cx="2188654" cy="804742"/>
          </a:xfrm>
          <a:prstGeom prst="rect">
            <a:avLst/>
          </a:prstGeom>
        </p:spPr>
      </p:pic>
      <p:pic>
        <p:nvPicPr>
          <p:cNvPr id="4" name="Рисунок 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938" y="108641"/>
            <a:ext cx="2036240" cy="963251"/>
          </a:xfrm>
          <a:prstGeom prst="rect">
            <a:avLst/>
          </a:prstGeom>
        </p:spPr>
      </p:pic>
      <p:cxnSp>
        <p:nvCxnSpPr>
          <p:cNvPr id="9" name="Прямая со стрелкой 8"/>
          <p:cNvCxnSpPr/>
          <p:nvPr/>
        </p:nvCxnSpPr>
        <p:spPr>
          <a:xfrm>
            <a:off x="2811439" y="2579427"/>
            <a:ext cx="382137" cy="736979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1187355" y="1405719"/>
            <a:ext cx="2306472" cy="11464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Вкладка работы со скриптами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548418" y="4790364"/>
            <a:ext cx="2292824" cy="136477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Вкладка работы с костюмами спрайта</a:t>
            </a:r>
          </a:p>
        </p:txBody>
      </p:sp>
      <p:cxnSp>
        <p:nvCxnSpPr>
          <p:cNvPr id="15" name="Прямая со стрелкой 14"/>
          <p:cNvCxnSpPr>
            <a:stCxn id="13" idx="0"/>
          </p:cNvCxnSpPr>
          <p:nvPr/>
        </p:nvCxnSpPr>
        <p:spPr>
          <a:xfrm flipV="1">
            <a:off x="4694830" y="3794079"/>
            <a:ext cx="723331" cy="996285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Скругленный прямоугольник 17"/>
          <p:cNvSpPr/>
          <p:nvPr/>
        </p:nvSpPr>
        <p:spPr>
          <a:xfrm>
            <a:off x="6114197" y="1228298"/>
            <a:ext cx="2361063" cy="111911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Вкладка работы со звуками</a:t>
            </a:r>
          </a:p>
        </p:txBody>
      </p:sp>
      <p:cxnSp>
        <p:nvCxnSpPr>
          <p:cNvPr id="20" name="Прямая со стрелкой 19"/>
          <p:cNvCxnSpPr>
            <a:stCxn id="18" idx="2"/>
          </p:cNvCxnSpPr>
          <p:nvPr/>
        </p:nvCxnSpPr>
        <p:spPr>
          <a:xfrm>
            <a:off x="7294729" y="2347415"/>
            <a:ext cx="443552" cy="1009934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72580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309" y="187894"/>
            <a:ext cx="2188654" cy="804742"/>
          </a:xfrm>
          <a:prstGeom prst="rect">
            <a:avLst/>
          </a:prstGeom>
        </p:spPr>
      </p:pic>
      <p:pic>
        <p:nvPicPr>
          <p:cNvPr id="2" name="Рисунок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527" y="163231"/>
            <a:ext cx="2036240" cy="96325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63" r="95634"/>
          <a:stretch/>
        </p:blipFill>
        <p:spPr>
          <a:xfrm>
            <a:off x="2920622" y="342061"/>
            <a:ext cx="614148" cy="6339819"/>
          </a:xfrm>
          <a:prstGeom prst="rect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</p:pic>
      <p:cxnSp>
        <p:nvCxnSpPr>
          <p:cNvPr id="6" name="Прямая со стрелкой 5"/>
          <p:cNvCxnSpPr/>
          <p:nvPr/>
        </p:nvCxnSpPr>
        <p:spPr>
          <a:xfrm flipH="1">
            <a:off x="3643952" y="1201003"/>
            <a:ext cx="928049" cy="504967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4626592" y="232014"/>
            <a:ext cx="2306471" cy="118735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Область блоков команд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8019" y="5905269"/>
            <a:ext cx="1030313" cy="615749"/>
          </a:xfrm>
          <a:prstGeom prst="rect">
            <a:avLst/>
          </a:prstGeom>
        </p:spPr>
      </p:pic>
      <p:sp>
        <p:nvSpPr>
          <p:cNvPr id="11" name="Скругленный прямоугольник 10"/>
          <p:cNvSpPr/>
          <p:nvPr/>
        </p:nvSpPr>
        <p:spPr>
          <a:xfrm>
            <a:off x="4285397" y="5145206"/>
            <a:ext cx="2415654" cy="88710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Выбор дополнения</a:t>
            </a:r>
          </a:p>
        </p:txBody>
      </p:sp>
    </p:spTree>
    <p:extLst>
      <p:ext uri="{BB962C8B-B14F-4D97-AF65-F5344CB8AC3E}">
        <p14:creationId xmlns:p14="http://schemas.microsoft.com/office/powerpoint/2010/main" val="5830654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793" y="131029"/>
            <a:ext cx="2188654" cy="804742"/>
          </a:xfrm>
          <a:prstGeom prst="rect">
            <a:avLst/>
          </a:prstGeom>
        </p:spPr>
      </p:pic>
      <p:pic>
        <p:nvPicPr>
          <p:cNvPr id="5" name="Рисунок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360" y="112734"/>
            <a:ext cx="2036240" cy="96325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0" t="13234" r="76750" b="257"/>
          <a:stretch/>
        </p:blipFill>
        <p:spPr>
          <a:xfrm>
            <a:off x="3276600" y="792480"/>
            <a:ext cx="2286000" cy="5486400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</p:pic>
      <p:cxnSp>
        <p:nvCxnSpPr>
          <p:cNvPr id="10" name="Прямая со стрелкой 9"/>
          <p:cNvCxnSpPr/>
          <p:nvPr/>
        </p:nvCxnSpPr>
        <p:spPr>
          <a:xfrm flipH="1">
            <a:off x="5377218" y="1433016"/>
            <a:ext cx="1460310" cy="1132764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6864824" y="518615"/>
            <a:ext cx="2770496" cy="111911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Область команд выбранного блока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397087" y="2770496"/>
            <a:ext cx="3794078" cy="215634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Comic Sans MS" panose="030F0702030302020204" pitchFamily="66" charset="0"/>
              </a:rPr>
              <a:t>Блоки перемещаются и соединяются между собой при помощи мыши</a:t>
            </a:r>
          </a:p>
        </p:txBody>
      </p:sp>
    </p:spTree>
    <p:extLst>
      <p:ext uri="{BB962C8B-B14F-4D97-AF65-F5344CB8AC3E}">
        <p14:creationId xmlns:p14="http://schemas.microsoft.com/office/powerpoint/2010/main" val="31605777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0" t="12933" r="36754" b="1204"/>
          <a:stretch/>
        </p:blipFill>
        <p:spPr>
          <a:xfrm>
            <a:off x="4053384" y="941696"/>
            <a:ext cx="4967785" cy="5445457"/>
          </a:xfrm>
          <a:prstGeom prst="rect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261" y="102960"/>
            <a:ext cx="2194750" cy="810838"/>
          </a:xfrm>
          <a:prstGeom prst="rect">
            <a:avLst/>
          </a:prstGeom>
        </p:spPr>
      </p:pic>
      <p:pic>
        <p:nvPicPr>
          <p:cNvPr id="4" name="Рисунок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880" y="105591"/>
            <a:ext cx="2036240" cy="969348"/>
          </a:xfrm>
          <a:prstGeom prst="rect">
            <a:avLst/>
          </a:prstGeom>
        </p:spPr>
      </p:pic>
      <p:cxnSp>
        <p:nvCxnSpPr>
          <p:cNvPr id="8" name="Прямая со стрелкой 7"/>
          <p:cNvCxnSpPr/>
          <p:nvPr/>
        </p:nvCxnSpPr>
        <p:spPr>
          <a:xfrm>
            <a:off x="2797792" y="2142698"/>
            <a:ext cx="2183641" cy="887104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1392070" y="968992"/>
            <a:ext cx="2292824" cy="11464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Область скриптов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32011" y="2784142"/>
            <a:ext cx="3302760" cy="3357349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0" u="none" strike="noStrike" baseline="0" dirty="0">
                <a:solidFill>
                  <a:schemeClr val="tx1"/>
                </a:solidFill>
                <a:latin typeface="Comic Sans MS" panose="030F0702030302020204" pitchFamily="66" charset="0"/>
              </a:rPr>
              <a:t>Скрипты</a:t>
            </a:r>
            <a:r>
              <a:rPr lang="ru-RU" b="0" i="0" u="none" strike="noStrike" baseline="0" dirty="0">
                <a:solidFill>
                  <a:schemeClr val="tx1"/>
                </a:solidFill>
                <a:latin typeface="Comic Sans MS" panose="030F0702030302020204" pitchFamily="66" charset="0"/>
              </a:rPr>
              <a:t> — это кусочки, наборы цветных блоков,</a:t>
            </a:r>
          </a:p>
          <a:p>
            <a:pPr algn="ctr"/>
            <a:r>
              <a:rPr lang="ru-RU" b="0" i="0" u="none" strike="noStrike" baseline="0" dirty="0">
                <a:solidFill>
                  <a:schemeClr val="tx1"/>
                </a:solidFill>
                <a:latin typeface="Comic Sans MS" panose="030F0702030302020204" pitchFamily="66" charset="0"/>
              </a:rPr>
              <a:t>из которых состоит программа. У каждого спрайта</a:t>
            </a:r>
          </a:p>
          <a:p>
            <a:pPr algn="ctr"/>
            <a:r>
              <a:rPr lang="ru-RU" b="0" i="0" u="none" strike="noStrike" baseline="0" dirty="0">
                <a:solidFill>
                  <a:schemeClr val="tx1"/>
                </a:solidFill>
                <a:latin typeface="Comic Sans MS" panose="030F0702030302020204" pitchFamily="66" charset="0"/>
              </a:rPr>
              <a:t>скрипты собственные, описывающие поведение</a:t>
            </a:r>
          </a:p>
          <a:p>
            <a:pPr algn="ctr"/>
            <a:r>
              <a:rPr lang="ru-RU" b="0" i="0" u="none" strike="noStrike" baseline="0" dirty="0">
                <a:solidFill>
                  <a:schemeClr val="tx1"/>
                </a:solidFill>
                <a:latin typeface="Comic Sans MS" panose="030F0702030302020204" pitchFamily="66" charset="0"/>
              </a:rPr>
              <a:t>только этого спрайта.</a:t>
            </a:r>
            <a:endParaRPr lang="ru-RU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 flipH="1">
            <a:off x="8871045" y="968991"/>
            <a:ext cx="600501" cy="477672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Скругленный прямоугольник 14"/>
          <p:cNvSpPr/>
          <p:nvPr/>
        </p:nvSpPr>
        <p:spPr>
          <a:xfrm>
            <a:off x="9512490" y="300252"/>
            <a:ext cx="2538483" cy="110546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Отображение спрайта, для которого пишется скрипт</a:t>
            </a:r>
          </a:p>
        </p:txBody>
      </p:sp>
      <p:cxnSp>
        <p:nvCxnSpPr>
          <p:cNvPr id="18" name="Прямая со стрелкой 17"/>
          <p:cNvCxnSpPr/>
          <p:nvPr/>
        </p:nvCxnSpPr>
        <p:spPr>
          <a:xfrm flipH="1">
            <a:off x="8816455" y="4885898"/>
            <a:ext cx="696034" cy="825691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Скругленный прямоугольник 18"/>
          <p:cNvSpPr/>
          <p:nvPr/>
        </p:nvSpPr>
        <p:spPr>
          <a:xfrm>
            <a:off x="9553432" y="3807726"/>
            <a:ext cx="2511189" cy="173326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Масштабирование и центрирование скрипта</a:t>
            </a:r>
          </a:p>
        </p:txBody>
      </p:sp>
    </p:spTree>
    <p:extLst>
      <p:ext uri="{BB962C8B-B14F-4D97-AF65-F5344CB8AC3E}">
        <p14:creationId xmlns:p14="http://schemas.microsoft.com/office/powerpoint/2010/main" val="34577645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06" t="6905" b="86423"/>
          <a:stretch/>
        </p:blipFill>
        <p:spPr>
          <a:xfrm>
            <a:off x="2361064" y="2634018"/>
            <a:ext cx="7971462" cy="764275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261" y="130256"/>
            <a:ext cx="2194750" cy="810838"/>
          </a:xfrm>
          <a:prstGeom prst="rect">
            <a:avLst/>
          </a:prstGeom>
        </p:spPr>
      </p:pic>
      <p:pic>
        <p:nvPicPr>
          <p:cNvPr id="3" name="Рисунок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2233" y="105592"/>
            <a:ext cx="2036240" cy="969348"/>
          </a:xfrm>
          <a:prstGeom prst="rect">
            <a:avLst/>
          </a:prstGeom>
        </p:spPr>
      </p:pic>
      <p:cxnSp>
        <p:nvCxnSpPr>
          <p:cNvPr id="8" name="Прямая со стрелкой 7"/>
          <p:cNvCxnSpPr/>
          <p:nvPr/>
        </p:nvCxnSpPr>
        <p:spPr>
          <a:xfrm flipH="1">
            <a:off x="9444250" y="1514901"/>
            <a:ext cx="668741" cy="1255594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9321421" y="136478"/>
            <a:ext cx="2388358" cy="133748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Режимы экрана действий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3357350" y="1787857"/>
            <a:ext cx="709683" cy="1119117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Скругленный прямоугольник 13"/>
          <p:cNvSpPr/>
          <p:nvPr/>
        </p:nvSpPr>
        <p:spPr>
          <a:xfrm>
            <a:off x="3985147" y="423080"/>
            <a:ext cx="2579426" cy="140572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Завершение работы программы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V="1">
            <a:off x="1815152" y="3125338"/>
            <a:ext cx="736979" cy="1173707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Скругленный прямоугольник 16"/>
          <p:cNvSpPr/>
          <p:nvPr/>
        </p:nvSpPr>
        <p:spPr>
          <a:xfrm>
            <a:off x="354842" y="4367284"/>
            <a:ext cx="2552131" cy="150125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Запуск программы</a:t>
            </a:r>
          </a:p>
        </p:txBody>
      </p:sp>
    </p:spTree>
    <p:extLst>
      <p:ext uri="{BB962C8B-B14F-4D97-AF65-F5344CB8AC3E}">
        <p14:creationId xmlns:p14="http://schemas.microsoft.com/office/powerpoint/2010/main" val="17360622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375" y="171199"/>
            <a:ext cx="2194750" cy="810838"/>
          </a:xfrm>
          <a:prstGeom prst="rect">
            <a:avLst/>
          </a:prstGeom>
        </p:spPr>
      </p:pic>
      <p:pic>
        <p:nvPicPr>
          <p:cNvPr id="2" name="Рисунок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403" y="119239"/>
            <a:ext cx="2036240" cy="9693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18" t="12932" r="485" b="34774"/>
          <a:stretch/>
        </p:blipFill>
        <p:spPr>
          <a:xfrm>
            <a:off x="3766783" y="1665026"/>
            <a:ext cx="4339988" cy="3316406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</p:pic>
      <p:cxnSp>
        <p:nvCxnSpPr>
          <p:cNvPr id="8" name="Прямая со стрелкой 7"/>
          <p:cNvCxnSpPr/>
          <p:nvPr/>
        </p:nvCxnSpPr>
        <p:spPr>
          <a:xfrm flipH="1">
            <a:off x="7178722" y="1692322"/>
            <a:ext cx="1555845" cy="1078174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8748215" y="655092"/>
            <a:ext cx="2934269" cy="159678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Экран действий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или Сцена</a:t>
            </a:r>
          </a:p>
          <a:p>
            <a:pPr algn="ctr"/>
            <a:endParaRPr lang="ru-RU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2988860" y="2593075"/>
            <a:ext cx="2238233" cy="1228299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Скругленный прямоугольник 14"/>
          <p:cNvSpPr/>
          <p:nvPr/>
        </p:nvSpPr>
        <p:spPr>
          <a:xfrm>
            <a:off x="354842" y="1282890"/>
            <a:ext cx="2879677" cy="150125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Comic Sans MS" panose="030F0702030302020204" pitchFamily="66" charset="0"/>
              </a:rPr>
              <a:t>Объект или Спрайт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Загружается по умолчанию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678675" y="5363570"/>
            <a:ext cx="8898339" cy="1132765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Comic Sans MS" panose="030F0702030302020204" pitchFamily="66" charset="0"/>
              </a:rPr>
              <a:t>Сцена</a:t>
            </a:r>
            <a:r>
              <a:rPr lang="ru-RU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 – область, где выполняются скрипты программы</a:t>
            </a:r>
          </a:p>
        </p:txBody>
      </p:sp>
    </p:spTree>
    <p:extLst>
      <p:ext uri="{BB962C8B-B14F-4D97-AF65-F5344CB8AC3E}">
        <p14:creationId xmlns:p14="http://schemas.microsoft.com/office/powerpoint/2010/main" val="38073770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30" t="65010" r="6193" b="343"/>
          <a:stretch/>
        </p:blipFill>
        <p:spPr>
          <a:xfrm>
            <a:off x="3507473" y="2019868"/>
            <a:ext cx="5501831" cy="3330055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</p:pic>
      <p:cxnSp>
        <p:nvCxnSpPr>
          <p:cNvPr id="12" name="Прямая со стрелкой 11"/>
          <p:cNvCxnSpPr/>
          <p:nvPr/>
        </p:nvCxnSpPr>
        <p:spPr>
          <a:xfrm flipH="1">
            <a:off x="7301552" y="1078173"/>
            <a:ext cx="696036" cy="1269242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Скругленный прямоугольник 12"/>
          <p:cNvSpPr/>
          <p:nvPr/>
        </p:nvSpPr>
        <p:spPr>
          <a:xfrm>
            <a:off x="8065827" y="204717"/>
            <a:ext cx="3016155" cy="1132764"/>
          </a:xfrm>
          <a:prstGeom prst="roundRect">
            <a:avLst/>
          </a:prstGeom>
          <a:solidFill>
            <a:srgbClr val="FFCC99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Текущие координаты расположения спрайта на сцене</a:t>
            </a:r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4135272" y="1173707"/>
            <a:ext cx="668740" cy="1405720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Скругленный прямоугольник 17"/>
          <p:cNvSpPr/>
          <p:nvPr/>
        </p:nvSpPr>
        <p:spPr>
          <a:xfrm>
            <a:off x="2552132" y="136477"/>
            <a:ext cx="2743200" cy="1037230"/>
          </a:xfrm>
          <a:prstGeom prst="roundRect">
            <a:avLst/>
          </a:prstGeom>
          <a:solidFill>
            <a:srgbClr val="FFCC99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Имя спрайта</a:t>
            </a:r>
          </a:p>
        </p:txBody>
      </p:sp>
      <p:cxnSp>
        <p:nvCxnSpPr>
          <p:cNvPr id="20" name="Прямая со стрелкой 19"/>
          <p:cNvCxnSpPr/>
          <p:nvPr/>
        </p:nvCxnSpPr>
        <p:spPr>
          <a:xfrm>
            <a:off x="2797791" y="2729552"/>
            <a:ext cx="996287" cy="1446663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Скругленный прямоугольник 20"/>
          <p:cNvSpPr/>
          <p:nvPr/>
        </p:nvSpPr>
        <p:spPr>
          <a:xfrm>
            <a:off x="313900" y="1937983"/>
            <a:ext cx="2415654" cy="1323832"/>
          </a:xfrm>
          <a:prstGeom prst="roundRect">
            <a:avLst/>
          </a:prstGeom>
          <a:solidFill>
            <a:srgbClr val="FFCC99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Иконка спрайта.</a:t>
            </a:r>
          </a:p>
          <a:p>
            <a:pPr algn="ctr"/>
            <a:endParaRPr lang="ru-RU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232012" y="3671248"/>
            <a:ext cx="3002507" cy="302980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В проекте может быть много спрайтов и каждый может иметь много скриптов</a:t>
            </a:r>
          </a:p>
        </p:txBody>
      </p:sp>
      <p:cxnSp>
        <p:nvCxnSpPr>
          <p:cNvPr id="29" name="Прямая со стрелкой 28"/>
          <p:cNvCxnSpPr/>
          <p:nvPr/>
        </p:nvCxnSpPr>
        <p:spPr>
          <a:xfrm flipH="1">
            <a:off x="8611739" y="3807725"/>
            <a:ext cx="968989" cy="1132764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Скругленный прямоугольник 29"/>
          <p:cNvSpPr/>
          <p:nvPr/>
        </p:nvSpPr>
        <p:spPr>
          <a:xfrm>
            <a:off x="9608025" y="2606722"/>
            <a:ext cx="2169993" cy="2060813"/>
          </a:xfrm>
          <a:prstGeom prst="roundRect">
            <a:avLst/>
          </a:prstGeom>
          <a:solidFill>
            <a:srgbClr val="FFCC99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Кнопка добавления новых спрайтов</a:t>
            </a: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318" y="157552"/>
            <a:ext cx="2194750" cy="810838"/>
          </a:xfrm>
          <a:prstGeom prst="rect">
            <a:avLst/>
          </a:prstGeom>
        </p:spPr>
      </p:pic>
      <p:pic>
        <p:nvPicPr>
          <p:cNvPr id="34" name="Рисунок 3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994" y="105591"/>
            <a:ext cx="2036240" cy="96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4286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18" t="63914" b="794"/>
          <a:stretch/>
        </p:blipFill>
        <p:spPr>
          <a:xfrm>
            <a:off x="4831307" y="1214651"/>
            <a:ext cx="1501255" cy="4531392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613" y="184847"/>
            <a:ext cx="2194750" cy="810838"/>
          </a:xfrm>
          <a:prstGeom prst="rect">
            <a:avLst/>
          </a:prstGeom>
        </p:spPr>
      </p:pic>
      <p:pic>
        <p:nvPicPr>
          <p:cNvPr id="3" name="Рисунок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936" y="132887"/>
            <a:ext cx="2036240" cy="969348"/>
          </a:xfrm>
          <a:prstGeom prst="rect">
            <a:avLst/>
          </a:prstGeom>
        </p:spPr>
      </p:pic>
      <p:cxnSp>
        <p:nvCxnSpPr>
          <p:cNvPr id="9" name="Прямая со стрелкой 8"/>
          <p:cNvCxnSpPr/>
          <p:nvPr/>
        </p:nvCxnSpPr>
        <p:spPr>
          <a:xfrm flipH="1">
            <a:off x="5759355" y="1746913"/>
            <a:ext cx="1132764" cy="873457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6919416" y="668741"/>
            <a:ext cx="2811439" cy="1610436"/>
          </a:xfrm>
          <a:prstGeom prst="roundRect">
            <a:avLst/>
          </a:prstGeom>
          <a:solidFill>
            <a:srgbClr val="FFCC99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Текущий фон сцены</a:t>
            </a: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3712191" y="4326340"/>
            <a:ext cx="1501254" cy="900753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Скругленный прямоугольник 15"/>
          <p:cNvSpPr/>
          <p:nvPr/>
        </p:nvSpPr>
        <p:spPr>
          <a:xfrm>
            <a:off x="887104" y="3179928"/>
            <a:ext cx="2797792" cy="1528549"/>
          </a:xfrm>
          <a:prstGeom prst="roundRect">
            <a:avLst/>
          </a:prstGeom>
          <a:solidFill>
            <a:srgbClr val="FFCC99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Кнопка добавления новых фонов сцены</a:t>
            </a:r>
          </a:p>
        </p:txBody>
      </p:sp>
    </p:spTree>
    <p:extLst>
      <p:ext uri="{BB962C8B-B14F-4D97-AF65-F5344CB8AC3E}">
        <p14:creationId xmlns:p14="http://schemas.microsoft.com/office/powerpoint/2010/main" val="1852278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78" y="143903"/>
            <a:ext cx="2194750" cy="810838"/>
          </a:xfrm>
          <a:prstGeom prst="rect">
            <a:avLst/>
          </a:prstGeom>
        </p:spPr>
      </p:pic>
      <p:pic>
        <p:nvPicPr>
          <p:cNvPr id="2" name="Рисунок 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403" y="105591"/>
            <a:ext cx="2036240" cy="969348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2442950" y="163773"/>
            <a:ext cx="9430602" cy="2047163"/>
          </a:xfrm>
          <a:prstGeom prst="roundRect">
            <a:avLst/>
          </a:prstGeom>
          <a:solidFill>
            <a:srgbClr val="FFC0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>
                <a:solidFill>
                  <a:schemeClr val="tx1"/>
                </a:solidFill>
                <a:latin typeface="Comic Sans MS" panose="030F0702030302020204" pitchFamily="66" charset="0"/>
              </a:rPr>
              <a:t>Спрайты –</a:t>
            </a:r>
            <a:r>
              <a:rPr lang="ru-RU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основные элементы </a:t>
            </a:r>
            <a:r>
              <a:rPr lang="en-US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Scratch. </a:t>
            </a:r>
            <a:r>
              <a:rPr lang="ru-RU" sz="2600" dirty="0">
                <a:solidFill>
                  <a:schemeClr val="tx1"/>
                </a:solidFill>
                <a:latin typeface="Comic Sans MS" panose="030F0702030302020204" pitchFamily="66" charset="0"/>
              </a:rPr>
              <a:t>Каждая программа состоит из спрайтов и скриптов для управления ими. Спрайты можно научить реагировать на другие спрайты и на действия пользователя программы.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-645631" y="2203061"/>
            <a:ext cx="7264796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Что могут спрайты:</a:t>
            </a:r>
          </a:p>
        </p:txBody>
      </p:sp>
      <p:sp>
        <p:nvSpPr>
          <p:cNvPr id="7" name="Пятиугольник 6"/>
          <p:cNvSpPr/>
          <p:nvPr/>
        </p:nvSpPr>
        <p:spPr>
          <a:xfrm>
            <a:off x="245661" y="3029803"/>
            <a:ext cx="6660107" cy="395785"/>
          </a:xfrm>
          <a:prstGeom prst="homePlat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Перемещаться по сцене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0610" y="3593255"/>
            <a:ext cx="6675699" cy="40846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0610" y="4193757"/>
            <a:ext cx="6675699" cy="40846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4257" y="4794258"/>
            <a:ext cx="6675699" cy="40846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0610" y="5340169"/>
            <a:ext cx="6675699" cy="40846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0610" y="5913375"/>
            <a:ext cx="6675699" cy="40846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27546" y="3521122"/>
            <a:ext cx="50658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Comic Sans MS" panose="030F0702030302020204" pitchFamily="66" charset="0"/>
              </a:rPr>
              <a:t>Изменять свой внешний вид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72955" y="4121623"/>
            <a:ext cx="56861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Comic Sans MS" panose="030F0702030302020204" pitchFamily="66" charset="0"/>
              </a:rPr>
              <a:t>Издавать звуки и играть музыку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86603" y="4749421"/>
            <a:ext cx="44630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Comic Sans MS" panose="030F0702030302020204" pitchFamily="66" charset="0"/>
              </a:rPr>
              <a:t>Говорить через баллоны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45660" y="5268036"/>
            <a:ext cx="62151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Comic Sans MS" panose="030F0702030302020204" pitchFamily="66" charset="0"/>
              </a:rPr>
              <a:t>Выполнять команды пользователя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5658" y="5841242"/>
            <a:ext cx="52421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Comic Sans MS" panose="030F0702030302020204" pitchFamily="66" charset="0"/>
              </a:rPr>
              <a:t>Реагировать на столкновения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9992" y="2331760"/>
            <a:ext cx="4213560" cy="3113696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0800000">
            <a:off x="8243248" y="5862316"/>
            <a:ext cx="3795082" cy="810838"/>
          </a:xfrm>
          <a:prstGeom prst="rect">
            <a:avLst/>
          </a:prstGeom>
        </p:spPr>
      </p:pic>
      <p:sp>
        <p:nvSpPr>
          <p:cNvPr id="22" name="TextBox 21">
            <a:hlinkClick r:id="rId11" action="ppaction://hlinksldjump"/>
          </p:cNvPr>
          <p:cNvSpPr txBox="1"/>
          <p:nvPr/>
        </p:nvSpPr>
        <p:spPr>
          <a:xfrm>
            <a:off x="8297839" y="5950423"/>
            <a:ext cx="33425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solidFill>
                  <a:schemeClr val="accent4"/>
                </a:solidFill>
                <a:latin typeface="Comic Sans MS" panose="030F0702030302020204" pitchFamily="66" charset="0"/>
              </a:rPr>
              <a:t>Продолжение</a:t>
            </a:r>
          </a:p>
        </p:txBody>
      </p:sp>
    </p:spTree>
    <p:extLst>
      <p:ext uri="{BB962C8B-B14F-4D97-AF65-F5344CB8AC3E}">
        <p14:creationId xmlns:p14="http://schemas.microsoft.com/office/powerpoint/2010/main" val="32284972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18" y="143903"/>
            <a:ext cx="2194750" cy="810838"/>
          </a:xfrm>
          <a:prstGeom prst="rect">
            <a:avLst/>
          </a:prstGeom>
        </p:spPr>
      </p:pic>
      <p:pic>
        <p:nvPicPr>
          <p:cNvPr id="2" name="Рисунок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585" y="105592"/>
            <a:ext cx="2036240" cy="969348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409433" y="1241947"/>
            <a:ext cx="3043451" cy="2156345"/>
          </a:xfrm>
          <a:prstGeom prst="roundRect">
            <a:avLst/>
          </a:prstGeom>
          <a:solidFill>
            <a:srgbClr val="FFC0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В проекте может быть много спрайтов, и у каждого спрайта свой скрипт!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3442" y="226697"/>
            <a:ext cx="4835049" cy="6105864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559558" y="5404514"/>
            <a:ext cx="2538484" cy="1160059"/>
          </a:xfrm>
          <a:prstGeom prst="roundRect">
            <a:avLst/>
          </a:prstGeom>
          <a:solidFill>
            <a:srgbClr val="FFCC99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Переключайся между спрайтами, кликая по ним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3098042" y="5636525"/>
            <a:ext cx="2388358" cy="477672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Скругленный прямоугольник 9"/>
          <p:cNvSpPr/>
          <p:nvPr/>
        </p:nvSpPr>
        <p:spPr>
          <a:xfrm>
            <a:off x="245660" y="3684896"/>
            <a:ext cx="3289110" cy="136477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Программировать будет легче, если ты дашь спрайтам понятные имена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 flipV="1">
            <a:off x="3643952" y="4421875"/>
            <a:ext cx="859809" cy="313898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Скругленный прямоугольник 13"/>
          <p:cNvSpPr/>
          <p:nvPr/>
        </p:nvSpPr>
        <p:spPr>
          <a:xfrm>
            <a:off x="8639032" y="3643953"/>
            <a:ext cx="3261815" cy="532262"/>
          </a:xfrm>
          <a:prstGeom prst="roundRect">
            <a:avLst/>
          </a:prstGeom>
          <a:solidFill>
            <a:srgbClr val="FFCC99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Выбор изображения с диска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8652679" y="4271748"/>
            <a:ext cx="3275464" cy="545911"/>
          </a:xfrm>
          <a:prstGeom prst="roundRect">
            <a:avLst/>
          </a:prstGeom>
          <a:solidFill>
            <a:srgbClr val="FFCC99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Рандомный спрайт из библиотеки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62731" y="4897484"/>
            <a:ext cx="3306356" cy="602564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62731" y="5579870"/>
            <a:ext cx="3265412" cy="36579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657230" y="4885897"/>
            <a:ext cx="3302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omic Sans MS" panose="030F0702030302020204" pitchFamily="66" charset="0"/>
              </a:rPr>
              <a:t>Создание собственного </a:t>
            </a:r>
          </a:p>
          <a:p>
            <a:r>
              <a:rPr lang="ru-RU" dirty="0">
                <a:latin typeface="Comic Sans MS" panose="030F0702030302020204" pitchFamily="66" charset="0"/>
              </a:rPr>
              <a:t>спрайта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679977" y="5609230"/>
            <a:ext cx="2601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Comic Sans MS" panose="030F0702030302020204" pitchFamily="66" charset="0"/>
              </a:rPr>
              <a:t>Выбор из библиотеки</a:t>
            </a:r>
          </a:p>
        </p:txBody>
      </p:sp>
      <p:cxnSp>
        <p:nvCxnSpPr>
          <p:cNvPr id="23" name="Прямая со стрелкой 22"/>
          <p:cNvCxnSpPr/>
          <p:nvPr/>
        </p:nvCxnSpPr>
        <p:spPr>
          <a:xfrm flipH="1">
            <a:off x="7424382" y="4012442"/>
            <a:ext cx="1146412" cy="559558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stCxn id="16" idx="1"/>
          </p:cNvCxnSpPr>
          <p:nvPr/>
        </p:nvCxnSpPr>
        <p:spPr>
          <a:xfrm flipH="1">
            <a:off x="7369791" y="4544704"/>
            <a:ext cx="1282888" cy="368490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20" idx="1"/>
          </p:cNvCxnSpPr>
          <p:nvPr/>
        </p:nvCxnSpPr>
        <p:spPr>
          <a:xfrm flipH="1">
            <a:off x="7410734" y="5209063"/>
            <a:ext cx="1246496" cy="45325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 flipV="1">
            <a:off x="7328848" y="5581934"/>
            <a:ext cx="1282889" cy="218365"/>
          </a:xfrm>
          <a:prstGeom prst="straightConnector1">
            <a:avLst/>
          </a:prstGeom>
          <a:ln w="28575">
            <a:solidFill>
              <a:srgbClr val="FF66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Скругленный прямоугольник 29"/>
          <p:cNvSpPr/>
          <p:nvPr/>
        </p:nvSpPr>
        <p:spPr>
          <a:xfrm>
            <a:off x="8884693" y="313898"/>
            <a:ext cx="2702257" cy="252483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Чтобы скопировать спрайт и его скрипты, сделай по нему правый клик и выбери «дублировать».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Выбери «удалить», если спрайт не нужен</a:t>
            </a: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93863" y="6047162"/>
            <a:ext cx="3798137" cy="810838"/>
          </a:xfrm>
          <a:prstGeom prst="rect">
            <a:avLst/>
          </a:prstGeom>
        </p:spPr>
      </p:pic>
      <p:pic>
        <p:nvPicPr>
          <p:cNvPr id="31" name="Рисунок 30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74600" y="6004473"/>
            <a:ext cx="3676207" cy="963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5859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670" y="130256"/>
            <a:ext cx="2194750" cy="810838"/>
          </a:xfrm>
          <a:prstGeom prst="rect">
            <a:avLst/>
          </a:prstGeom>
        </p:spPr>
      </p:pic>
      <p:pic>
        <p:nvPicPr>
          <p:cNvPr id="2" name="Рисунок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698" y="119239"/>
            <a:ext cx="2036240" cy="969348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2647664" y="204717"/>
            <a:ext cx="9007523" cy="1937982"/>
          </a:xfrm>
          <a:prstGeom prst="roundRect">
            <a:avLst/>
          </a:prstGeom>
          <a:solidFill>
            <a:srgbClr val="FFC0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Comic Sans MS" panose="030F0702030302020204" pitchFamily="66" charset="0"/>
              </a:rPr>
              <a:t>Фон</a:t>
            </a:r>
            <a:r>
              <a:rPr lang="ru-RU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- это задний план проектов на </a:t>
            </a:r>
            <a:r>
              <a:rPr 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Scratch. </a:t>
            </a:r>
            <a:r>
              <a:rPr lang="ru-RU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У него намного меньше функций в отличии от спрайтов, но его также можно редактировать и добавлять новые костюмы. </a:t>
            </a:r>
          </a:p>
          <a:p>
            <a:pPr algn="ctr"/>
            <a:r>
              <a:rPr lang="ru-RU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Автоматически в ваш проект добавляется стандартный белый фон размером 480*360 пикселей.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04" r="8392"/>
          <a:stretch/>
        </p:blipFill>
        <p:spPr>
          <a:xfrm>
            <a:off x="682388" y="2825704"/>
            <a:ext cx="996287" cy="350549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478" y="2427430"/>
            <a:ext cx="6850624" cy="2199161"/>
          </a:xfrm>
          <a:prstGeom prst="rect">
            <a:avLst/>
          </a:prstGeom>
          <a:ln>
            <a:solidFill>
              <a:srgbClr val="7030A0"/>
            </a:solidFill>
          </a:ln>
        </p:spPr>
      </p:pic>
      <p:sp>
        <p:nvSpPr>
          <p:cNvPr id="8" name="Скругленный прямоугольник 7"/>
          <p:cNvSpPr/>
          <p:nvPr/>
        </p:nvSpPr>
        <p:spPr>
          <a:xfrm>
            <a:off x="1951631" y="2906973"/>
            <a:ext cx="2770495" cy="2852382"/>
          </a:xfrm>
          <a:prstGeom prst="roundRect">
            <a:avLst/>
          </a:prstGeom>
          <a:solidFill>
            <a:srgbClr val="FFCC99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Аналогично со спрайтами фоны можно добавлять с диска, создавать самостоятельно или выбрать из библиотеки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40991" y="4885899"/>
            <a:ext cx="5472752" cy="165137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В 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Scratch </a:t>
            </a:r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добавлена библиотека фонов состоящая из 8 категорий. </a:t>
            </a:r>
          </a:p>
          <a:p>
            <a:pPr algn="ctr"/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Всего в библиотеке фонов 85 различных костюмов для сцены.</a:t>
            </a:r>
          </a:p>
        </p:txBody>
      </p:sp>
    </p:spTree>
    <p:extLst>
      <p:ext uri="{BB962C8B-B14F-4D97-AF65-F5344CB8AC3E}">
        <p14:creationId xmlns:p14="http://schemas.microsoft.com/office/powerpoint/2010/main" val="23271980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22" y="198495"/>
            <a:ext cx="2194750" cy="810838"/>
          </a:xfrm>
          <a:prstGeom prst="rect">
            <a:avLst/>
          </a:prstGeom>
        </p:spPr>
      </p:pic>
      <p:pic>
        <p:nvPicPr>
          <p:cNvPr id="2" name="Рисунок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698" y="173831"/>
            <a:ext cx="2036240" cy="9693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64744" y="342147"/>
            <a:ext cx="640135" cy="63647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/>
          <a:srcRect b="68882"/>
          <a:stretch/>
        </p:blipFill>
        <p:spPr>
          <a:xfrm>
            <a:off x="4503980" y="1942611"/>
            <a:ext cx="2880596" cy="2138070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4285397" y="122830"/>
            <a:ext cx="7260609" cy="1555845"/>
          </a:xfrm>
          <a:prstGeom prst="roundRect">
            <a:avLst/>
          </a:prstGeom>
          <a:solidFill>
            <a:srgbClr val="FFC0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Блоки раскрашены в разные цвета в зависимости от их назначения. При их соединении получаются скрипты, в которых блоки выполняются по очереди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1193" y="1501254"/>
            <a:ext cx="2688609" cy="4176215"/>
          </a:xfrm>
          <a:prstGeom prst="roundRect">
            <a:avLst/>
          </a:prstGeom>
          <a:solidFill>
            <a:srgbClr val="FFFF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В </a:t>
            </a:r>
            <a:r>
              <a:rPr lang="en-US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Scratch </a:t>
            </a:r>
            <a:r>
              <a:rPr lang="ru-RU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есть блоки девяти разных типов. Переключайся между ними с помощью кнопок палитры блоков. Кликни по цветной кнопке, чтобы увидеть все блоки в секции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902053" y="1869745"/>
            <a:ext cx="3507475" cy="330275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Блоки разных типов имеют различные функции в программе. Некоторые из них двигают спрайты, некоторые управляют звуками, некоторые определяют, что должно происходить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1258" y="5821372"/>
            <a:ext cx="3798137" cy="810838"/>
          </a:xfrm>
          <a:prstGeom prst="rect">
            <a:avLst/>
          </a:prstGeom>
        </p:spPr>
      </p:pic>
      <p:pic>
        <p:nvPicPr>
          <p:cNvPr id="9" name="Рисунок 8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88451" y="5772461"/>
            <a:ext cx="3676207" cy="96325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32"/>
          <a:stretch/>
        </p:blipFill>
        <p:spPr>
          <a:xfrm>
            <a:off x="4526551" y="4235002"/>
            <a:ext cx="2843240" cy="2234037"/>
          </a:xfrm>
          <a:prstGeom prst="rect">
            <a:avLst/>
          </a:prstGeom>
          <a:ln>
            <a:solidFill>
              <a:schemeClr val="accent5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4708042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670" y="143903"/>
            <a:ext cx="2194750" cy="810838"/>
          </a:xfrm>
          <a:prstGeom prst="rect">
            <a:avLst/>
          </a:prstGeom>
        </p:spPr>
      </p:pic>
      <p:pic>
        <p:nvPicPr>
          <p:cNvPr id="2" name="Рисунок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993" y="119239"/>
            <a:ext cx="2036240" cy="9693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0" t="5585" r="5230" b="11455"/>
          <a:stretch/>
        </p:blipFill>
        <p:spPr>
          <a:xfrm>
            <a:off x="313897" y="2215079"/>
            <a:ext cx="3562546" cy="36261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16" t="7696" r="7318" b="10670"/>
          <a:stretch/>
        </p:blipFill>
        <p:spPr>
          <a:xfrm>
            <a:off x="7970294" y="2224582"/>
            <a:ext cx="3657599" cy="3633539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2879678" y="232012"/>
            <a:ext cx="8161361" cy="1610436"/>
          </a:xfrm>
          <a:prstGeom prst="roundRect">
            <a:avLst/>
          </a:prstGeom>
          <a:solidFill>
            <a:srgbClr val="FFC0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>
                <a:solidFill>
                  <a:schemeClr val="tx1"/>
                </a:solidFill>
                <a:latin typeface="Comic Sans MS" panose="030F0702030302020204" pitchFamily="66" charset="0"/>
              </a:rPr>
              <a:t>Порядок выполнения скриптов таков </a:t>
            </a:r>
            <a:r>
              <a:rPr lang="ru-RU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:                      когда программа запущена, </a:t>
            </a:r>
            <a:r>
              <a:rPr lang="en-US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Scratch </a:t>
            </a:r>
            <a:r>
              <a:rPr lang="ru-RU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выполняет инструкции блоков. Он делает это, начиная с верхнего блока в скрипте и далее к низу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408225" y="2402006"/>
            <a:ext cx="3138985" cy="3234520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Comic Sans MS" panose="030F0702030302020204" pitchFamily="66" charset="0"/>
              </a:rPr>
              <a:t>Когда скрипт работает, он подсвечивается. Используй зеленый флажок для запуска или кликни по верхнему блоку события, чтобы запустить его</a:t>
            </a:r>
          </a:p>
        </p:txBody>
      </p:sp>
    </p:spTree>
    <p:extLst>
      <p:ext uri="{BB962C8B-B14F-4D97-AF65-F5344CB8AC3E}">
        <p14:creationId xmlns:p14="http://schemas.microsoft.com/office/powerpoint/2010/main" val="37777248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5607</TotalTime>
  <Words>749</Words>
  <Application>Microsoft Office PowerPoint</Application>
  <PresentationFormat>Широкоэкранный</PresentationFormat>
  <Paragraphs>92</Paragraphs>
  <Slides>19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Виктория</dc:creator>
  <cp:lastModifiedBy>milashka422021@outlook.com</cp:lastModifiedBy>
  <cp:revision>50</cp:revision>
  <dcterms:created xsi:type="dcterms:W3CDTF">2022-01-17T11:37:10Z</dcterms:created>
  <dcterms:modified xsi:type="dcterms:W3CDTF">2025-01-27T12:19:24Z</dcterms:modified>
</cp:coreProperties>
</file>