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56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3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25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2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389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913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46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26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3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600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239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F0BD5-A0CC-4780-8D74-E04F380001D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FFC46-E766-4A07-A117-1E89C8F6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66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068" y="260648"/>
            <a:ext cx="9228068" cy="67960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764704"/>
            <a:ext cx="76025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Музыкальная Азбука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4515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36912"/>
            <a:ext cx="7618574" cy="3906961"/>
          </a:xfrm>
        </p:spPr>
      </p:pic>
      <p:sp>
        <p:nvSpPr>
          <p:cNvPr id="5" name="Прямоугольник 4"/>
          <p:cNvSpPr/>
          <p:nvPr/>
        </p:nvSpPr>
        <p:spPr>
          <a:xfrm>
            <a:off x="2480309" y="332656"/>
            <a:ext cx="41833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  маракасы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8869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6701532" cy="5304642"/>
          </a:xfrm>
        </p:spPr>
      </p:pic>
      <p:sp>
        <p:nvSpPr>
          <p:cNvPr id="5" name="Прямоугольник 4"/>
          <p:cNvSpPr/>
          <p:nvPr/>
        </p:nvSpPr>
        <p:spPr>
          <a:xfrm>
            <a:off x="715620" y="260648"/>
            <a:ext cx="2560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орган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061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110780"/>
            <a:ext cx="4717876" cy="4717876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3445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 пианино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8112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708920"/>
            <a:ext cx="6083236" cy="3456384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3163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 там-там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2751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7403" y="548680"/>
            <a:ext cx="33295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укулеле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87" y="2191544"/>
            <a:ext cx="5229225" cy="3343275"/>
          </a:xfrm>
        </p:spPr>
      </p:pic>
    </p:spTree>
    <p:extLst>
      <p:ext uri="{BB962C8B-B14F-4D97-AF65-F5344CB8AC3E}">
        <p14:creationId xmlns:p14="http://schemas.microsoft.com/office/powerpoint/2010/main" val="16174111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76872"/>
            <a:ext cx="6297946" cy="4200730"/>
          </a:xfrm>
        </p:spPr>
      </p:pic>
      <p:sp>
        <p:nvSpPr>
          <p:cNvPr id="5" name="Прямоугольник 4"/>
          <p:cNvSpPr/>
          <p:nvPr/>
        </p:nvSpPr>
        <p:spPr>
          <a:xfrm>
            <a:off x="427446" y="476672"/>
            <a:ext cx="41577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 шарманка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3204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556792"/>
            <a:ext cx="5995523" cy="4815681"/>
          </a:xfrm>
        </p:spPr>
      </p:pic>
      <p:sp>
        <p:nvSpPr>
          <p:cNvPr id="5" name="Прямоугольник 4"/>
          <p:cNvSpPr/>
          <p:nvPr/>
        </p:nvSpPr>
        <p:spPr>
          <a:xfrm>
            <a:off x="333279" y="260648"/>
            <a:ext cx="4238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 аккордеон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618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00808"/>
            <a:ext cx="5410200" cy="4610966"/>
          </a:xfrm>
        </p:spPr>
      </p:pic>
      <p:sp>
        <p:nvSpPr>
          <p:cNvPr id="5" name="Прямоугольник 4"/>
          <p:cNvSpPr/>
          <p:nvPr/>
        </p:nvSpPr>
        <p:spPr>
          <a:xfrm>
            <a:off x="241775" y="404664"/>
            <a:ext cx="3459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  барабан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6998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764704"/>
            <a:ext cx="3093373" cy="5809151"/>
          </a:xfrm>
        </p:spPr>
      </p:pic>
      <p:sp>
        <p:nvSpPr>
          <p:cNvPr id="5" name="Прямоугольник 4"/>
          <p:cNvSpPr/>
          <p:nvPr/>
        </p:nvSpPr>
        <p:spPr>
          <a:xfrm>
            <a:off x="385791" y="548680"/>
            <a:ext cx="4553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 виолончель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7338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836712"/>
            <a:ext cx="1663385" cy="50405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2132856"/>
            <a:ext cx="4469838" cy="45298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6810" y="332656"/>
            <a:ext cx="28226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 гитара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860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836712"/>
            <a:ext cx="5879331" cy="5494702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2789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  дудка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7491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9" y="2025840"/>
            <a:ext cx="6552728" cy="4491790"/>
          </a:xfrm>
        </p:spPr>
      </p:pic>
      <p:sp>
        <p:nvSpPr>
          <p:cNvPr id="5" name="Прямоугольник 4"/>
          <p:cNvSpPr/>
          <p:nvPr/>
        </p:nvSpPr>
        <p:spPr>
          <a:xfrm>
            <a:off x="241774" y="332656"/>
            <a:ext cx="3754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  жалейка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0815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48880"/>
            <a:ext cx="6069260" cy="4102370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404664"/>
            <a:ext cx="2431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 зурна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859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700808"/>
            <a:ext cx="4786012" cy="4536504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47525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клависин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9832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30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Моя прелесть</dc:creator>
  <cp:lastModifiedBy>Моя прелесть</cp:lastModifiedBy>
  <cp:revision>3</cp:revision>
  <dcterms:created xsi:type="dcterms:W3CDTF">2018-02-16T16:56:23Z</dcterms:created>
  <dcterms:modified xsi:type="dcterms:W3CDTF">2018-02-17T03:33:29Z</dcterms:modified>
</cp:coreProperties>
</file>