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59" r:id="rId4"/>
    <p:sldId id="262" r:id="rId5"/>
    <p:sldId id="266" r:id="rId6"/>
    <p:sldId id="269" r:id="rId7"/>
    <p:sldId id="272" r:id="rId8"/>
    <p:sldId id="273" r:id="rId9"/>
    <p:sldId id="270" r:id="rId10"/>
    <p:sldId id="271" r:id="rId11"/>
  </p:sldIdLst>
  <p:sldSz cx="20104100" cy="11309350"/>
  <p:notesSz cx="9926638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774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0" i="1">
                <a:solidFill>
                  <a:srgbClr val="62242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3591" cy="11309062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0838" y="121536"/>
            <a:ext cx="2161612" cy="195168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0" i="1">
                <a:solidFill>
                  <a:srgbClr val="62242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188689" y="3170220"/>
            <a:ext cx="7918450" cy="64585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890482" y="3170220"/>
            <a:ext cx="8123555" cy="62782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3591" cy="11309062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6127"/>
            <a:ext cx="20103591" cy="1125597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3246638"/>
            <a:ext cx="7262184" cy="8061629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97185" y="777855"/>
            <a:ext cx="2700586" cy="2438338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773247" y="2517838"/>
            <a:ext cx="7211893" cy="7211766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8716391" y="4728051"/>
            <a:ext cx="1828800" cy="1676400"/>
          </a:xfrm>
          <a:custGeom>
            <a:avLst/>
            <a:gdLst/>
            <a:ahLst/>
            <a:cxnLst/>
            <a:rect l="l" t="t" r="r" b="b"/>
            <a:pathLst>
              <a:path w="1828800" h="1676400">
                <a:moveTo>
                  <a:pt x="914156" y="166"/>
                </a:moveTo>
                <a:lnTo>
                  <a:pt x="863980" y="1406"/>
                </a:lnTo>
                <a:lnTo>
                  <a:pt x="814513" y="5084"/>
                </a:lnTo>
                <a:lnTo>
                  <a:pt x="765822" y="11136"/>
                </a:lnTo>
                <a:lnTo>
                  <a:pt x="717980" y="19499"/>
                </a:lnTo>
                <a:lnTo>
                  <a:pt x="671054" y="30107"/>
                </a:lnTo>
                <a:lnTo>
                  <a:pt x="625115" y="42898"/>
                </a:lnTo>
                <a:lnTo>
                  <a:pt x="580233" y="57807"/>
                </a:lnTo>
                <a:lnTo>
                  <a:pt x="536477" y="74770"/>
                </a:lnTo>
                <a:lnTo>
                  <a:pt x="493916" y="93724"/>
                </a:lnTo>
                <a:lnTo>
                  <a:pt x="452622" y="114604"/>
                </a:lnTo>
                <a:lnTo>
                  <a:pt x="412662" y="137347"/>
                </a:lnTo>
                <a:lnTo>
                  <a:pt x="374107" y="161889"/>
                </a:lnTo>
                <a:lnTo>
                  <a:pt x="337026" y="188165"/>
                </a:lnTo>
                <a:lnTo>
                  <a:pt x="301490" y="216112"/>
                </a:lnTo>
                <a:lnTo>
                  <a:pt x="267568" y="245666"/>
                </a:lnTo>
                <a:lnTo>
                  <a:pt x="235329" y="276764"/>
                </a:lnTo>
                <a:lnTo>
                  <a:pt x="204843" y="309340"/>
                </a:lnTo>
                <a:lnTo>
                  <a:pt x="176181" y="343331"/>
                </a:lnTo>
                <a:lnTo>
                  <a:pt x="149411" y="378674"/>
                </a:lnTo>
                <a:lnTo>
                  <a:pt x="124603" y="415304"/>
                </a:lnTo>
                <a:lnTo>
                  <a:pt x="101827" y="453158"/>
                </a:lnTo>
                <a:lnTo>
                  <a:pt x="81153" y="492171"/>
                </a:lnTo>
                <a:lnTo>
                  <a:pt x="62650" y="532279"/>
                </a:lnTo>
                <a:lnTo>
                  <a:pt x="46388" y="573419"/>
                </a:lnTo>
                <a:lnTo>
                  <a:pt x="32437" y="615527"/>
                </a:lnTo>
                <a:lnTo>
                  <a:pt x="20866" y="658539"/>
                </a:lnTo>
                <a:lnTo>
                  <a:pt x="11745" y="702390"/>
                </a:lnTo>
                <a:lnTo>
                  <a:pt x="5144" y="747018"/>
                </a:lnTo>
                <a:lnTo>
                  <a:pt x="1132" y="792357"/>
                </a:lnTo>
                <a:lnTo>
                  <a:pt x="-220" y="838345"/>
                </a:lnTo>
                <a:lnTo>
                  <a:pt x="1132" y="884344"/>
                </a:lnTo>
                <a:lnTo>
                  <a:pt x="5144" y="929694"/>
                </a:lnTo>
                <a:lnTo>
                  <a:pt x="11745" y="974330"/>
                </a:lnTo>
                <a:lnTo>
                  <a:pt x="20866" y="1018189"/>
                </a:lnTo>
                <a:lnTo>
                  <a:pt x="32437" y="1061206"/>
                </a:lnTo>
                <a:lnTo>
                  <a:pt x="46388" y="1103319"/>
                </a:lnTo>
                <a:lnTo>
                  <a:pt x="62650" y="1144462"/>
                </a:lnTo>
                <a:lnTo>
                  <a:pt x="81153" y="1184573"/>
                </a:lnTo>
                <a:lnTo>
                  <a:pt x="101827" y="1223588"/>
                </a:lnTo>
                <a:lnTo>
                  <a:pt x="124603" y="1261442"/>
                </a:lnTo>
                <a:lnTo>
                  <a:pt x="149411" y="1298071"/>
                </a:lnTo>
                <a:lnTo>
                  <a:pt x="176181" y="1333413"/>
                </a:lnTo>
                <a:lnTo>
                  <a:pt x="204843" y="1367402"/>
                </a:lnTo>
                <a:lnTo>
                  <a:pt x="235329" y="1399976"/>
                </a:lnTo>
                <a:lnTo>
                  <a:pt x="267568" y="1431070"/>
                </a:lnTo>
                <a:lnTo>
                  <a:pt x="301490" y="1460621"/>
                </a:lnTo>
                <a:lnTo>
                  <a:pt x="337026" y="1488565"/>
                </a:lnTo>
                <a:lnTo>
                  <a:pt x="374107" y="1514837"/>
                </a:lnTo>
                <a:lnTo>
                  <a:pt x="412662" y="1539375"/>
                </a:lnTo>
                <a:lnTo>
                  <a:pt x="452622" y="1562113"/>
                </a:lnTo>
                <a:lnTo>
                  <a:pt x="493916" y="1582990"/>
                </a:lnTo>
                <a:lnTo>
                  <a:pt x="536477" y="1601939"/>
                </a:lnTo>
                <a:lnTo>
                  <a:pt x="580233" y="1618899"/>
                </a:lnTo>
                <a:lnTo>
                  <a:pt x="625115" y="1633804"/>
                </a:lnTo>
                <a:lnTo>
                  <a:pt x="671054" y="1646591"/>
                </a:lnTo>
                <a:lnTo>
                  <a:pt x="717980" y="1657196"/>
                </a:lnTo>
                <a:lnTo>
                  <a:pt x="765822" y="1665556"/>
                </a:lnTo>
                <a:lnTo>
                  <a:pt x="814513" y="1671607"/>
                </a:lnTo>
                <a:lnTo>
                  <a:pt x="863980" y="1675284"/>
                </a:lnTo>
                <a:lnTo>
                  <a:pt x="914156" y="1676523"/>
                </a:lnTo>
                <a:lnTo>
                  <a:pt x="964320" y="1675284"/>
                </a:lnTo>
                <a:lnTo>
                  <a:pt x="1013778" y="1671607"/>
                </a:lnTo>
                <a:lnTo>
                  <a:pt x="1062459" y="1665556"/>
                </a:lnTo>
                <a:lnTo>
                  <a:pt x="1110294" y="1657196"/>
                </a:lnTo>
                <a:lnTo>
                  <a:pt x="1157214" y="1646591"/>
                </a:lnTo>
                <a:lnTo>
                  <a:pt x="1203148" y="1633804"/>
                </a:lnTo>
                <a:lnTo>
                  <a:pt x="1248027" y="1618899"/>
                </a:lnTo>
                <a:lnTo>
                  <a:pt x="1291781" y="1601939"/>
                </a:lnTo>
                <a:lnTo>
                  <a:pt x="1334340" y="1582990"/>
                </a:lnTo>
                <a:lnTo>
                  <a:pt x="1375634" y="1562113"/>
                </a:lnTo>
                <a:lnTo>
                  <a:pt x="1415594" y="1539375"/>
                </a:lnTo>
                <a:lnTo>
                  <a:pt x="1454151" y="1514837"/>
                </a:lnTo>
                <a:lnTo>
                  <a:pt x="1491233" y="1488565"/>
                </a:lnTo>
                <a:lnTo>
                  <a:pt x="1526771" y="1460621"/>
                </a:lnTo>
                <a:lnTo>
                  <a:pt x="1560697" y="1431070"/>
                </a:lnTo>
                <a:lnTo>
                  <a:pt x="1592939" y="1399976"/>
                </a:lnTo>
                <a:lnTo>
                  <a:pt x="1623428" y="1367402"/>
                </a:lnTo>
                <a:lnTo>
                  <a:pt x="1652095" y="1333413"/>
                </a:lnTo>
                <a:lnTo>
                  <a:pt x="1678869" y="1298071"/>
                </a:lnTo>
                <a:lnTo>
                  <a:pt x="1703681" y="1261442"/>
                </a:lnTo>
                <a:lnTo>
                  <a:pt x="1726461" y="1223588"/>
                </a:lnTo>
                <a:lnTo>
                  <a:pt x="1747139" y="1184573"/>
                </a:lnTo>
                <a:lnTo>
                  <a:pt x="1765646" y="1144462"/>
                </a:lnTo>
                <a:lnTo>
                  <a:pt x="1781912" y="1103319"/>
                </a:lnTo>
                <a:lnTo>
                  <a:pt x="1795867" y="1061206"/>
                </a:lnTo>
                <a:lnTo>
                  <a:pt x="1807440" y="1018189"/>
                </a:lnTo>
                <a:lnTo>
                  <a:pt x="1816564" y="974330"/>
                </a:lnTo>
                <a:lnTo>
                  <a:pt x="1823167" y="929694"/>
                </a:lnTo>
                <a:lnTo>
                  <a:pt x="1827180" y="884344"/>
                </a:lnTo>
                <a:lnTo>
                  <a:pt x="1828533" y="838345"/>
                </a:lnTo>
                <a:lnTo>
                  <a:pt x="1827180" y="792357"/>
                </a:lnTo>
                <a:lnTo>
                  <a:pt x="1823167" y="747018"/>
                </a:lnTo>
                <a:lnTo>
                  <a:pt x="1816564" y="702390"/>
                </a:lnTo>
                <a:lnTo>
                  <a:pt x="1807440" y="658539"/>
                </a:lnTo>
                <a:lnTo>
                  <a:pt x="1795867" y="615527"/>
                </a:lnTo>
                <a:lnTo>
                  <a:pt x="1781912" y="573419"/>
                </a:lnTo>
                <a:lnTo>
                  <a:pt x="1765646" y="532279"/>
                </a:lnTo>
                <a:lnTo>
                  <a:pt x="1747139" y="492171"/>
                </a:lnTo>
                <a:lnTo>
                  <a:pt x="1726461" y="453158"/>
                </a:lnTo>
                <a:lnTo>
                  <a:pt x="1703681" y="415304"/>
                </a:lnTo>
                <a:lnTo>
                  <a:pt x="1678869" y="378674"/>
                </a:lnTo>
                <a:lnTo>
                  <a:pt x="1652095" y="343331"/>
                </a:lnTo>
                <a:lnTo>
                  <a:pt x="1623428" y="309340"/>
                </a:lnTo>
                <a:lnTo>
                  <a:pt x="1592939" y="276764"/>
                </a:lnTo>
                <a:lnTo>
                  <a:pt x="1560697" y="245666"/>
                </a:lnTo>
                <a:lnTo>
                  <a:pt x="1526771" y="216112"/>
                </a:lnTo>
                <a:lnTo>
                  <a:pt x="1491233" y="188165"/>
                </a:lnTo>
                <a:lnTo>
                  <a:pt x="1454151" y="161889"/>
                </a:lnTo>
                <a:lnTo>
                  <a:pt x="1415594" y="137347"/>
                </a:lnTo>
                <a:lnTo>
                  <a:pt x="1375634" y="114604"/>
                </a:lnTo>
                <a:lnTo>
                  <a:pt x="1334340" y="93724"/>
                </a:lnTo>
                <a:lnTo>
                  <a:pt x="1291781" y="74770"/>
                </a:lnTo>
                <a:lnTo>
                  <a:pt x="1248027" y="57807"/>
                </a:lnTo>
                <a:lnTo>
                  <a:pt x="1203148" y="42898"/>
                </a:lnTo>
                <a:lnTo>
                  <a:pt x="1157214" y="30107"/>
                </a:lnTo>
                <a:lnTo>
                  <a:pt x="1110294" y="19499"/>
                </a:lnTo>
                <a:lnTo>
                  <a:pt x="1062459" y="11136"/>
                </a:lnTo>
                <a:lnTo>
                  <a:pt x="1013778" y="5084"/>
                </a:lnTo>
                <a:lnTo>
                  <a:pt x="964320" y="1406"/>
                </a:lnTo>
                <a:lnTo>
                  <a:pt x="914156" y="166"/>
                </a:lnTo>
                <a:close/>
              </a:path>
            </a:pathLst>
          </a:custGeom>
          <a:solidFill>
            <a:srgbClr val="C12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716391" y="4728051"/>
            <a:ext cx="1828800" cy="1676400"/>
          </a:xfrm>
          <a:custGeom>
            <a:avLst/>
            <a:gdLst/>
            <a:ahLst/>
            <a:cxnLst/>
            <a:rect l="l" t="t" r="r" b="b"/>
            <a:pathLst>
              <a:path w="1828800" h="1676400">
                <a:moveTo>
                  <a:pt x="-220" y="838345"/>
                </a:moveTo>
                <a:lnTo>
                  <a:pt x="1132" y="792357"/>
                </a:lnTo>
                <a:lnTo>
                  <a:pt x="5144" y="747018"/>
                </a:lnTo>
                <a:lnTo>
                  <a:pt x="11745" y="702390"/>
                </a:lnTo>
                <a:lnTo>
                  <a:pt x="20866" y="658539"/>
                </a:lnTo>
                <a:lnTo>
                  <a:pt x="32437" y="615527"/>
                </a:lnTo>
                <a:lnTo>
                  <a:pt x="46388" y="573419"/>
                </a:lnTo>
                <a:lnTo>
                  <a:pt x="62650" y="532279"/>
                </a:lnTo>
                <a:lnTo>
                  <a:pt x="81153" y="492171"/>
                </a:lnTo>
                <a:lnTo>
                  <a:pt x="101827" y="453158"/>
                </a:lnTo>
                <a:lnTo>
                  <a:pt x="124603" y="415304"/>
                </a:lnTo>
                <a:lnTo>
                  <a:pt x="149411" y="378674"/>
                </a:lnTo>
                <a:lnTo>
                  <a:pt x="176181" y="343331"/>
                </a:lnTo>
                <a:lnTo>
                  <a:pt x="204843" y="309340"/>
                </a:lnTo>
                <a:lnTo>
                  <a:pt x="235329" y="276764"/>
                </a:lnTo>
                <a:lnTo>
                  <a:pt x="267568" y="245666"/>
                </a:lnTo>
                <a:lnTo>
                  <a:pt x="301490" y="216112"/>
                </a:lnTo>
                <a:lnTo>
                  <a:pt x="337026" y="188165"/>
                </a:lnTo>
                <a:lnTo>
                  <a:pt x="374107" y="161889"/>
                </a:lnTo>
                <a:lnTo>
                  <a:pt x="412662" y="137347"/>
                </a:lnTo>
                <a:lnTo>
                  <a:pt x="452622" y="114604"/>
                </a:lnTo>
                <a:lnTo>
                  <a:pt x="493916" y="93724"/>
                </a:lnTo>
                <a:lnTo>
                  <a:pt x="536477" y="74770"/>
                </a:lnTo>
                <a:lnTo>
                  <a:pt x="580233" y="57807"/>
                </a:lnTo>
                <a:lnTo>
                  <a:pt x="625115" y="42898"/>
                </a:lnTo>
                <a:lnTo>
                  <a:pt x="671054" y="30107"/>
                </a:lnTo>
                <a:lnTo>
                  <a:pt x="717980" y="19499"/>
                </a:lnTo>
                <a:lnTo>
                  <a:pt x="765822" y="11136"/>
                </a:lnTo>
                <a:lnTo>
                  <a:pt x="814513" y="5084"/>
                </a:lnTo>
                <a:lnTo>
                  <a:pt x="863980" y="1406"/>
                </a:lnTo>
                <a:lnTo>
                  <a:pt x="914156" y="166"/>
                </a:lnTo>
                <a:lnTo>
                  <a:pt x="964320" y="1406"/>
                </a:lnTo>
                <a:lnTo>
                  <a:pt x="1013778" y="5084"/>
                </a:lnTo>
                <a:lnTo>
                  <a:pt x="1062459" y="11136"/>
                </a:lnTo>
                <a:lnTo>
                  <a:pt x="1110294" y="19499"/>
                </a:lnTo>
                <a:lnTo>
                  <a:pt x="1157214" y="30107"/>
                </a:lnTo>
                <a:lnTo>
                  <a:pt x="1203148" y="42898"/>
                </a:lnTo>
                <a:lnTo>
                  <a:pt x="1248027" y="57807"/>
                </a:lnTo>
                <a:lnTo>
                  <a:pt x="1291781" y="74770"/>
                </a:lnTo>
                <a:lnTo>
                  <a:pt x="1334340" y="93724"/>
                </a:lnTo>
                <a:lnTo>
                  <a:pt x="1375634" y="114604"/>
                </a:lnTo>
                <a:lnTo>
                  <a:pt x="1415594" y="137347"/>
                </a:lnTo>
                <a:lnTo>
                  <a:pt x="1454151" y="161889"/>
                </a:lnTo>
                <a:lnTo>
                  <a:pt x="1491233" y="188165"/>
                </a:lnTo>
                <a:lnTo>
                  <a:pt x="1526771" y="216112"/>
                </a:lnTo>
                <a:lnTo>
                  <a:pt x="1560697" y="245666"/>
                </a:lnTo>
                <a:lnTo>
                  <a:pt x="1592939" y="276764"/>
                </a:lnTo>
                <a:lnTo>
                  <a:pt x="1623428" y="309340"/>
                </a:lnTo>
                <a:lnTo>
                  <a:pt x="1652095" y="343331"/>
                </a:lnTo>
                <a:lnTo>
                  <a:pt x="1678869" y="378674"/>
                </a:lnTo>
                <a:lnTo>
                  <a:pt x="1703681" y="415304"/>
                </a:lnTo>
                <a:lnTo>
                  <a:pt x="1726461" y="453158"/>
                </a:lnTo>
                <a:lnTo>
                  <a:pt x="1747139" y="492171"/>
                </a:lnTo>
                <a:lnTo>
                  <a:pt x="1765646" y="532279"/>
                </a:lnTo>
                <a:lnTo>
                  <a:pt x="1781912" y="573419"/>
                </a:lnTo>
                <a:lnTo>
                  <a:pt x="1795867" y="615527"/>
                </a:lnTo>
                <a:lnTo>
                  <a:pt x="1807440" y="658539"/>
                </a:lnTo>
                <a:lnTo>
                  <a:pt x="1816564" y="702390"/>
                </a:lnTo>
                <a:lnTo>
                  <a:pt x="1823167" y="747018"/>
                </a:lnTo>
                <a:lnTo>
                  <a:pt x="1827180" y="792357"/>
                </a:lnTo>
                <a:lnTo>
                  <a:pt x="1828533" y="838345"/>
                </a:lnTo>
                <a:lnTo>
                  <a:pt x="1827180" y="884344"/>
                </a:lnTo>
                <a:lnTo>
                  <a:pt x="1823167" y="929694"/>
                </a:lnTo>
                <a:lnTo>
                  <a:pt x="1816564" y="974330"/>
                </a:lnTo>
                <a:lnTo>
                  <a:pt x="1807440" y="1018189"/>
                </a:lnTo>
                <a:lnTo>
                  <a:pt x="1795867" y="1061206"/>
                </a:lnTo>
                <a:lnTo>
                  <a:pt x="1781912" y="1103319"/>
                </a:lnTo>
                <a:lnTo>
                  <a:pt x="1765646" y="1144462"/>
                </a:lnTo>
                <a:lnTo>
                  <a:pt x="1747139" y="1184573"/>
                </a:lnTo>
                <a:lnTo>
                  <a:pt x="1726461" y="1223588"/>
                </a:lnTo>
                <a:lnTo>
                  <a:pt x="1703681" y="1261442"/>
                </a:lnTo>
                <a:lnTo>
                  <a:pt x="1678869" y="1298071"/>
                </a:lnTo>
                <a:lnTo>
                  <a:pt x="1652095" y="1333413"/>
                </a:lnTo>
                <a:lnTo>
                  <a:pt x="1623428" y="1367402"/>
                </a:lnTo>
                <a:lnTo>
                  <a:pt x="1592939" y="1399976"/>
                </a:lnTo>
                <a:lnTo>
                  <a:pt x="1560697" y="1431070"/>
                </a:lnTo>
                <a:lnTo>
                  <a:pt x="1526771" y="1460621"/>
                </a:lnTo>
                <a:lnTo>
                  <a:pt x="1491233" y="1488565"/>
                </a:lnTo>
                <a:lnTo>
                  <a:pt x="1454151" y="1514837"/>
                </a:lnTo>
                <a:lnTo>
                  <a:pt x="1415594" y="1539375"/>
                </a:lnTo>
                <a:lnTo>
                  <a:pt x="1375634" y="1562113"/>
                </a:lnTo>
                <a:lnTo>
                  <a:pt x="1334340" y="1582990"/>
                </a:lnTo>
                <a:lnTo>
                  <a:pt x="1291781" y="1601939"/>
                </a:lnTo>
                <a:lnTo>
                  <a:pt x="1248027" y="1618899"/>
                </a:lnTo>
                <a:lnTo>
                  <a:pt x="1203148" y="1633804"/>
                </a:lnTo>
                <a:lnTo>
                  <a:pt x="1157214" y="1646591"/>
                </a:lnTo>
                <a:lnTo>
                  <a:pt x="1110294" y="1657196"/>
                </a:lnTo>
                <a:lnTo>
                  <a:pt x="1062459" y="1665556"/>
                </a:lnTo>
                <a:lnTo>
                  <a:pt x="1013778" y="1671607"/>
                </a:lnTo>
                <a:lnTo>
                  <a:pt x="964320" y="1675284"/>
                </a:lnTo>
                <a:lnTo>
                  <a:pt x="914156" y="1676523"/>
                </a:lnTo>
                <a:lnTo>
                  <a:pt x="863980" y="1675284"/>
                </a:lnTo>
                <a:lnTo>
                  <a:pt x="814513" y="1671607"/>
                </a:lnTo>
                <a:lnTo>
                  <a:pt x="765822" y="1665556"/>
                </a:lnTo>
                <a:lnTo>
                  <a:pt x="717980" y="1657196"/>
                </a:lnTo>
                <a:lnTo>
                  <a:pt x="671054" y="1646591"/>
                </a:lnTo>
                <a:lnTo>
                  <a:pt x="625115" y="1633804"/>
                </a:lnTo>
                <a:lnTo>
                  <a:pt x="580233" y="1618899"/>
                </a:lnTo>
                <a:lnTo>
                  <a:pt x="536477" y="1601939"/>
                </a:lnTo>
                <a:lnTo>
                  <a:pt x="493916" y="1582990"/>
                </a:lnTo>
                <a:lnTo>
                  <a:pt x="452622" y="1562113"/>
                </a:lnTo>
                <a:lnTo>
                  <a:pt x="412662" y="1539375"/>
                </a:lnTo>
                <a:lnTo>
                  <a:pt x="374107" y="1514837"/>
                </a:lnTo>
                <a:lnTo>
                  <a:pt x="337026" y="1488565"/>
                </a:lnTo>
                <a:lnTo>
                  <a:pt x="301490" y="1460621"/>
                </a:lnTo>
                <a:lnTo>
                  <a:pt x="267568" y="1431070"/>
                </a:lnTo>
                <a:lnTo>
                  <a:pt x="235329" y="1399976"/>
                </a:lnTo>
                <a:lnTo>
                  <a:pt x="204843" y="1367402"/>
                </a:lnTo>
                <a:lnTo>
                  <a:pt x="176181" y="1333413"/>
                </a:lnTo>
                <a:lnTo>
                  <a:pt x="149411" y="1298071"/>
                </a:lnTo>
                <a:lnTo>
                  <a:pt x="124603" y="1261442"/>
                </a:lnTo>
                <a:lnTo>
                  <a:pt x="101827" y="1223588"/>
                </a:lnTo>
                <a:lnTo>
                  <a:pt x="81153" y="1184573"/>
                </a:lnTo>
                <a:lnTo>
                  <a:pt x="62650" y="1144462"/>
                </a:lnTo>
                <a:lnTo>
                  <a:pt x="46388" y="1103319"/>
                </a:lnTo>
                <a:lnTo>
                  <a:pt x="32437" y="1061206"/>
                </a:lnTo>
                <a:lnTo>
                  <a:pt x="20866" y="1018189"/>
                </a:lnTo>
                <a:lnTo>
                  <a:pt x="11745" y="974330"/>
                </a:lnTo>
                <a:lnTo>
                  <a:pt x="5144" y="929694"/>
                </a:lnTo>
                <a:lnTo>
                  <a:pt x="1132" y="884344"/>
                </a:lnTo>
                <a:lnTo>
                  <a:pt x="-220" y="838345"/>
                </a:lnTo>
                <a:close/>
              </a:path>
            </a:pathLst>
          </a:custGeom>
          <a:ln w="25399">
            <a:solidFill>
              <a:srgbClr val="C12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7600822" y="6577044"/>
            <a:ext cx="1828800" cy="1676400"/>
          </a:xfrm>
          <a:custGeom>
            <a:avLst/>
            <a:gdLst/>
            <a:ahLst/>
            <a:cxnLst/>
            <a:rect l="l" t="t" r="r" b="b"/>
            <a:pathLst>
              <a:path w="1828800" h="1676400">
                <a:moveTo>
                  <a:pt x="914184" y="119"/>
                </a:moveTo>
                <a:lnTo>
                  <a:pt x="864008" y="1359"/>
                </a:lnTo>
                <a:lnTo>
                  <a:pt x="814541" y="5038"/>
                </a:lnTo>
                <a:lnTo>
                  <a:pt x="765851" y="11090"/>
                </a:lnTo>
                <a:lnTo>
                  <a:pt x="718008" y="19452"/>
                </a:lnTo>
                <a:lnTo>
                  <a:pt x="671082" y="30060"/>
                </a:lnTo>
                <a:lnTo>
                  <a:pt x="625144" y="42851"/>
                </a:lnTo>
                <a:lnTo>
                  <a:pt x="580261" y="57760"/>
                </a:lnTo>
                <a:lnTo>
                  <a:pt x="536505" y="74723"/>
                </a:lnTo>
                <a:lnTo>
                  <a:pt x="493945" y="93677"/>
                </a:lnTo>
                <a:lnTo>
                  <a:pt x="452650" y="114557"/>
                </a:lnTo>
                <a:lnTo>
                  <a:pt x="412690" y="137300"/>
                </a:lnTo>
                <a:lnTo>
                  <a:pt x="374135" y="161842"/>
                </a:lnTo>
                <a:lnTo>
                  <a:pt x="337055" y="188118"/>
                </a:lnTo>
                <a:lnTo>
                  <a:pt x="301518" y="216066"/>
                </a:lnTo>
                <a:lnTo>
                  <a:pt x="267596" y="245620"/>
                </a:lnTo>
                <a:lnTo>
                  <a:pt x="235357" y="276717"/>
                </a:lnTo>
                <a:lnTo>
                  <a:pt x="204872" y="309293"/>
                </a:lnTo>
                <a:lnTo>
                  <a:pt x="176209" y="343285"/>
                </a:lnTo>
                <a:lnTo>
                  <a:pt x="149439" y="378627"/>
                </a:lnTo>
                <a:lnTo>
                  <a:pt x="124631" y="415257"/>
                </a:lnTo>
                <a:lnTo>
                  <a:pt x="101855" y="453111"/>
                </a:lnTo>
                <a:lnTo>
                  <a:pt x="81181" y="492124"/>
                </a:lnTo>
                <a:lnTo>
                  <a:pt x="62678" y="532232"/>
                </a:lnTo>
                <a:lnTo>
                  <a:pt x="46416" y="573372"/>
                </a:lnTo>
                <a:lnTo>
                  <a:pt x="32465" y="615480"/>
                </a:lnTo>
                <a:lnTo>
                  <a:pt x="20894" y="658492"/>
                </a:lnTo>
                <a:lnTo>
                  <a:pt x="11773" y="702343"/>
                </a:lnTo>
                <a:lnTo>
                  <a:pt x="5172" y="746971"/>
                </a:lnTo>
                <a:lnTo>
                  <a:pt x="1160" y="792310"/>
                </a:lnTo>
                <a:lnTo>
                  <a:pt x="-192" y="838298"/>
                </a:lnTo>
                <a:lnTo>
                  <a:pt x="1160" y="884285"/>
                </a:lnTo>
                <a:lnTo>
                  <a:pt x="5172" y="929625"/>
                </a:lnTo>
                <a:lnTo>
                  <a:pt x="11773" y="974252"/>
                </a:lnTo>
                <a:lnTo>
                  <a:pt x="20894" y="1018104"/>
                </a:lnTo>
                <a:lnTo>
                  <a:pt x="32465" y="1061116"/>
                </a:lnTo>
                <a:lnTo>
                  <a:pt x="46416" y="1103223"/>
                </a:lnTo>
                <a:lnTo>
                  <a:pt x="62678" y="1144363"/>
                </a:lnTo>
                <a:lnTo>
                  <a:pt x="81181" y="1184472"/>
                </a:lnTo>
                <a:lnTo>
                  <a:pt x="101855" y="1223485"/>
                </a:lnTo>
                <a:lnTo>
                  <a:pt x="124631" y="1261338"/>
                </a:lnTo>
                <a:lnTo>
                  <a:pt x="149439" y="1297968"/>
                </a:lnTo>
                <a:lnTo>
                  <a:pt x="176209" y="1333311"/>
                </a:lnTo>
                <a:lnTo>
                  <a:pt x="204872" y="1367303"/>
                </a:lnTo>
                <a:lnTo>
                  <a:pt x="235357" y="1399879"/>
                </a:lnTo>
                <a:lnTo>
                  <a:pt x="267596" y="1430976"/>
                </a:lnTo>
                <a:lnTo>
                  <a:pt x="301518" y="1460530"/>
                </a:lnTo>
                <a:lnTo>
                  <a:pt x="337055" y="1488478"/>
                </a:lnTo>
                <a:lnTo>
                  <a:pt x="374135" y="1514754"/>
                </a:lnTo>
                <a:lnTo>
                  <a:pt x="412690" y="1539296"/>
                </a:lnTo>
                <a:lnTo>
                  <a:pt x="452650" y="1562039"/>
                </a:lnTo>
                <a:lnTo>
                  <a:pt x="493945" y="1582919"/>
                </a:lnTo>
                <a:lnTo>
                  <a:pt x="536505" y="1601873"/>
                </a:lnTo>
                <a:lnTo>
                  <a:pt x="580261" y="1618836"/>
                </a:lnTo>
                <a:lnTo>
                  <a:pt x="625144" y="1633745"/>
                </a:lnTo>
                <a:lnTo>
                  <a:pt x="671082" y="1646535"/>
                </a:lnTo>
                <a:lnTo>
                  <a:pt x="718008" y="1657144"/>
                </a:lnTo>
                <a:lnTo>
                  <a:pt x="765851" y="1665506"/>
                </a:lnTo>
                <a:lnTo>
                  <a:pt x="814541" y="1671558"/>
                </a:lnTo>
                <a:lnTo>
                  <a:pt x="864008" y="1675236"/>
                </a:lnTo>
                <a:lnTo>
                  <a:pt x="914184" y="1676477"/>
                </a:lnTo>
                <a:lnTo>
                  <a:pt x="964348" y="1675236"/>
                </a:lnTo>
                <a:lnTo>
                  <a:pt x="1013806" y="1671558"/>
                </a:lnTo>
                <a:lnTo>
                  <a:pt x="1062487" y="1665506"/>
                </a:lnTo>
                <a:lnTo>
                  <a:pt x="1110322" y="1657144"/>
                </a:lnTo>
                <a:lnTo>
                  <a:pt x="1157242" y="1646535"/>
                </a:lnTo>
                <a:lnTo>
                  <a:pt x="1203176" y="1633745"/>
                </a:lnTo>
                <a:lnTo>
                  <a:pt x="1248055" y="1618836"/>
                </a:lnTo>
                <a:lnTo>
                  <a:pt x="1291809" y="1601873"/>
                </a:lnTo>
                <a:lnTo>
                  <a:pt x="1334368" y="1582919"/>
                </a:lnTo>
                <a:lnTo>
                  <a:pt x="1375662" y="1562039"/>
                </a:lnTo>
                <a:lnTo>
                  <a:pt x="1415623" y="1539296"/>
                </a:lnTo>
                <a:lnTo>
                  <a:pt x="1454179" y="1514754"/>
                </a:lnTo>
                <a:lnTo>
                  <a:pt x="1491261" y="1488478"/>
                </a:lnTo>
                <a:lnTo>
                  <a:pt x="1526800" y="1460530"/>
                </a:lnTo>
                <a:lnTo>
                  <a:pt x="1560725" y="1430976"/>
                </a:lnTo>
                <a:lnTo>
                  <a:pt x="1592967" y="1399879"/>
                </a:lnTo>
                <a:lnTo>
                  <a:pt x="1623456" y="1367303"/>
                </a:lnTo>
                <a:lnTo>
                  <a:pt x="1652123" y="1333311"/>
                </a:lnTo>
                <a:lnTo>
                  <a:pt x="1678897" y="1297968"/>
                </a:lnTo>
                <a:lnTo>
                  <a:pt x="1703709" y="1261338"/>
                </a:lnTo>
                <a:lnTo>
                  <a:pt x="1726489" y="1223485"/>
                </a:lnTo>
                <a:lnTo>
                  <a:pt x="1747168" y="1184472"/>
                </a:lnTo>
                <a:lnTo>
                  <a:pt x="1765675" y="1144363"/>
                </a:lnTo>
                <a:lnTo>
                  <a:pt x="1781940" y="1103223"/>
                </a:lnTo>
                <a:lnTo>
                  <a:pt x="1795895" y="1061116"/>
                </a:lnTo>
                <a:lnTo>
                  <a:pt x="1807469" y="1018104"/>
                </a:lnTo>
                <a:lnTo>
                  <a:pt x="1816592" y="974252"/>
                </a:lnTo>
                <a:lnTo>
                  <a:pt x="1823195" y="929625"/>
                </a:lnTo>
                <a:lnTo>
                  <a:pt x="1827208" y="884285"/>
                </a:lnTo>
                <a:lnTo>
                  <a:pt x="1828561" y="838298"/>
                </a:lnTo>
                <a:lnTo>
                  <a:pt x="1827208" y="792310"/>
                </a:lnTo>
                <a:lnTo>
                  <a:pt x="1823195" y="746971"/>
                </a:lnTo>
                <a:lnTo>
                  <a:pt x="1816592" y="702343"/>
                </a:lnTo>
                <a:lnTo>
                  <a:pt x="1807469" y="658492"/>
                </a:lnTo>
                <a:lnTo>
                  <a:pt x="1795895" y="615480"/>
                </a:lnTo>
                <a:lnTo>
                  <a:pt x="1781940" y="573372"/>
                </a:lnTo>
                <a:lnTo>
                  <a:pt x="1765675" y="532232"/>
                </a:lnTo>
                <a:lnTo>
                  <a:pt x="1747168" y="492124"/>
                </a:lnTo>
                <a:lnTo>
                  <a:pt x="1726489" y="453111"/>
                </a:lnTo>
                <a:lnTo>
                  <a:pt x="1703709" y="415257"/>
                </a:lnTo>
                <a:lnTo>
                  <a:pt x="1678897" y="378627"/>
                </a:lnTo>
                <a:lnTo>
                  <a:pt x="1652123" y="343285"/>
                </a:lnTo>
                <a:lnTo>
                  <a:pt x="1623456" y="309293"/>
                </a:lnTo>
                <a:lnTo>
                  <a:pt x="1592967" y="276717"/>
                </a:lnTo>
                <a:lnTo>
                  <a:pt x="1560725" y="245620"/>
                </a:lnTo>
                <a:lnTo>
                  <a:pt x="1526800" y="216066"/>
                </a:lnTo>
                <a:lnTo>
                  <a:pt x="1491261" y="188118"/>
                </a:lnTo>
                <a:lnTo>
                  <a:pt x="1454179" y="161842"/>
                </a:lnTo>
                <a:lnTo>
                  <a:pt x="1415623" y="137300"/>
                </a:lnTo>
                <a:lnTo>
                  <a:pt x="1375662" y="114557"/>
                </a:lnTo>
                <a:lnTo>
                  <a:pt x="1334368" y="93677"/>
                </a:lnTo>
                <a:lnTo>
                  <a:pt x="1291809" y="74723"/>
                </a:lnTo>
                <a:lnTo>
                  <a:pt x="1248055" y="57760"/>
                </a:lnTo>
                <a:lnTo>
                  <a:pt x="1203176" y="42851"/>
                </a:lnTo>
                <a:lnTo>
                  <a:pt x="1157242" y="30060"/>
                </a:lnTo>
                <a:lnTo>
                  <a:pt x="1110322" y="19452"/>
                </a:lnTo>
                <a:lnTo>
                  <a:pt x="1062487" y="11090"/>
                </a:lnTo>
                <a:lnTo>
                  <a:pt x="1013806" y="5038"/>
                </a:lnTo>
                <a:lnTo>
                  <a:pt x="964348" y="1359"/>
                </a:lnTo>
                <a:lnTo>
                  <a:pt x="914184" y="119"/>
                </a:lnTo>
                <a:close/>
              </a:path>
            </a:pathLst>
          </a:custGeom>
          <a:solidFill>
            <a:srgbClr val="C12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7600822" y="6577044"/>
            <a:ext cx="1828800" cy="1676400"/>
          </a:xfrm>
          <a:custGeom>
            <a:avLst/>
            <a:gdLst/>
            <a:ahLst/>
            <a:cxnLst/>
            <a:rect l="l" t="t" r="r" b="b"/>
            <a:pathLst>
              <a:path w="1828800" h="1676400">
                <a:moveTo>
                  <a:pt x="-192" y="838298"/>
                </a:moveTo>
                <a:lnTo>
                  <a:pt x="1160" y="792310"/>
                </a:lnTo>
                <a:lnTo>
                  <a:pt x="5172" y="746971"/>
                </a:lnTo>
                <a:lnTo>
                  <a:pt x="11773" y="702343"/>
                </a:lnTo>
                <a:lnTo>
                  <a:pt x="20894" y="658492"/>
                </a:lnTo>
                <a:lnTo>
                  <a:pt x="32465" y="615480"/>
                </a:lnTo>
                <a:lnTo>
                  <a:pt x="46416" y="573372"/>
                </a:lnTo>
                <a:lnTo>
                  <a:pt x="62678" y="532232"/>
                </a:lnTo>
                <a:lnTo>
                  <a:pt x="81181" y="492124"/>
                </a:lnTo>
                <a:lnTo>
                  <a:pt x="101855" y="453111"/>
                </a:lnTo>
                <a:lnTo>
                  <a:pt x="124631" y="415257"/>
                </a:lnTo>
                <a:lnTo>
                  <a:pt x="149439" y="378627"/>
                </a:lnTo>
                <a:lnTo>
                  <a:pt x="176209" y="343285"/>
                </a:lnTo>
                <a:lnTo>
                  <a:pt x="204872" y="309293"/>
                </a:lnTo>
                <a:lnTo>
                  <a:pt x="235357" y="276717"/>
                </a:lnTo>
                <a:lnTo>
                  <a:pt x="267596" y="245620"/>
                </a:lnTo>
                <a:lnTo>
                  <a:pt x="301518" y="216066"/>
                </a:lnTo>
                <a:lnTo>
                  <a:pt x="337055" y="188118"/>
                </a:lnTo>
                <a:lnTo>
                  <a:pt x="374135" y="161842"/>
                </a:lnTo>
                <a:lnTo>
                  <a:pt x="412690" y="137300"/>
                </a:lnTo>
                <a:lnTo>
                  <a:pt x="452650" y="114557"/>
                </a:lnTo>
                <a:lnTo>
                  <a:pt x="493945" y="93677"/>
                </a:lnTo>
                <a:lnTo>
                  <a:pt x="536505" y="74723"/>
                </a:lnTo>
                <a:lnTo>
                  <a:pt x="580261" y="57760"/>
                </a:lnTo>
                <a:lnTo>
                  <a:pt x="625144" y="42851"/>
                </a:lnTo>
                <a:lnTo>
                  <a:pt x="671082" y="30060"/>
                </a:lnTo>
                <a:lnTo>
                  <a:pt x="718008" y="19452"/>
                </a:lnTo>
                <a:lnTo>
                  <a:pt x="765851" y="11090"/>
                </a:lnTo>
                <a:lnTo>
                  <a:pt x="814541" y="5038"/>
                </a:lnTo>
                <a:lnTo>
                  <a:pt x="864008" y="1359"/>
                </a:lnTo>
                <a:lnTo>
                  <a:pt x="914184" y="119"/>
                </a:lnTo>
                <a:lnTo>
                  <a:pt x="964348" y="1359"/>
                </a:lnTo>
                <a:lnTo>
                  <a:pt x="1013806" y="5038"/>
                </a:lnTo>
                <a:lnTo>
                  <a:pt x="1062487" y="11090"/>
                </a:lnTo>
                <a:lnTo>
                  <a:pt x="1110322" y="19452"/>
                </a:lnTo>
                <a:lnTo>
                  <a:pt x="1157242" y="30060"/>
                </a:lnTo>
                <a:lnTo>
                  <a:pt x="1203176" y="42851"/>
                </a:lnTo>
                <a:lnTo>
                  <a:pt x="1248055" y="57760"/>
                </a:lnTo>
                <a:lnTo>
                  <a:pt x="1291809" y="74723"/>
                </a:lnTo>
                <a:lnTo>
                  <a:pt x="1334368" y="93677"/>
                </a:lnTo>
                <a:lnTo>
                  <a:pt x="1375662" y="114557"/>
                </a:lnTo>
                <a:lnTo>
                  <a:pt x="1415623" y="137300"/>
                </a:lnTo>
                <a:lnTo>
                  <a:pt x="1454179" y="161842"/>
                </a:lnTo>
                <a:lnTo>
                  <a:pt x="1491261" y="188118"/>
                </a:lnTo>
                <a:lnTo>
                  <a:pt x="1526800" y="216066"/>
                </a:lnTo>
                <a:lnTo>
                  <a:pt x="1560725" y="245620"/>
                </a:lnTo>
                <a:lnTo>
                  <a:pt x="1592967" y="276717"/>
                </a:lnTo>
                <a:lnTo>
                  <a:pt x="1623456" y="309293"/>
                </a:lnTo>
                <a:lnTo>
                  <a:pt x="1652123" y="343285"/>
                </a:lnTo>
                <a:lnTo>
                  <a:pt x="1678897" y="378627"/>
                </a:lnTo>
                <a:lnTo>
                  <a:pt x="1703709" y="415257"/>
                </a:lnTo>
                <a:lnTo>
                  <a:pt x="1726489" y="453111"/>
                </a:lnTo>
                <a:lnTo>
                  <a:pt x="1747168" y="492124"/>
                </a:lnTo>
                <a:lnTo>
                  <a:pt x="1765675" y="532232"/>
                </a:lnTo>
                <a:lnTo>
                  <a:pt x="1781940" y="573372"/>
                </a:lnTo>
                <a:lnTo>
                  <a:pt x="1795895" y="615480"/>
                </a:lnTo>
                <a:lnTo>
                  <a:pt x="1807469" y="658492"/>
                </a:lnTo>
                <a:lnTo>
                  <a:pt x="1816592" y="702343"/>
                </a:lnTo>
                <a:lnTo>
                  <a:pt x="1823195" y="746971"/>
                </a:lnTo>
                <a:lnTo>
                  <a:pt x="1827208" y="792310"/>
                </a:lnTo>
                <a:lnTo>
                  <a:pt x="1828561" y="838298"/>
                </a:lnTo>
                <a:lnTo>
                  <a:pt x="1827208" y="884285"/>
                </a:lnTo>
                <a:lnTo>
                  <a:pt x="1823195" y="929625"/>
                </a:lnTo>
                <a:lnTo>
                  <a:pt x="1816592" y="974252"/>
                </a:lnTo>
                <a:lnTo>
                  <a:pt x="1807469" y="1018104"/>
                </a:lnTo>
                <a:lnTo>
                  <a:pt x="1795895" y="1061116"/>
                </a:lnTo>
                <a:lnTo>
                  <a:pt x="1781940" y="1103223"/>
                </a:lnTo>
                <a:lnTo>
                  <a:pt x="1765675" y="1144363"/>
                </a:lnTo>
                <a:lnTo>
                  <a:pt x="1747168" y="1184472"/>
                </a:lnTo>
                <a:lnTo>
                  <a:pt x="1726489" y="1223485"/>
                </a:lnTo>
                <a:lnTo>
                  <a:pt x="1703709" y="1261338"/>
                </a:lnTo>
                <a:lnTo>
                  <a:pt x="1678897" y="1297968"/>
                </a:lnTo>
                <a:lnTo>
                  <a:pt x="1652123" y="1333311"/>
                </a:lnTo>
                <a:lnTo>
                  <a:pt x="1623456" y="1367303"/>
                </a:lnTo>
                <a:lnTo>
                  <a:pt x="1592967" y="1399879"/>
                </a:lnTo>
                <a:lnTo>
                  <a:pt x="1560725" y="1430976"/>
                </a:lnTo>
                <a:lnTo>
                  <a:pt x="1526800" y="1460530"/>
                </a:lnTo>
                <a:lnTo>
                  <a:pt x="1491261" y="1488478"/>
                </a:lnTo>
                <a:lnTo>
                  <a:pt x="1454179" y="1514754"/>
                </a:lnTo>
                <a:lnTo>
                  <a:pt x="1415623" y="1539296"/>
                </a:lnTo>
                <a:lnTo>
                  <a:pt x="1375662" y="1562039"/>
                </a:lnTo>
                <a:lnTo>
                  <a:pt x="1334368" y="1582919"/>
                </a:lnTo>
                <a:lnTo>
                  <a:pt x="1291809" y="1601873"/>
                </a:lnTo>
                <a:lnTo>
                  <a:pt x="1248055" y="1618836"/>
                </a:lnTo>
                <a:lnTo>
                  <a:pt x="1203176" y="1633745"/>
                </a:lnTo>
                <a:lnTo>
                  <a:pt x="1157242" y="1646535"/>
                </a:lnTo>
                <a:lnTo>
                  <a:pt x="1110322" y="1657144"/>
                </a:lnTo>
                <a:lnTo>
                  <a:pt x="1062487" y="1665506"/>
                </a:lnTo>
                <a:lnTo>
                  <a:pt x="1013806" y="1671558"/>
                </a:lnTo>
                <a:lnTo>
                  <a:pt x="964348" y="1675236"/>
                </a:lnTo>
                <a:lnTo>
                  <a:pt x="914184" y="1676477"/>
                </a:lnTo>
                <a:lnTo>
                  <a:pt x="864008" y="1675236"/>
                </a:lnTo>
                <a:lnTo>
                  <a:pt x="814541" y="1671558"/>
                </a:lnTo>
                <a:lnTo>
                  <a:pt x="765851" y="1665506"/>
                </a:lnTo>
                <a:lnTo>
                  <a:pt x="718008" y="1657144"/>
                </a:lnTo>
                <a:lnTo>
                  <a:pt x="671082" y="1646535"/>
                </a:lnTo>
                <a:lnTo>
                  <a:pt x="625144" y="1633745"/>
                </a:lnTo>
                <a:lnTo>
                  <a:pt x="580261" y="1618836"/>
                </a:lnTo>
                <a:lnTo>
                  <a:pt x="536505" y="1601873"/>
                </a:lnTo>
                <a:lnTo>
                  <a:pt x="493945" y="1582919"/>
                </a:lnTo>
                <a:lnTo>
                  <a:pt x="452650" y="1562039"/>
                </a:lnTo>
                <a:lnTo>
                  <a:pt x="412690" y="1539296"/>
                </a:lnTo>
                <a:lnTo>
                  <a:pt x="374135" y="1514754"/>
                </a:lnTo>
                <a:lnTo>
                  <a:pt x="337055" y="1488478"/>
                </a:lnTo>
                <a:lnTo>
                  <a:pt x="301518" y="1460530"/>
                </a:lnTo>
                <a:lnTo>
                  <a:pt x="267596" y="1430976"/>
                </a:lnTo>
                <a:lnTo>
                  <a:pt x="235357" y="1399879"/>
                </a:lnTo>
                <a:lnTo>
                  <a:pt x="204872" y="1367303"/>
                </a:lnTo>
                <a:lnTo>
                  <a:pt x="176209" y="1333311"/>
                </a:lnTo>
                <a:lnTo>
                  <a:pt x="149439" y="1297968"/>
                </a:lnTo>
                <a:lnTo>
                  <a:pt x="124631" y="1261338"/>
                </a:lnTo>
                <a:lnTo>
                  <a:pt x="101855" y="1223485"/>
                </a:lnTo>
                <a:lnTo>
                  <a:pt x="81181" y="1184472"/>
                </a:lnTo>
                <a:lnTo>
                  <a:pt x="62678" y="1144363"/>
                </a:lnTo>
                <a:lnTo>
                  <a:pt x="46416" y="1103223"/>
                </a:lnTo>
                <a:lnTo>
                  <a:pt x="32465" y="1061116"/>
                </a:lnTo>
                <a:lnTo>
                  <a:pt x="20894" y="1018104"/>
                </a:lnTo>
                <a:lnTo>
                  <a:pt x="11773" y="974252"/>
                </a:lnTo>
                <a:lnTo>
                  <a:pt x="5172" y="929625"/>
                </a:lnTo>
                <a:lnTo>
                  <a:pt x="1160" y="884285"/>
                </a:lnTo>
                <a:lnTo>
                  <a:pt x="-192" y="838298"/>
                </a:lnTo>
                <a:close/>
              </a:path>
            </a:pathLst>
          </a:custGeom>
          <a:ln w="25399">
            <a:solidFill>
              <a:srgbClr val="C12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00" b="0" i="1">
                <a:solidFill>
                  <a:srgbClr val="62242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20103591" cy="1130906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49903" y="208020"/>
            <a:ext cx="14404292" cy="1031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00" b="0" i="1">
                <a:solidFill>
                  <a:srgbClr val="62242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23159" y="2062681"/>
            <a:ext cx="17457780" cy="75495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3591" cy="11309062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-17974" y="127149"/>
            <a:ext cx="20103591" cy="11246327"/>
            <a:chOff x="0" y="30968"/>
            <a:chExt cx="20103591" cy="11246327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0968"/>
              <a:ext cx="20103591" cy="1124632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00001" y="1743285"/>
              <a:ext cx="3504349" cy="3504349"/>
            </a:xfrm>
            <a:prstGeom prst="rect">
              <a:avLst/>
            </a:prstGeom>
          </p:spPr>
        </p:pic>
      </p:grpSp>
      <p:sp>
        <p:nvSpPr>
          <p:cNvPr id="9" name="object 17">
            <a:extLst>
              <a:ext uri="{FF2B5EF4-FFF2-40B4-BE49-F238E27FC236}">
                <a16:creationId xmlns:a16="http://schemas.microsoft.com/office/drawing/2014/main" id="{935A63ED-E2EC-431D-8266-473D4038F8CF}"/>
              </a:ext>
            </a:extLst>
          </p:cNvPr>
          <p:cNvSpPr txBox="1"/>
          <p:nvPr/>
        </p:nvSpPr>
        <p:spPr>
          <a:xfrm>
            <a:off x="3117850" y="6067769"/>
            <a:ext cx="15239999" cy="3411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latin typeface="Verdana"/>
                <a:cs typeface="Verdana"/>
              </a:rPr>
              <a:t>Магистральная линия «Учитель. Школьные команды».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latin typeface="Verdana"/>
                <a:cs typeface="Verdana"/>
              </a:rPr>
              <a:t>Непрерывное профессиональное развитие и наставничество в образовательном учреждении</a:t>
            </a:r>
            <a:endParaRPr sz="4400" b="1" dirty="0">
              <a:solidFill>
                <a:schemeClr val="accent6">
                  <a:lumMod val="50000"/>
                </a:schemeClr>
              </a:solidFill>
              <a:latin typeface="Verdana"/>
              <a:cs typeface="Verdana"/>
            </a:endParaRPr>
          </a:p>
        </p:txBody>
      </p:sp>
      <p:pic>
        <p:nvPicPr>
          <p:cNvPr id="10" name="object 20">
            <a:extLst>
              <a:ext uri="{FF2B5EF4-FFF2-40B4-BE49-F238E27FC236}">
                <a16:creationId xmlns:a16="http://schemas.microsoft.com/office/drawing/2014/main" id="{C38F2D15-EBB2-4143-ABDA-B8DF121457AD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4338" y="3552353"/>
            <a:ext cx="7262184" cy="8061629"/>
          </a:xfrm>
          <a:prstGeom prst="rect">
            <a:avLst/>
          </a:prstGeom>
        </p:spPr>
      </p:pic>
      <p:sp>
        <p:nvSpPr>
          <p:cNvPr id="11" name="Google Shape;797;p33">
            <a:extLst>
              <a:ext uri="{FF2B5EF4-FFF2-40B4-BE49-F238E27FC236}">
                <a16:creationId xmlns:a16="http://schemas.microsoft.com/office/drawing/2014/main" id="{A7042F8E-4199-4C54-A4B3-85B7E11789B6}"/>
              </a:ext>
            </a:extLst>
          </p:cNvPr>
          <p:cNvSpPr txBox="1"/>
          <p:nvPr/>
        </p:nvSpPr>
        <p:spPr>
          <a:xfrm>
            <a:off x="7556941" y="5089150"/>
            <a:ext cx="4174837" cy="761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orbel"/>
              <a:buNone/>
            </a:pPr>
            <a:r>
              <a:rPr lang="ru-RU" sz="2200" b="1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 sz="2200" b="0" i="0" u="none" strike="noStrike" cap="non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orbel"/>
              <a:buNone/>
            </a:pPr>
            <a:endParaRPr sz="2200" b="0" i="0" u="none" strike="noStrike" cap="non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2" name="Google Shape;797;p33">
            <a:extLst>
              <a:ext uri="{FF2B5EF4-FFF2-40B4-BE49-F238E27FC236}">
                <a16:creationId xmlns:a16="http://schemas.microsoft.com/office/drawing/2014/main" id="{F50BB6CB-A850-40F4-B9B8-239190A8250C}"/>
              </a:ext>
            </a:extLst>
          </p:cNvPr>
          <p:cNvSpPr txBox="1"/>
          <p:nvPr/>
        </p:nvSpPr>
        <p:spPr>
          <a:xfrm>
            <a:off x="7709341" y="5241550"/>
            <a:ext cx="4174837" cy="761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orbel"/>
              <a:buNone/>
            </a:pPr>
            <a:r>
              <a:rPr lang="ru-RU" sz="2200" b="1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 sz="2200" b="0" i="0" u="none" strike="noStrike" cap="non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orbel"/>
              <a:buNone/>
            </a:pPr>
            <a:endParaRPr sz="2200" b="0" i="0" u="none" strike="noStrike" cap="none">
              <a:solidFill>
                <a:srgbClr val="FFFFFF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3" name="Google Shape;794;p33">
            <a:extLst>
              <a:ext uri="{FF2B5EF4-FFF2-40B4-BE49-F238E27FC236}">
                <a16:creationId xmlns:a16="http://schemas.microsoft.com/office/drawing/2014/main" id="{E1FEFDD1-2AE5-4E33-97D7-F83D227F71EF}"/>
              </a:ext>
            </a:extLst>
          </p:cNvPr>
          <p:cNvSpPr txBox="1">
            <a:spLocks/>
          </p:cNvSpPr>
          <p:nvPr/>
        </p:nvSpPr>
        <p:spPr>
          <a:xfrm>
            <a:off x="14471650" y="9824751"/>
            <a:ext cx="5270581" cy="154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75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r" rtl="0">
              <a:buClr>
                <a:schemeClr val="dk1"/>
              </a:buClr>
              <a:buSzPct val="100000"/>
              <a:buFont typeface="Times New Roman"/>
              <a:buNone/>
            </a:pPr>
            <a:r>
              <a:rPr lang="ru-RU" sz="2200" b="1" kern="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ЛАПИНА Л.Б., </a:t>
            </a:r>
            <a:br>
              <a:rPr lang="ru-RU" sz="2200" b="1" kern="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200" b="1" kern="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ЗАМЕСТИТЕЛЬ ДИРЕКТОРА</a:t>
            </a:r>
            <a:br>
              <a:rPr lang="ru-RU" sz="2700" b="1" kern="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200" b="1" kern="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УВР МБОУ СОШ № 20 </a:t>
            </a:r>
            <a:br>
              <a:rPr lang="ru-RU" kern="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lang="ru-RU" kern="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838" y="121536"/>
            <a:ext cx="2478723" cy="223806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0" y="2461609"/>
            <a:ext cx="18365470" cy="8853805"/>
            <a:chOff x="0" y="2461609"/>
            <a:chExt cx="18365470" cy="885380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246638"/>
              <a:ext cx="7262184" cy="806162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674100" y="3406743"/>
              <a:ext cx="9691115" cy="790867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58286" y="4222897"/>
              <a:ext cx="2444434" cy="196286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919904" y="4648380"/>
              <a:ext cx="1627505" cy="1068705"/>
            </a:xfrm>
            <a:custGeom>
              <a:avLst/>
              <a:gdLst/>
              <a:ahLst/>
              <a:cxnLst/>
              <a:rect l="l" t="t" r="r" b="b"/>
              <a:pathLst>
                <a:path w="1627504" h="1068704">
                  <a:moveTo>
                    <a:pt x="80965" y="999166"/>
                  </a:moveTo>
                  <a:lnTo>
                    <a:pt x="54550" y="1015803"/>
                  </a:lnTo>
                  <a:lnTo>
                    <a:pt x="85148" y="1051527"/>
                  </a:lnTo>
                  <a:lnTo>
                    <a:pt x="120366" y="1068618"/>
                  </a:lnTo>
                  <a:lnTo>
                    <a:pt x="160203" y="1067112"/>
                  </a:lnTo>
                  <a:lnTo>
                    <a:pt x="204660" y="1047044"/>
                  </a:lnTo>
                  <a:lnTo>
                    <a:pt x="211809" y="1041923"/>
                  </a:lnTo>
                  <a:lnTo>
                    <a:pt x="143235" y="1041923"/>
                  </a:lnTo>
                  <a:lnTo>
                    <a:pt x="129732" y="1040948"/>
                  </a:lnTo>
                  <a:lnTo>
                    <a:pt x="116969" y="1036349"/>
                  </a:lnTo>
                  <a:lnTo>
                    <a:pt x="104587" y="1027868"/>
                  </a:lnTo>
                  <a:lnTo>
                    <a:pt x="92585" y="1015481"/>
                  </a:lnTo>
                  <a:lnTo>
                    <a:pt x="80965" y="999166"/>
                  </a:lnTo>
                  <a:close/>
                </a:path>
                <a:path w="1627504" h="1068704">
                  <a:moveTo>
                    <a:pt x="239808" y="915777"/>
                  </a:moveTo>
                  <a:lnTo>
                    <a:pt x="188706" y="915777"/>
                  </a:lnTo>
                  <a:lnTo>
                    <a:pt x="205099" y="923605"/>
                  </a:lnTo>
                  <a:lnTo>
                    <a:pt x="219265" y="940113"/>
                  </a:lnTo>
                  <a:lnTo>
                    <a:pt x="228672" y="963165"/>
                  </a:lnTo>
                  <a:lnTo>
                    <a:pt x="226996" y="984895"/>
                  </a:lnTo>
                  <a:lnTo>
                    <a:pt x="214246" y="1005316"/>
                  </a:lnTo>
                  <a:lnTo>
                    <a:pt x="190436" y="1024439"/>
                  </a:lnTo>
                  <a:lnTo>
                    <a:pt x="173576" y="1033680"/>
                  </a:lnTo>
                  <a:lnTo>
                    <a:pt x="157846" y="1039504"/>
                  </a:lnTo>
                  <a:lnTo>
                    <a:pt x="143235" y="1041923"/>
                  </a:lnTo>
                  <a:lnTo>
                    <a:pt x="211809" y="1041923"/>
                  </a:lnTo>
                  <a:lnTo>
                    <a:pt x="248968" y="1005147"/>
                  </a:lnTo>
                  <a:lnTo>
                    <a:pt x="259989" y="973880"/>
                  </a:lnTo>
                  <a:lnTo>
                    <a:pt x="259856" y="958226"/>
                  </a:lnTo>
                  <a:lnTo>
                    <a:pt x="255937" y="942690"/>
                  </a:lnTo>
                  <a:lnTo>
                    <a:pt x="248220" y="927286"/>
                  </a:lnTo>
                  <a:lnTo>
                    <a:pt x="240193" y="916168"/>
                  </a:lnTo>
                  <a:lnTo>
                    <a:pt x="239808" y="915777"/>
                  </a:lnTo>
                  <a:close/>
                </a:path>
                <a:path w="1627504" h="1068704">
                  <a:moveTo>
                    <a:pt x="128843" y="791527"/>
                  </a:moveTo>
                  <a:lnTo>
                    <a:pt x="76909" y="802528"/>
                  </a:lnTo>
                  <a:lnTo>
                    <a:pt x="37743" y="827409"/>
                  </a:lnTo>
                  <a:lnTo>
                    <a:pt x="10415" y="858408"/>
                  </a:lnTo>
                  <a:lnTo>
                    <a:pt x="-250" y="892674"/>
                  </a:lnTo>
                  <a:lnTo>
                    <a:pt x="878" y="910570"/>
                  </a:lnTo>
                  <a:lnTo>
                    <a:pt x="6365" y="928919"/>
                  </a:lnTo>
                  <a:lnTo>
                    <a:pt x="16197" y="947733"/>
                  </a:lnTo>
                  <a:lnTo>
                    <a:pt x="42612" y="931096"/>
                  </a:lnTo>
                  <a:lnTo>
                    <a:pt x="35205" y="917239"/>
                  </a:lnTo>
                  <a:lnTo>
                    <a:pt x="30881" y="904062"/>
                  </a:lnTo>
                  <a:lnTo>
                    <a:pt x="44962" y="857327"/>
                  </a:lnTo>
                  <a:lnTo>
                    <a:pt x="97703" y="823053"/>
                  </a:lnTo>
                  <a:lnTo>
                    <a:pt x="119906" y="819910"/>
                  </a:lnTo>
                  <a:lnTo>
                    <a:pt x="175842" y="819910"/>
                  </a:lnTo>
                  <a:lnTo>
                    <a:pt x="168008" y="809903"/>
                  </a:lnTo>
                  <a:lnTo>
                    <a:pt x="156735" y="800813"/>
                  </a:lnTo>
                  <a:lnTo>
                    <a:pt x="143676" y="794699"/>
                  </a:lnTo>
                  <a:lnTo>
                    <a:pt x="128843" y="791527"/>
                  </a:lnTo>
                  <a:close/>
                </a:path>
                <a:path w="1627504" h="1068704">
                  <a:moveTo>
                    <a:pt x="175842" y="819910"/>
                  </a:moveTo>
                  <a:lnTo>
                    <a:pt x="119906" y="819910"/>
                  </a:lnTo>
                  <a:lnTo>
                    <a:pt x="138417" y="826292"/>
                  </a:lnTo>
                  <a:lnTo>
                    <a:pt x="153226" y="842198"/>
                  </a:lnTo>
                  <a:lnTo>
                    <a:pt x="160533" y="859462"/>
                  </a:lnTo>
                  <a:lnTo>
                    <a:pt x="159957" y="875440"/>
                  </a:lnTo>
                  <a:lnTo>
                    <a:pt x="151476" y="890132"/>
                  </a:lnTo>
                  <a:lnTo>
                    <a:pt x="135066" y="903538"/>
                  </a:lnTo>
                  <a:lnTo>
                    <a:pt x="103444" y="923349"/>
                  </a:lnTo>
                  <a:lnTo>
                    <a:pt x="117667" y="945955"/>
                  </a:lnTo>
                  <a:lnTo>
                    <a:pt x="149290" y="926016"/>
                  </a:lnTo>
                  <a:lnTo>
                    <a:pt x="170099" y="916593"/>
                  </a:lnTo>
                  <a:lnTo>
                    <a:pt x="188706" y="915777"/>
                  </a:lnTo>
                  <a:lnTo>
                    <a:pt x="239808" y="915777"/>
                  </a:lnTo>
                  <a:lnTo>
                    <a:pt x="231726" y="907586"/>
                  </a:lnTo>
                  <a:lnTo>
                    <a:pt x="226118" y="903792"/>
                  </a:lnTo>
                  <a:lnTo>
                    <a:pt x="167704" y="903792"/>
                  </a:lnTo>
                  <a:lnTo>
                    <a:pt x="163005" y="896299"/>
                  </a:lnTo>
                  <a:lnTo>
                    <a:pt x="178769" y="878797"/>
                  </a:lnTo>
                  <a:lnTo>
                    <a:pt x="186436" y="860581"/>
                  </a:lnTo>
                  <a:lnTo>
                    <a:pt x="186007" y="841651"/>
                  </a:lnTo>
                  <a:lnTo>
                    <a:pt x="177483" y="822006"/>
                  </a:lnTo>
                  <a:lnTo>
                    <a:pt x="175842" y="819910"/>
                  </a:lnTo>
                  <a:close/>
                </a:path>
                <a:path w="1627504" h="1068704">
                  <a:moveTo>
                    <a:pt x="203350" y="896791"/>
                  </a:moveTo>
                  <a:lnTo>
                    <a:pt x="192373" y="897315"/>
                  </a:lnTo>
                  <a:lnTo>
                    <a:pt x="180491" y="899648"/>
                  </a:lnTo>
                  <a:lnTo>
                    <a:pt x="167704" y="903792"/>
                  </a:lnTo>
                  <a:lnTo>
                    <a:pt x="226118" y="903792"/>
                  </a:lnTo>
                  <a:lnTo>
                    <a:pt x="222807" y="901551"/>
                  </a:lnTo>
                  <a:lnTo>
                    <a:pt x="213423" y="898077"/>
                  </a:lnTo>
                  <a:lnTo>
                    <a:pt x="203350" y="896791"/>
                  </a:lnTo>
                  <a:close/>
                </a:path>
                <a:path w="1627504" h="1068704">
                  <a:moveTo>
                    <a:pt x="379154" y="708979"/>
                  </a:moveTo>
                  <a:lnTo>
                    <a:pt x="269555" y="778065"/>
                  </a:lnTo>
                  <a:lnTo>
                    <a:pt x="283557" y="801115"/>
                  </a:lnTo>
                  <a:lnTo>
                    <a:pt x="295653" y="822641"/>
                  </a:lnTo>
                  <a:lnTo>
                    <a:pt x="314131" y="861121"/>
                  </a:lnTo>
                  <a:lnTo>
                    <a:pt x="329811" y="913519"/>
                  </a:lnTo>
                  <a:lnTo>
                    <a:pt x="332292" y="930715"/>
                  </a:lnTo>
                  <a:lnTo>
                    <a:pt x="310956" y="944050"/>
                  </a:lnTo>
                  <a:lnTo>
                    <a:pt x="351976" y="1009199"/>
                  </a:lnTo>
                  <a:lnTo>
                    <a:pt x="378392" y="992562"/>
                  </a:lnTo>
                  <a:lnTo>
                    <a:pt x="351595" y="950019"/>
                  </a:lnTo>
                  <a:lnTo>
                    <a:pt x="408746" y="914078"/>
                  </a:lnTo>
                  <a:lnTo>
                    <a:pt x="358707" y="914078"/>
                  </a:lnTo>
                  <a:lnTo>
                    <a:pt x="353514" y="884885"/>
                  </a:lnTo>
                  <a:lnTo>
                    <a:pt x="343642" y="853501"/>
                  </a:lnTo>
                  <a:lnTo>
                    <a:pt x="329079" y="819926"/>
                  </a:lnTo>
                  <a:lnTo>
                    <a:pt x="309813" y="784161"/>
                  </a:lnTo>
                  <a:lnTo>
                    <a:pt x="366835" y="748221"/>
                  </a:lnTo>
                  <a:lnTo>
                    <a:pt x="403820" y="748221"/>
                  </a:lnTo>
                  <a:lnTo>
                    <a:pt x="379154" y="708979"/>
                  </a:lnTo>
                  <a:close/>
                </a:path>
                <a:path w="1627504" h="1068704">
                  <a:moveTo>
                    <a:pt x="511732" y="872550"/>
                  </a:moveTo>
                  <a:lnTo>
                    <a:pt x="474782" y="872550"/>
                  </a:lnTo>
                  <a:lnTo>
                    <a:pt x="501579" y="915094"/>
                  </a:lnTo>
                  <a:lnTo>
                    <a:pt x="527994" y="898458"/>
                  </a:lnTo>
                  <a:lnTo>
                    <a:pt x="511732" y="872550"/>
                  </a:lnTo>
                  <a:close/>
                </a:path>
                <a:path w="1627504" h="1068704">
                  <a:moveTo>
                    <a:pt x="403820" y="748221"/>
                  </a:moveTo>
                  <a:lnTo>
                    <a:pt x="366835" y="748221"/>
                  </a:lnTo>
                  <a:lnTo>
                    <a:pt x="439350" y="863407"/>
                  </a:lnTo>
                  <a:lnTo>
                    <a:pt x="358707" y="914078"/>
                  </a:lnTo>
                  <a:lnTo>
                    <a:pt x="408746" y="914078"/>
                  </a:lnTo>
                  <a:lnTo>
                    <a:pt x="474782" y="872550"/>
                  </a:lnTo>
                  <a:lnTo>
                    <a:pt x="511732" y="872550"/>
                  </a:lnTo>
                  <a:lnTo>
                    <a:pt x="495551" y="846770"/>
                  </a:lnTo>
                  <a:lnTo>
                    <a:pt x="465766" y="846770"/>
                  </a:lnTo>
                  <a:lnTo>
                    <a:pt x="403820" y="748221"/>
                  </a:lnTo>
                  <a:close/>
                </a:path>
                <a:path w="1627504" h="1068704">
                  <a:moveTo>
                    <a:pt x="487101" y="833308"/>
                  </a:moveTo>
                  <a:lnTo>
                    <a:pt x="465766" y="846770"/>
                  </a:lnTo>
                  <a:lnTo>
                    <a:pt x="495551" y="846770"/>
                  </a:lnTo>
                  <a:lnTo>
                    <a:pt x="487101" y="833308"/>
                  </a:lnTo>
                  <a:close/>
                </a:path>
                <a:path w="1627504" h="1068704">
                  <a:moveTo>
                    <a:pt x="577912" y="598233"/>
                  </a:moveTo>
                  <a:lnTo>
                    <a:pt x="540003" y="605385"/>
                  </a:lnTo>
                  <a:lnTo>
                    <a:pt x="504236" y="627943"/>
                  </a:lnTo>
                  <a:lnTo>
                    <a:pt x="481134" y="659097"/>
                  </a:lnTo>
                  <a:lnTo>
                    <a:pt x="472679" y="696626"/>
                  </a:lnTo>
                  <a:lnTo>
                    <a:pt x="474179" y="715376"/>
                  </a:lnTo>
                  <a:lnTo>
                    <a:pt x="488752" y="751650"/>
                  </a:lnTo>
                  <a:lnTo>
                    <a:pt x="515294" y="780779"/>
                  </a:lnTo>
                  <a:lnTo>
                    <a:pt x="569103" y="798984"/>
                  </a:lnTo>
                  <a:lnTo>
                    <a:pt x="588238" y="797368"/>
                  </a:lnTo>
                  <a:lnTo>
                    <a:pt x="607254" y="791657"/>
                  </a:lnTo>
                  <a:lnTo>
                    <a:pt x="626162" y="781875"/>
                  </a:lnTo>
                  <a:lnTo>
                    <a:pt x="640243" y="771235"/>
                  </a:lnTo>
                  <a:lnTo>
                    <a:pt x="571435" y="771235"/>
                  </a:lnTo>
                  <a:lnTo>
                    <a:pt x="558219" y="769048"/>
                  </a:lnTo>
                  <a:lnTo>
                    <a:pt x="524198" y="747064"/>
                  </a:lnTo>
                  <a:lnTo>
                    <a:pt x="504055" y="708709"/>
                  </a:lnTo>
                  <a:lnTo>
                    <a:pt x="502436" y="695384"/>
                  </a:lnTo>
                  <a:lnTo>
                    <a:pt x="503484" y="681928"/>
                  </a:lnTo>
                  <a:lnTo>
                    <a:pt x="523200" y="646925"/>
                  </a:lnTo>
                  <a:lnTo>
                    <a:pt x="562569" y="626669"/>
                  </a:lnTo>
                  <a:lnTo>
                    <a:pt x="575884" y="625821"/>
                  </a:lnTo>
                  <a:lnTo>
                    <a:pt x="641783" y="625821"/>
                  </a:lnTo>
                  <a:lnTo>
                    <a:pt x="631433" y="616493"/>
                  </a:lnTo>
                  <a:lnTo>
                    <a:pt x="615245" y="606992"/>
                  </a:lnTo>
                  <a:lnTo>
                    <a:pt x="597080" y="600777"/>
                  </a:lnTo>
                  <a:lnTo>
                    <a:pt x="577912" y="598233"/>
                  </a:lnTo>
                  <a:close/>
                </a:path>
                <a:path w="1627504" h="1068704">
                  <a:moveTo>
                    <a:pt x="641783" y="625821"/>
                  </a:moveTo>
                  <a:lnTo>
                    <a:pt x="575884" y="625821"/>
                  </a:lnTo>
                  <a:lnTo>
                    <a:pt x="589079" y="628082"/>
                  </a:lnTo>
                  <a:lnTo>
                    <a:pt x="601531" y="633056"/>
                  </a:lnTo>
                  <a:lnTo>
                    <a:pt x="631623" y="661863"/>
                  </a:lnTo>
                  <a:lnTo>
                    <a:pt x="644571" y="701492"/>
                  </a:lnTo>
                  <a:lnTo>
                    <a:pt x="643688" y="714947"/>
                  </a:lnTo>
                  <a:lnTo>
                    <a:pt x="624204" y="750058"/>
                  </a:lnTo>
                  <a:lnTo>
                    <a:pt x="584793" y="770350"/>
                  </a:lnTo>
                  <a:lnTo>
                    <a:pt x="571435" y="771235"/>
                  </a:lnTo>
                  <a:lnTo>
                    <a:pt x="640243" y="771235"/>
                  </a:lnTo>
                  <a:lnTo>
                    <a:pt x="665881" y="738085"/>
                  </a:lnTo>
                  <a:lnTo>
                    <a:pt x="674143" y="700627"/>
                  </a:lnTo>
                  <a:lnTo>
                    <a:pt x="672548" y="681849"/>
                  </a:lnTo>
                  <a:lnTo>
                    <a:pt x="667095" y="663428"/>
                  </a:lnTo>
                  <a:lnTo>
                    <a:pt x="657785" y="645353"/>
                  </a:lnTo>
                  <a:lnTo>
                    <a:pt x="645621" y="629280"/>
                  </a:lnTo>
                  <a:lnTo>
                    <a:pt x="641783" y="625821"/>
                  </a:lnTo>
                  <a:close/>
                </a:path>
                <a:path w="1627504" h="1068704">
                  <a:moveTo>
                    <a:pt x="675183" y="522801"/>
                  </a:moveTo>
                  <a:lnTo>
                    <a:pt x="648768" y="539438"/>
                  </a:lnTo>
                  <a:lnTo>
                    <a:pt x="786432" y="758380"/>
                  </a:lnTo>
                  <a:lnTo>
                    <a:pt x="812975" y="741744"/>
                  </a:lnTo>
                  <a:lnTo>
                    <a:pt x="761160" y="659577"/>
                  </a:lnTo>
                  <a:lnTo>
                    <a:pt x="745666" y="644083"/>
                  </a:lnTo>
                  <a:lnTo>
                    <a:pt x="753032" y="639511"/>
                  </a:lnTo>
                  <a:lnTo>
                    <a:pt x="851290" y="639511"/>
                  </a:lnTo>
                  <a:lnTo>
                    <a:pt x="852135" y="638868"/>
                  </a:lnTo>
                  <a:lnTo>
                    <a:pt x="784432" y="638868"/>
                  </a:lnTo>
                  <a:lnTo>
                    <a:pt x="771193" y="637987"/>
                  </a:lnTo>
                  <a:lnTo>
                    <a:pt x="735707" y="616610"/>
                  </a:lnTo>
                  <a:lnTo>
                    <a:pt x="713092" y="573679"/>
                  </a:lnTo>
                  <a:lnTo>
                    <a:pt x="712485" y="567377"/>
                  </a:lnTo>
                  <a:lnTo>
                    <a:pt x="697408" y="567377"/>
                  </a:lnTo>
                  <a:lnTo>
                    <a:pt x="690042" y="546296"/>
                  </a:lnTo>
                  <a:lnTo>
                    <a:pt x="675183" y="522801"/>
                  </a:lnTo>
                  <a:close/>
                </a:path>
                <a:path w="1627504" h="1068704">
                  <a:moveTo>
                    <a:pt x="851290" y="639511"/>
                  </a:moveTo>
                  <a:lnTo>
                    <a:pt x="753032" y="639511"/>
                  </a:lnTo>
                  <a:lnTo>
                    <a:pt x="762484" y="646818"/>
                  </a:lnTo>
                  <a:lnTo>
                    <a:pt x="772733" y="652338"/>
                  </a:lnTo>
                  <a:lnTo>
                    <a:pt x="783767" y="656049"/>
                  </a:lnTo>
                  <a:lnTo>
                    <a:pt x="795576" y="657926"/>
                  </a:lnTo>
                  <a:lnTo>
                    <a:pt x="807885" y="657807"/>
                  </a:lnTo>
                  <a:lnTo>
                    <a:pt x="820420" y="655354"/>
                  </a:lnTo>
                  <a:lnTo>
                    <a:pt x="833169" y="650568"/>
                  </a:lnTo>
                  <a:lnTo>
                    <a:pt x="846121" y="643448"/>
                  </a:lnTo>
                  <a:lnTo>
                    <a:pt x="851290" y="639511"/>
                  </a:lnTo>
                  <a:close/>
                </a:path>
                <a:path w="1627504" h="1068704">
                  <a:moveTo>
                    <a:pt x="853917" y="491830"/>
                  </a:moveTo>
                  <a:lnTo>
                    <a:pt x="786470" y="491830"/>
                  </a:lnTo>
                  <a:lnTo>
                    <a:pt x="799259" y="493211"/>
                  </a:lnTo>
                  <a:lnTo>
                    <a:pt x="811544" y="497448"/>
                  </a:lnTo>
                  <a:lnTo>
                    <a:pt x="843708" y="528897"/>
                  </a:lnTo>
                  <a:lnTo>
                    <a:pt x="858084" y="571384"/>
                  </a:lnTo>
                  <a:lnTo>
                    <a:pt x="856535" y="584268"/>
                  </a:lnTo>
                  <a:lnTo>
                    <a:pt x="835961" y="617057"/>
                  </a:lnTo>
                  <a:lnTo>
                    <a:pt x="797672" y="637130"/>
                  </a:lnTo>
                  <a:lnTo>
                    <a:pt x="784432" y="638868"/>
                  </a:lnTo>
                  <a:lnTo>
                    <a:pt x="852135" y="638868"/>
                  </a:lnTo>
                  <a:lnTo>
                    <a:pt x="881678" y="602605"/>
                  </a:lnTo>
                  <a:lnTo>
                    <a:pt x="887964" y="566802"/>
                  </a:lnTo>
                  <a:lnTo>
                    <a:pt x="885665" y="548518"/>
                  </a:lnTo>
                  <a:lnTo>
                    <a:pt x="879721" y="530330"/>
                  </a:lnTo>
                  <a:lnTo>
                    <a:pt x="870123" y="512261"/>
                  </a:lnTo>
                  <a:lnTo>
                    <a:pt x="857882" y="495636"/>
                  </a:lnTo>
                  <a:lnTo>
                    <a:pt x="853917" y="491830"/>
                  </a:lnTo>
                  <a:close/>
                </a:path>
                <a:path w="1627504" h="1068704">
                  <a:moveTo>
                    <a:pt x="793441" y="462381"/>
                  </a:moveTo>
                  <a:lnTo>
                    <a:pt x="741222" y="476828"/>
                  </a:lnTo>
                  <a:lnTo>
                    <a:pt x="711576" y="505278"/>
                  </a:lnTo>
                  <a:lnTo>
                    <a:pt x="701614" y="539359"/>
                  </a:lnTo>
                  <a:lnTo>
                    <a:pt x="702224" y="550989"/>
                  </a:lnTo>
                  <a:lnTo>
                    <a:pt x="704773" y="562678"/>
                  </a:lnTo>
                  <a:lnTo>
                    <a:pt x="697408" y="567377"/>
                  </a:lnTo>
                  <a:lnTo>
                    <a:pt x="712485" y="567377"/>
                  </a:lnTo>
                  <a:lnTo>
                    <a:pt x="711762" y="559863"/>
                  </a:lnTo>
                  <a:lnTo>
                    <a:pt x="713790" y="546677"/>
                  </a:lnTo>
                  <a:lnTo>
                    <a:pt x="735650" y="513120"/>
                  </a:lnTo>
                  <a:lnTo>
                    <a:pt x="773622" y="493211"/>
                  </a:lnTo>
                  <a:lnTo>
                    <a:pt x="786470" y="491830"/>
                  </a:lnTo>
                  <a:lnTo>
                    <a:pt x="853917" y="491830"/>
                  </a:lnTo>
                  <a:lnTo>
                    <a:pt x="844010" y="482321"/>
                  </a:lnTo>
                  <a:lnTo>
                    <a:pt x="828494" y="472292"/>
                  </a:lnTo>
                  <a:lnTo>
                    <a:pt x="811324" y="465526"/>
                  </a:lnTo>
                  <a:lnTo>
                    <a:pt x="793441" y="462381"/>
                  </a:lnTo>
                  <a:close/>
                </a:path>
                <a:path w="1627504" h="1068704">
                  <a:moveTo>
                    <a:pt x="993318" y="336894"/>
                  </a:moveTo>
                  <a:lnTo>
                    <a:pt x="955410" y="344133"/>
                  </a:lnTo>
                  <a:lnTo>
                    <a:pt x="919622" y="366657"/>
                  </a:lnTo>
                  <a:lnTo>
                    <a:pt x="896433" y="397846"/>
                  </a:lnTo>
                  <a:lnTo>
                    <a:pt x="888032" y="435394"/>
                  </a:lnTo>
                  <a:lnTo>
                    <a:pt x="889570" y="454144"/>
                  </a:lnTo>
                  <a:lnTo>
                    <a:pt x="904158" y="490417"/>
                  </a:lnTo>
                  <a:lnTo>
                    <a:pt x="930701" y="519547"/>
                  </a:lnTo>
                  <a:lnTo>
                    <a:pt x="984456" y="537749"/>
                  </a:lnTo>
                  <a:lnTo>
                    <a:pt x="1003597" y="536120"/>
                  </a:lnTo>
                  <a:lnTo>
                    <a:pt x="1022642" y="530372"/>
                  </a:lnTo>
                  <a:lnTo>
                    <a:pt x="1041569" y="520515"/>
                  </a:lnTo>
                  <a:lnTo>
                    <a:pt x="1055655" y="509931"/>
                  </a:lnTo>
                  <a:lnTo>
                    <a:pt x="986841" y="509931"/>
                  </a:lnTo>
                  <a:lnTo>
                    <a:pt x="973626" y="507689"/>
                  </a:lnTo>
                  <a:lnTo>
                    <a:pt x="939533" y="485829"/>
                  </a:lnTo>
                  <a:lnTo>
                    <a:pt x="919430" y="447429"/>
                  </a:lnTo>
                  <a:lnTo>
                    <a:pt x="917787" y="434098"/>
                  </a:lnTo>
                  <a:lnTo>
                    <a:pt x="918763" y="420696"/>
                  </a:lnTo>
                  <a:lnTo>
                    <a:pt x="938604" y="385639"/>
                  </a:lnTo>
                  <a:lnTo>
                    <a:pt x="977912" y="365421"/>
                  </a:lnTo>
                  <a:lnTo>
                    <a:pt x="991219" y="364587"/>
                  </a:lnTo>
                  <a:lnTo>
                    <a:pt x="1057222" y="364587"/>
                  </a:lnTo>
                  <a:lnTo>
                    <a:pt x="1046839" y="355197"/>
                  </a:lnTo>
                  <a:lnTo>
                    <a:pt x="1030651" y="345653"/>
                  </a:lnTo>
                  <a:lnTo>
                    <a:pt x="1012487" y="339418"/>
                  </a:lnTo>
                  <a:lnTo>
                    <a:pt x="993318" y="336894"/>
                  </a:lnTo>
                  <a:close/>
                </a:path>
                <a:path w="1627504" h="1068704">
                  <a:moveTo>
                    <a:pt x="1057222" y="364587"/>
                  </a:moveTo>
                  <a:lnTo>
                    <a:pt x="991219" y="364587"/>
                  </a:lnTo>
                  <a:lnTo>
                    <a:pt x="1004359" y="366849"/>
                  </a:lnTo>
                  <a:lnTo>
                    <a:pt x="1016884" y="371804"/>
                  </a:lnTo>
                  <a:lnTo>
                    <a:pt x="1047030" y="400503"/>
                  </a:lnTo>
                  <a:lnTo>
                    <a:pt x="1059978" y="440239"/>
                  </a:lnTo>
                  <a:lnTo>
                    <a:pt x="1059095" y="453715"/>
                  </a:lnTo>
                  <a:lnTo>
                    <a:pt x="1039610" y="488772"/>
                  </a:lnTo>
                  <a:lnTo>
                    <a:pt x="1000200" y="509054"/>
                  </a:lnTo>
                  <a:lnTo>
                    <a:pt x="986841" y="509931"/>
                  </a:lnTo>
                  <a:lnTo>
                    <a:pt x="1055655" y="509931"/>
                  </a:lnTo>
                  <a:lnTo>
                    <a:pt x="1081287" y="476797"/>
                  </a:lnTo>
                  <a:lnTo>
                    <a:pt x="1089476" y="438475"/>
                  </a:lnTo>
                  <a:lnTo>
                    <a:pt x="1087955" y="420601"/>
                  </a:lnTo>
                  <a:lnTo>
                    <a:pt x="1082502" y="402194"/>
                  </a:lnTo>
                  <a:lnTo>
                    <a:pt x="1073191" y="384121"/>
                  </a:lnTo>
                  <a:lnTo>
                    <a:pt x="1061027" y="368028"/>
                  </a:lnTo>
                  <a:lnTo>
                    <a:pt x="1057222" y="364587"/>
                  </a:lnTo>
                  <a:close/>
                </a:path>
                <a:path w="1627504" h="1068704">
                  <a:moveTo>
                    <a:pt x="1175297" y="219914"/>
                  </a:moveTo>
                  <a:lnTo>
                    <a:pt x="1137382" y="232844"/>
                  </a:lnTo>
                  <a:lnTo>
                    <a:pt x="1064174" y="278205"/>
                  </a:lnTo>
                  <a:lnTo>
                    <a:pt x="1164883" y="438475"/>
                  </a:lnTo>
                  <a:lnTo>
                    <a:pt x="1223969" y="401265"/>
                  </a:lnTo>
                  <a:lnTo>
                    <a:pt x="1177583" y="401265"/>
                  </a:lnTo>
                  <a:lnTo>
                    <a:pt x="1144944" y="349324"/>
                  </a:lnTo>
                  <a:lnTo>
                    <a:pt x="1178146" y="328369"/>
                  </a:lnTo>
                  <a:lnTo>
                    <a:pt x="1131737" y="328369"/>
                  </a:lnTo>
                  <a:lnTo>
                    <a:pt x="1103162" y="282904"/>
                  </a:lnTo>
                  <a:lnTo>
                    <a:pt x="1145175" y="256751"/>
                  </a:lnTo>
                  <a:lnTo>
                    <a:pt x="1175170" y="247218"/>
                  </a:lnTo>
                  <a:lnTo>
                    <a:pt x="1214549" y="247218"/>
                  </a:lnTo>
                  <a:lnTo>
                    <a:pt x="1210475" y="239598"/>
                  </a:lnTo>
                  <a:lnTo>
                    <a:pt x="1203192" y="230290"/>
                  </a:lnTo>
                  <a:lnTo>
                    <a:pt x="1194886" y="223898"/>
                  </a:lnTo>
                  <a:lnTo>
                    <a:pt x="1185579" y="220436"/>
                  </a:lnTo>
                  <a:lnTo>
                    <a:pt x="1175297" y="219914"/>
                  </a:lnTo>
                  <a:close/>
                </a:path>
                <a:path w="1627504" h="1068704">
                  <a:moveTo>
                    <a:pt x="1269662" y="308558"/>
                  </a:moveTo>
                  <a:lnTo>
                    <a:pt x="1222158" y="308558"/>
                  </a:lnTo>
                  <a:lnTo>
                    <a:pt x="1228207" y="309633"/>
                  </a:lnTo>
                  <a:lnTo>
                    <a:pt x="1233969" y="312685"/>
                  </a:lnTo>
                  <a:lnTo>
                    <a:pt x="1250352" y="344708"/>
                  </a:lnTo>
                  <a:lnTo>
                    <a:pt x="1248447" y="350086"/>
                  </a:lnTo>
                  <a:lnTo>
                    <a:pt x="1177583" y="401265"/>
                  </a:lnTo>
                  <a:lnTo>
                    <a:pt x="1223969" y="401265"/>
                  </a:lnTo>
                  <a:lnTo>
                    <a:pt x="1234858" y="394408"/>
                  </a:lnTo>
                  <a:lnTo>
                    <a:pt x="1261289" y="374098"/>
                  </a:lnTo>
                  <a:lnTo>
                    <a:pt x="1276386" y="353562"/>
                  </a:lnTo>
                  <a:lnTo>
                    <a:pt x="1280148" y="332812"/>
                  </a:lnTo>
                  <a:lnTo>
                    <a:pt x="1272576" y="311860"/>
                  </a:lnTo>
                  <a:lnTo>
                    <a:pt x="1269662" y="308558"/>
                  </a:lnTo>
                  <a:close/>
                </a:path>
                <a:path w="1627504" h="1068704">
                  <a:moveTo>
                    <a:pt x="1262162" y="153622"/>
                  </a:moveTo>
                  <a:lnTo>
                    <a:pt x="1235620" y="170258"/>
                  </a:lnTo>
                  <a:lnTo>
                    <a:pt x="1336456" y="330528"/>
                  </a:lnTo>
                  <a:lnTo>
                    <a:pt x="1396144" y="292937"/>
                  </a:lnTo>
                  <a:lnTo>
                    <a:pt x="1398193" y="291286"/>
                  </a:lnTo>
                  <a:lnTo>
                    <a:pt x="1348774" y="291286"/>
                  </a:lnTo>
                  <a:lnTo>
                    <a:pt x="1305341" y="222327"/>
                  </a:lnTo>
                  <a:lnTo>
                    <a:pt x="1335313" y="203404"/>
                  </a:lnTo>
                  <a:lnTo>
                    <a:pt x="1341671" y="199721"/>
                  </a:lnTo>
                  <a:lnTo>
                    <a:pt x="1291118" y="199721"/>
                  </a:lnTo>
                  <a:lnTo>
                    <a:pt x="1262162" y="153622"/>
                  </a:lnTo>
                  <a:close/>
                </a:path>
                <a:path w="1627504" h="1068704">
                  <a:moveTo>
                    <a:pt x="1214549" y="247218"/>
                  </a:moveTo>
                  <a:lnTo>
                    <a:pt x="1175170" y="247218"/>
                  </a:lnTo>
                  <a:lnTo>
                    <a:pt x="1181773" y="251282"/>
                  </a:lnTo>
                  <a:lnTo>
                    <a:pt x="1187361" y="260045"/>
                  </a:lnTo>
                  <a:lnTo>
                    <a:pt x="1191338" y="267544"/>
                  </a:lnTo>
                  <a:lnTo>
                    <a:pt x="1193362" y="274221"/>
                  </a:lnTo>
                  <a:lnTo>
                    <a:pt x="1193433" y="280065"/>
                  </a:lnTo>
                  <a:lnTo>
                    <a:pt x="1191552" y="285063"/>
                  </a:lnTo>
                  <a:lnTo>
                    <a:pt x="1131737" y="328369"/>
                  </a:lnTo>
                  <a:lnTo>
                    <a:pt x="1178146" y="328369"/>
                  </a:lnTo>
                  <a:lnTo>
                    <a:pt x="1215443" y="309367"/>
                  </a:lnTo>
                  <a:lnTo>
                    <a:pt x="1222158" y="308558"/>
                  </a:lnTo>
                  <a:lnTo>
                    <a:pt x="1269662" y="308558"/>
                  </a:lnTo>
                  <a:lnTo>
                    <a:pt x="1262715" y="300684"/>
                  </a:lnTo>
                  <a:lnTo>
                    <a:pt x="1205649" y="300684"/>
                  </a:lnTo>
                  <a:lnTo>
                    <a:pt x="1200823" y="292937"/>
                  </a:lnTo>
                  <a:lnTo>
                    <a:pt x="1206347" y="288250"/>
                  </a:lnTo>
                  <a:lnTo>
                    <a:pt x="1210958" y="282904"/>
                  </a:lnTo>
                  <a:lnTo>
                    <a:pt x="1214539" y="277114"/>
                  </a:lnTo>
                  <a:lnTo>
                    <a:pt x="1217206" y="270713"/>
                  </a:lnTo>
                  <a:lnTo>
                    <a:pt x="1218440" y="263779"/>
                  </a:lnTo>
                  <a:lnTo>
                    <a:pt x="1217745" y="256299"/>
                  </a:lnTo>
                  <a:lnTo>
                    <a:pt x="1215098" y="248246"/>
                  </a:lnTo>
                  <a:lnTo>
                    <a:pt x="1214549" y="247218"/>
                  </a:lnTo>
                  <a:close/>
                </a:path>
                <a:path w="1627504" h="1068704">
                  <a:moveTo>
                    <a:pt x="1244065" y="290318"/>
                  </a:moveTo>
                  <a:lnTo>
                    <a:pt x="1226107" y="291518"/>
                  </a:lnTo>
                  <a:lnTo>
                    <a:pt x="1205649" y="300684"/>
                  </a:lnTo>
                  <a:lnTo>
                    <a:pt x="1262715" y="300684"/>
                  </a:lnTo>
                  <a:lnTo>
                    <a:pt x="1259547" y="297094"/>
                  </a:lnTo>
                  <a:lnTo>
                    <a:pt x="1244065" y="290318"/>
                  </a:lnTo>
                  <a:close/>
                </a:path>
                <a:path w="1627504" h="1068704">
                  <a:moveTo>
                    <a:pt x="1424813" y="188165"/>
                  </a:moveTo>
                  <a:lnTo>
                    <a:pt x="1373920" y="188165"/>
                  </a:lnTo>
                  <a:lnTo>
                    <a:pt x="1381349" y="189336"/>
                  </a:lnTo>
                  <a:lnTo>
                    <a:pt x="1388588" y="193245"/>
                  </a:lnTo>
                  <a:lnTo>
                    <a:pt x="1410955" y="228883"/>
                  </a:lnTo>
                  <a:lnTo>
                    <a:pt x="1411370" y="237108"/>
                  </a:lnTo>
                  <a:lnTo>
                    <a:pt x="1409225" y="244297"/>
                  </a:lnTo>
                  <a:lnTo>
                    <a:pt x="1378745" y="272491"/>
                  </a:lnTo>
                  <a:lnTo>
                    <a:pt x="1348774" y="291286"/>
                  </a:lnTo>
                  <a:lnTo>
                    <a:pt x="1398193" y="291286"/>
                  </a:lnTo>
                  <a:lnTo>
                    <a:pt x="1423980" y="270512"/>
                  </a:lnTo>
                  <a:lnTo>
                    <a:pt x="1438720" y="246313"/>
                  </a:lnTo>
                  <a:lnTo>
                    <a:pt x="1440363" y="220376"/>
                  </a:lnTo>
                  <a:lnTo>
                    <a:pt x="1428909" y="192737"/>
                  </a:lnTo>
                  <a:lnTo>
                    <a:pt x="1424813" y="188165"/>
                  </a:lnTo>
                  <a:close/>
                </a:path>
                <a:path w="1627504" h="1068704">
                  <a:moveTo>
                    <a:pt x="1384841" y="160702"/>
                  </a:moveTo>
                  <a:lnTo>
                    <a:pt x="1356652" y="163484"/>
                  </a:lnTo>
                  <a:lnTo>
                    <a:pt x="1324391" y="178767"/>
                  </a:lnTo>
                  <a:lnTo>
                    <a:pt x="1291118" y="199721"/>
                  </a:lnTo>
                  <a:lnTo>
                    <a:pt x="1341671" y="199721"/>
                  </a:lnTo>
                  <a:lnTo>
                    <a:pt x="1346578" y="196880"/>
                  </a:lnTo>
                  <a:lnTo>
                    <a:pt x="1356759" y="192165"/>
                  </a:lnTo>
                  <a:lnTo>
                    <a:pt x="1365869" y="189260"/>
                  </a:lnTo>
                  <a:lnTo>
                    <a:pt x="1373920" y="188165"/>
                  </a:lnTo>
                  <a:lnTo>
                    <a:pt x="1424813" y="188165"/>
                  </a:lnTo>
                  <a:lnTo>
                    <a:pt x="1408935" y="170445"/>
                  </a:lnTo>
                  <a:lnTo>
                    <a:pt x="1384841" y="160702"/>
                  </a:lnTo>
                  <a:close/>
                </a:path>
                <a:path w="1627504" h="1068704">
                  <a:moveTo>
                    <a:pt x="1524710" y="168"/>
                  </a:moveTo>
                  <a:lnTo>
                    <a:pt x="1473866" y="15830"/>
                  </a:lnTo>
                  <a:lnTo>
                    <a:pt x="1436809" y="56138"/>
                  </a:lnTo>
                  <a:lnTo>
                    <a:pt x="1429268" y="90639"/>
                  </a:lnTo>
                  <a:lnTo>
                    <a:pt x="1431306" y="108760"/>
                  </a:lnTo>
                  <a:lnTo>
                    <a:pt x="1447324" y="146002"/>
                  </a:lnTo>
                  <a:lnTo>
                    <a:pt x="1473850" y="176894"/>
                  </a:lnTo>
                  <a:lnTo>
                    <a:pt x="1524500" y="197880"/>
                  </a:lnTo>
                  <a:lnTo>
                    <a:pt x="1543254" y="196547"/>
                  </a:lnTo>
                  <a:lnTo>
                    <a:pt x="1562651" y="190641"/>
                  </a:lnTo>
                  <a:lnTo>
                    <a:pt x="1582702" y="180164"/>
                  </a:lnTo>
                  <a:lnTo>
                    <a:pt x="1591225" y="174257"/>
                  </a:lnTo>
                  <a:lnTo>
                    <a:pt x="1595725" y="170552"/>
                  </a:lnTo>
                  <a:lnTo>
                    <a:pt x="1529820" y="170552"/>
                  </a:lnTo>
                  <a:lnTo>
                    <a:pt x="1517934" y="168480"/>
                  </a:lnTo>
                  <a:lnTo>
                    <a:pt x="1506695" y="163789"/>
                  </a:lnTo>
                  <a:lnTo>
                    <a:pt x="1496217" y="156955"/>
                  </a:lnTo>
                  <a:lnTo>
                    <a:pt x="1486502" y="147978"/>
                  </a:lnTo>
                  <a:lnTo>
                    <a:pt x="1477549" y="136858"/>
                  </a:lnTo>
                  <a:lnTo>
                    <a:pt x="1509285" y="116920"/>
                  </a:lnTo>
                  <a:lnTo>
                    <a:pt x="1464976" y="116920"/>
                  </a:lnTo>
                  <a:lnTo>
                    <a:pt x="1459948" y="106942"/>
                  </a:lnTo>
                  <a:lnTo>
                    <a:pt x="1457229" y="96632"/>
                  </a:lnTo>
                  <a:lnTo>
                    <a:pt x="1456797" y="85988"/>
                  </a:lnTo>
                  <a:lnTo>
                    <a:pt x="1458626" y="75011"/>
                  </a:lnTo>
                  <a:lnTo>
                    <a:pt x="1487963" y="38182"/>
                  </a:lnTo>
                  <a:lnTo>
                    <a:pt x="1521573" y="27270"/>
                  </a:lnTo>
                  <a:lnTo>
                    <a:pt x="1582558" y="27270"/>
                  </a:lnTo>
                  <a:lnTo>
                    <a:pt x="1572193" y="17291"/>
                  </a:lnTo>
                  <a:lnTo>
                    <a:pt x="1557454" y="7956"/>
                  </a:lnTo>
                  <a:lnTo>
                    <a:pt x="1541428" y="2241"/>
                  </a:lnTo>
                  <a:lnTo>
                    <a:pt x="1524710" y="168"/>
                  </a:lnTo>
                  <a:close/>
                </a:path>
                <a:path w="1627504" h="1068704">
                  <a:moveTo>
                    <a:pt x="1621817" y="72725"/>
                  </a:moveTo>
                  <a:lnTo>
                    <a:pt x="1595275" y="89361"/>
                  </a:lnTo>
                  <a:lnTo>
                    <a:pt x="1598087" y="99700"/>
                  </a:lnTo>
                  <a:lnTo>
                    <a:pt x="1599016" y="108760"/>
                  </a:lnTo>
                  <a:lnTo>
                    <a:pt x="1578049" y="151598"/>
                  </a:lnTo>
                  <a:lnTo>
                    <a:pt x="1542254" y="169528"/>
                  </a:lnTo>
                  <a:lnTo>
                    <a:pt x="1529820" y="170552"/>
                  </a:lnTo>
                  <a:lnTo>
                    <a:pt x="1595725" y="170552"/>
                  </a:lnTo>
                  <a:lnTo>
                    <a:pt x="1620309" y="139461"/>
                  </a:lnTo>
                  <a:lnTo>
                    <a:pt x="1627010" y="103898"/>
                  </a:lnTo>
                  <a:lnTo>
                    <a:pt x="1626770" y="97489"/>
                  </a:lnTo>
                  <a:lnTo>
                    <a:pt x="1626135" y="89234"/>
                  </a:lnTo>
                  <a:lnTo>
                    <a:pt x="1624484" y="80979"/>
                  </a:lnTo>
                  <a:lnTo>
                    <a:pt x="1621817" y="72725"/>
                  </a:lnTo>
                  <a:close/>
                </a:path>
                <a:path w="1627504" h="1068704">
                  <a:moveTo>
                    <a:pt x="1582558" y="27270"/>
                  </a:moveTo>
                  <a:lnTo>
                    <a:pt x="1521573" y="27270"/>
                  </a:lnTo>
                  <a:lnTo>
                    <a:pt x="1532285" y="28530"/>
                  </a:lnTo>
                  <a:lnTo>
                    <a:pt x="1542311" y="31937"/>
                  </a:lnTo>
                  <a:lnTo>
                    <a:pt x="1551255" y="37213"/>
                  </a:lnTo>
                  <a:lnTo>
                    <a:pt x="1559127" y="44371"/>
                  </a:lnTo>
                  <a:lnTo>
                    <a:pt x="1565939" y="53421"/>
                  </a:lnTo>
                  <a:lnTo>
                    <a:pt x="1464976" y="116920"/>
                  </a:lnTo>
                  <a:lnTo>
                    <a:pt x="1509285" y="116920"/>
                  </a:lnTo>
                  <a:lnTo>
                    <a:pt x="1604292" y="57231"/>
                  </a:lnTo>
                  <a:lnTo>
                    <a:pt x="1597815" y="46817"/>
                  </a:lnTo>
                  <a:lnTo>
                    <a:pt x="1585647" y="30244"/>
                  </a:lnTo>
                  <a:lnTo>
                    <a:pt x="1582558" y="27270"/>
                  </a:lnTo>
                  <a:close/>
                </a:path>
              </a:pathLst>
            </a:custGeom>
            <a:solidFill>
              <a:srgbClr val="6224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289225" y="4046117"/>
              <a:ext cx="2726367" cy="230880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2612751" y="4484211"/>
              <a:ext cx="1932305" cy="1384300"/>
            </a:xfrm>
            <a:custGeom>
              <a:avLst/>
              <a:gdLst/>
              <a:ahLst/>
              <a:cxnLst/>
              <a:rect l="l" t="t" r="r" b="b"/>
              <a:pathLst>
                <a:path w="1932305" h="1384300">
                  <a:moveTo>
                    <a:pt x="125416" y="1193942"/>
                  </a:moveTo>
                  <a:lnTo>
                    <a:pt x="90991" y="1193942"/>
                  </a:lnTo>
                  <a:lnTo>
                    <a:pt x="233990" y="1384437"/>
                  </a:lnTo>
                  <a:lnTo>
                    <a:pt x="258881" y="1371737"/>
                  </a:lnTo>
                  <a:lnTo>
                    <a:pt x="125416" y="1193942"/>
                  </a:lnTo>
                  <a:close/>
                </a:path>
                <a:path w="1932305" h="1384300">
                  <a:moveTo>
                    <a:pt x="406965" y="1092344"/>
                  </a:moveTo>
                  <a:lnTo>
                    <a:pt x="313871" y="1092344"/>
                  </a:lnTo>
                  <a:lnTo>
                    <a:pt x="258500" y="1143143"/>
                  </a:lnTo>
                  <a:lnTo>
                    <a:pt x="370384" y="1295539"/>
                  </a:lnTo>
                  <a:lnTo>
                    <a:pt x="420485" y="1257440"/>
                  </a:lnTo>
                  <a:lnTo>
                    <a:pt x="380417" y="1257440"/>
                  </a:lnTo>
                  <a:lnTo>
                    <a:pt x="344096" y="1206641"/>
                  </a:lnTo>
                  <a:lnTo>
                    <a:pt x="372205" y="1181242"/>
                  </a:lnTo>
                  <a:lnTo>
                    <a:pt x="329491" y="1181242"/>
                  </a:lnTo>
                  <a:lnTo>
                    <a:pt x="297742" y="1143143"/>
                  </a:lnTo>
                  <a:lnTo>
                    <a:pt x="328475" y="1117744"/>
                  </a:lnTo>
                  <a:lnTo>
                    <a:pt x="337929" y="1105044"/>
                  </a:lnTo>
                  <a:lnTo>
                    <a:pt x="410214" y="1105044"/>
                  </a:lnTo>
                  <a:lnTo>
                    <a:pt x="406965" y="1092344"/>
                  </a:lnTo>
                  <a:close/>
                </a:path>
                <a:path w="1932305" h="1384300">
                  <a:moveTo>
                    <a:pt x="454805" y="1143143"/>
                  </a:moveTo>
                  <a:lnTo>
                    <a:pt x="421088" y="1143143"/>
                  </a:lnTo>
                  <a:lnTo>
                    <a:pt x="401372" y="1155843"/>
                  </a:lnTo>
                  <a:lnTo>
                    <a:pt x="430374" y="1155843"/>
                  </a:lnTo>
                  <a:lnTo>
                    <a:pt x="436246" y="1168542"/>
                  </a:lnTo>
                  <a:lnTo>
                    <a:pt x="442011" y="1168542"/>
                  </a:lnTo>
                  <a:lnTo>
                    <a:pt x="446293" y="1181242"/>
                  </a:lnTo>
                  <a:lnTo>
                    <a:pt x="448646" y="1181242"/>
                  </a:lnTo>
                  <a:lnTo>
                    <a:pt x="449047" y="1193942"/>
                  </a:lnTo>
                  <a:lnTo>
                    <a:pt x="447471" y="1193942"/>
                  </a:lnTo>
                  <a:lnTo>
                    <a:pt x="444044" y="1206641"/>
                  </a:lnTo>
                  <a:lnTo>
                    <a:pt x="438725" y="1206641"/>
                  </a:lnTo>
                  <a:lnTo>
                    <a:pt x="431523" y="1219341"/>
                  </a:lnTo>
                  <a:lnTo>
                    <a:pt x="422453" y="1219341"/>
                  </a:lnTo>
                  <a:lnTo>
                    <a:pt x="380417" y="1257440"/>
                  </a:lnTo>
                  <a:lnTo>
                    <a:pt x="420485" y="1257440"/>
                  </a:lnTo>
                  <a:lnTo>
                    <a:pt x="437185" y="1244741"/>
                  </a:lnTo>
                  <a:lnTo>
                    <a:pt x="462092" y="1219341"/>
                  </a:lnTo>
                  <a:lnTo>
                    <a:pt x="475665" y="1193942"/>
                  </a:lnTo>
                  <a:lnTo>
                    <a:pt x="477903" y="1181242"/>
                  </a:lnTo>
                  <a:lnTo>
                    <a:pt x="468807" y="1155843"/>
                  </a:lnTo>
                  <a:lnTo>
                    <a:pt x="454805" y="1143143"/>
                  </a:lnTo>
                  <a:close/>
                </a:path>
                <a:path w="1932305" h="1384300">
                  <a:moveTo>
                    <a:pt x="175063" y="1105044"/>
                  </a:moveTo>
                  <a:lnTo>
                    <a:pt x="-318" y="1232041"/>
                  </a:lnTo>
                  <a:lnTo>
                    <a:pt x="15428" y="1244741"/>
                  </a:lnTo>
                  <a:lnTo>
                    <a:pt x="90991" y="1193942"/>
                  </a:lnTo>
                  <a:lnTo>
                    <a:pt x="125416" y="1193942"/>
                  </a:lnTo>
                  <a:lnTo>
                    <a:pt x="115883" y="1181242"/>
                  </a:lnTo>
                  <a:lnTo>
                    <a:pt x="190938" y="1117744"/>
                  </a:lnTo>
                  <a:lnTo>
                    <a:pt x="175063" y="1105044"/>
                  </a:lnTo>
                  <a:close/>
                </a:path>
                <a:path w="1932305" h="1384300">
                  <a:moveTo>
                    <a:pt x="404070" y="1155843"/>
                  </a:moveTo>
                  <a:lnTo>
                    <a:pt x="360225" y="1155843"/>
                  </a:lnTo>
                  <a:lnTo>
                    <a:pt x="329491" y="1181242"/>
                  </a:lnTo>
                  <a:lnTo>
                    <a:pt x="372205" y="1181242"/>
                  </a:lnTo>
                  <a:lnTo>
                    <a:pt x="386259" y="1168542"/>
                  </a:lnTo>
                  <a:lnTo>
                    <a:pt x="395617" y="1168542"/>
                  </a:lnTo>
                  <a:lnTo>
                    <a:pt x="404070" y="1155843"/>
                  </a:lnTo>
                  <a:close/>
                </a:path>
                <a:path w="1932305" h="1384300">
                  <a:moveTo>
                    <a:pt x="395911" y="1143143"/>
                  </a:moveTo>
                  <a:lnTo>
                    <a:pt x="377179" y="1143143"/>
                  </a:lnTo>
                  <a:lnTo>
                    <a:pt x="369702" y="1155843"/>
                  </a:lnTo>
                  <a:lnTo>
                    <a:pt x="401372" y="1155843"/>
                  </a:lnTo>
                  <a:lnTo>
                    <a:pt x="395911" y="1143143"/>
                  </a:lnTo>
                  <a:close/>
                </a:path>
                <a:path w="1932305" h="1384300">
                  <a:moveTo>
                    <a:pt x="405293" y="1130443"/>
                  </a:moveTo>
                  <a:lnTo>
                    <a:pt x="386132" y="1130443"/>
                  </a:lnTo>
                  <a:lnTo>
                    <a:pt x="382655" y="1143143"/>
                  </a:lnTo>
                  <a:lnTo>
                    <a:pt x="401108" y="1143143"/>
                  </a:lnTo>
                  <a:lnTo>
                    <a:pt x="405293" y="1130443"/>
                  </a:lnTo>
                  <a:close/>
                </a:path>
                <a:path w="1932305" h="1384300">
                  <a:moveTo>
                    <a:pt x="587630" y="939948"/>
                  </a:moveTo>
                  <a:lnTo>
                    <a:pt x="530924" y="939948"/>
                  </a:lnTo>
                  <a:lnTo>
                    <a:pt x="512484" y="952648"/>
                  </a:lnTo>
                  <a:lnTo>
                    <a:pt x="478359" y="978047"/>
                  </a:lnTo>
                  <a:lnTo>
                    <a:pt x="452678" y="1028846"/>
                  </a:lnTo>
                  <a:lnTo>
                    <a:pt x="451726" y="1041546"/>
                  </a:lnTo>
                  <a:lnTo>
                    <a:pt x="454583" y="1066945"/>
                  </a:lnTo>
                  <a:lnTo>
                    <a:pt x="461251" y="1079645"/>
                  </a:lnTo>
                  <a:lnTo>
                    <a:pt x="471728" y="1105044"/>
                  </a:lnTo>
                  <a:lnTo>
                    <a:pt x="485088" y="1117744"/>
                  </a:lnTo>
                  <a:lnTo>
                    <a:pt x="500223" y="1130443"/>
                  </a:lnTo>
                  <a:lnTo>
                    <a:pt x="517143" y="1130443"/>
                  </a:lnTo>
                  <a:lnTo>
                    <a:pt x="535861" y="1143143"/>
                  </a:lnTo>
                  <a:lnTo>
                    <a:pt x="574151" y="1143143"/>
                  </a:lnTo>
                  <a:lnTo>
                    <a:pt x="592724" y="1130443"/>
                  </a:lnTo>
                  <a:lnTo>
                    <a:pt x="610916" y="1117744"/>
                  </a:lnTo>
                  <a:lnTo>
                    <a:pt x="555575" y="1117744"/>
                  </a:lnTo>
                  <a:lnTo>
                    <a:pt x="542211" y="1105044"/>
                  </a:lnTo>
                  <a:lnTo>
                    <a:pt x="517447" y="1105044"/>
                  </a:lnTo>
                  <a:lnTo>
                    <a:pt x="506636" y="1092344"/>
                  </a:lnTo>
                  <a:lnTo>
                    <a:pt x="496873" y="1079645"/>
                  </a:lnTo>
                  <a:lnTo>
                    <a:pt x="489112" y="1066945"/>
                  </a:lnTo>
                  <a:lnTo>
                    <a:pt x="483935" y="1054245"/>
                  </a:lnTo>
                  <a:lnTo>
                    <a:pt x="481354" y="1041546"/>
                  </a:lnTo>
                  <a:lnTo>
                    <a:pt x="481380" y="1028846"/>
                  </a:lnTo>
                  <a:lnTo>
                    <a:pt x="484187" y="1016146"/>
                  </a:lnTo>
                  <a:lnTo>
                    <a:pt x="489936" y="1003447"/>
                  </a:lnTo>
                  <a:lnTo>
                    <a:pt x="498613" y="990747"/>
                  </a:lnTo>
                  <a:lnTo>
                    <a:pt x="510208" y="978047"/>
                  </a:lnTo>
                  <a:lnTo>
                    <a:pt x="523302" y="978047"/>
                  </a:lnTo>
                  <a:lnTo>
                    <a:pt x="536480" y="965348"/>
                  </a:lnTo>
                  <a:lnTo>
                    <a:pt x="619495" y="965348"/>
                  </a:lnTo>
                  <a:lnTo>
                    <a:pt x="604455" y="952648"/>
                  </a:lnTo>
                  <a:lnTo>
                    <a:pt x="587630" y="939948"/>
                  </a:lnTo>
                  <a:close/>
                </a:path>
                <a:path w="1932305" h="1384300">
                  <a:moveTo>
                    <a:pt x="410214" y="1105044"/>
                  </a:moveTo>
                  <a:lnTo>
                    <a:pt x="380163" y="1105044"/>
                  </a:lnTo>
                  <a:lnTo>
                    <a:pt x="384685" y="1117744"/>
                  </a:lnTo>
                  <a:lnTo>
                    <a:pt x="387196" y="1130443"/>
                  </a:lnTo>
                  <a:lnTo>
                    <a:pt x="408501" y="1130443"/>
                  </a:lnTo>
                  <a:lnTo>
                    <a:pt x="410769" y="1117744"/>
                  </a:lnTo>
                  <a:lnTo>
                    <a:pt x="411486" y="1117744"/>
                  </a:lnTo>
                  <a:lnTo>
                    <a:pt x="410214" y="1105044"/>
                  </a:lnTo>
                  <a:close/>
                </a:path>
                <a:path w="1932305" h="1384300">
                  <a:moveTo>
                    <a:pt x="619495" y="965348"/>
                  </a:moveTo>
                  <a:lnTo>
                    <a:pt x="563039" y="965348"/>
                  </a:lnTo>
                  <a:lnTo>
                    <a:pt x="575829" y="978047"/>
                  </a:lnTo>
                  <a:lnTo>
                    <a:pt x="587549" y="978047"/>
                  </a:lnTo>
                  <a:lnTo>
                    <a:pt x="598221" y="990747"/>
                  </a:lnTo>
                  <a:lnTo>
                    <a:pt x="620933" y="1028846"/>
                  </a:lnTo>
                  <a:lnTo>
                    <a:pt x="623616" y="1054245"/>
                  </a:lnTo>
                  <a:lnTo>
                    <a:pt x="620975" y="1066945"/>
                  </a:lnTo>
                  <a:lnTo>
                    <a:pt x="615345" y="1079645"/>
                  </a:lnTo>
                  <a:lnTo>
                    <a:pt x="606739" y="1092344"/>
                  </a:lnTo>
                  <a:lnTo>
                    <a:pt x="595169" y="1092344"/>
                  </a:lnTo>
                  <a:lnTo>
                    <a:pt x="582019" y="1105044"/>
                  </a:lnTo>
                  <a:lnTo>
                    <a:pt x="568833" y="1105044"/>
                  </a:lnTo>
                  <a:lnTo>
                    <a:pt x="555575" y="1117744"/>
                  </a:lnTo>
                  <a:lnTo>
                    <a:pt x="610916" y="1117744"/>
                  </a:lnTo>
                  <a:lnTo>
                    <a:pt x="626848" y="1105044"/>
                  </a:lnTo>
                  <a:lnTo>
                    <a:pt x="639030" y="1092344"/>
                  </a:lnTo>
                  <a:lnTo>
                    <a:pt x="647474" y="1066945"/>
                  </a:lnTo>
                  <a:lnTo>
                    <a:pt x="652190" y="1054245"/>
                  </a:lnTo>
                  <a:lnTo>
                    <a:pt x="653047" y="1028846"/>
                  </a:lnTo>
                  <a:lnTo>
                    <a:pt x="650095" y="1016146"/>
                  </a:lnTo>
                  <a:lnTo>
                    <a:pt x="643332" y="1003447"/>
                  </a:lnTo>
                  <a:lnTo>
                    <a:pt x="632760" y="978047"/>
                  </a:lnTo>
                  <a:lnTo>
                    <a:pt x="619495" y="965348"/>
                  </a:lnTo>
                  <a:close/>
                </a:path>
                <a:path w="1932305" h="1384300">
                  <a:moveTo>
                    <a:pt x="393843" y="1079645"/>
                  </a:moveTo>
                  <a:lnTo>
                    <a:pt x="341778" y="1079645"/>
                  </a:lnTo>
                  <a:lnTo>
                    <a:pt x="328372" y="1092344"/>
                  </a:lnTo>
                  <a:lnTo>
                    <a:pt x="401753" y="1092344"/>
                  </a:lnTo>
                  <a:lnTo>
                    <a:pt x="393843" y="1079645"/>
                  </a:lnTo>
                  <a:close/>
                </a:path>
                <a:path w="1932305" h="1384300">
                  <a:moveTo>
                    <a:pt x="375643" y="1066945"/>
                  </a:moveTo>
                  <a:lnTo>
                    <a:pt x="365305" y="1066945"/>
                  </a:lnTo>
                  <a:lnTo>
                    <a:pt x="354089" y="1079645"/>
                  </a:lnTo>
                  <a:lnTo>
                    <a:pt x="385148" y="1079645"/>
                  </a:lnTo>
                  <a:lnTo>
                    <a:pt x="375643" y="1066945"/>
                  </a:lnTo>
                  <a:close/>
                </a:path>
                <a:path w="1932305" h="1384300">
                  <a:moveTo>
                    <a:pt x="641523" y="863750"/>
                  </a:moveTo>
                  <a:lnTo>
                    <a:pt x="616250" y="876450"/>
                  </a:lnTo>
                  <a:lnTo>
                    <a:pt x="769154" y="1079645"/>
                  </a:lnTo>
                  <a:lnTo>
                    <a:pt x="794300" y="1066945"/>
                  </a:lnTo>
                  <a:lnTo>
                    <a:pt x="736897" y="990747"/>
                  </a:lnTo>
                  <a:lnTo>
                    <a:pt x="720388" y="978047"/>
                  </a:lnTo>
                  <a:lnTo>
                    <a:pt x="727372" y="965348"/>
                  </a:lnTo>
                  <a:lnTo>
                    <a:pt x="732407" y="965348"/>
                  </a:lnTo>
                  <a:lnTo>
                    <a:pt x="720086" y="952648"/>
                  </a:lnTo>
                  <a:lnTo>
                    <a:pt x="708456" y="952648"/>
                  </a:lnTo>
                  <a:lnTo>
                    <a:pt x="697528" y="939948"/>
                  </a:lnTo>
                  <a:lnTo>
                    <a:pt x="688529" y="914549"/>
                  </a:lnTo>
                  <a:lnTo>
                    <a:pt x="682876" y="901849"/>
                  </a:lnTo>
                  <a:lnTo>
                    <a:pt x="666795" y="901849"/>
                  </a:lnTo>
                  <a:lnTo>
                    <a:pt x="657905" y="876450"/>
                  </a:lnTo>
                  <a:lnTo>
                    <a:pt x="641523" y="863750"/>
                  </a:lnTo>
                  <a:close/>
                </a:path>
                <a:path w="1932305" h="1384300">
                  <a:moveTo>
                    <a:pt x="773218" y="787552"/>
                  </a:moveTo>
                  <a:lnTo>
                    <a:pt x="737675" y="787552"/>
                  </a:lnTo>
                  <a:lnTo>
                    <a:pt x="720659" y="800252"/>
                  </a:lnTo>
                  <a:lnTo>
                    <a:pt x="704132" y="812951"/>
                  </a:lnTo>
                  <a:lnTo>
                    <a:pt x="763058" y="812951"/>
                  </a:lnTo>
                  <a:lnTo>
                    <a:pt x="775705" y="825651"/>
                  </a:lnTo>
                  <a:lnTo>
                    <a:pt x="787743" y="825651"/>
                  </a:lnTo>
                  <a:lnTo>
                    <a:pt x="799187" y="838351"/>
                  </a:lnTo>
                  <a:lnTo>
                    <a:pt x="810047" y="851050"/>
                  </a:lnTo>
                  <a:lnTo>
                    <a:pt x="819022" y="863750"/>
                  </a:lnTo>
                  <a:lnTo>
                    <a:pt x="824795" y="876450"/>
                  </a:lnTo>
                  <a:lnTo>
                    <a:pt x="827353" y="889150"/>
                  </a:lnTo>
                  <a:lnTo>
                    <a:pt x="826684" y="901849"/>
                  </a:lnTo>
                  <a:lnTo>
                    <a:pt x="823207" y="914549"/>
                  </a:lnTo>
                  <a:lnTo>
                    <a:pt x="817159" y="927249"/>
                  </a:lnTo>
                  <a:lnTo>
                    <a:pt x="808539" y="939948"/>
                  </a:lnTo>
                  <a:lnTo>
                    <a:pt x="797348" y="952648"/>
                  </a:lnTo>
                  <a:lnTo>
                    <a:pt x="784660" y="952648"/>
                  </a:lnTo>
                  <a:lnTo>
                    <a:pt x="771758" y="965348"/>
                  </a:lnTo>
                  <a:lnTo>
                    <a:pt x="727372" y="965348"/>
                  </a:lnTo>
                  <a:lnTo>
                    <a:pt x="737324" y="978047"/>
                  </a:lnTo>
                  <a:lnTo>
                    <a:pt x="808027" y="978047"/>
                  </a:lnTo>
                  <a:lnTo>
                    <a:pt x="820461" y="965348"/>
                  </a:lnTo>
                  <a:lnTo>
                    <a:pt x="834941" y="952648"/>
                  </a:lnTo>
                  <a:lnTo>
                    <a:pt x="845813" y="939948"/>
                  </a:lnTo>
                  <a:lnTo>
                    <a:pt x="853089" y="927249"/>
                  </a:lnTo>
                  <a:lnTo>
                    <a:pt x="856782" y="901849"/>
                  </a:lnTo>
                  <a:lnTo>
                    <a:pt x="856802" y="889150"/>
                  </a:lnTo>
                  <a:lnTo>
                    <a:pt x="853226" y="863750"/>
                  </a:lnTo>
                  <a:lnTo>
                    <a:pt x="846031" y="851050"/>
                  </a:lnTo>
                  <a:lnTo>
                    <a:pt x="835193" y="838351"/>
                  </a:lnTo>
                  <a:lnTo>
                    <a:pt x="821812" y="812951"/>
                  </a:lnTo>
                  <a:lnTo>
                    <a:pt x="807015" y="800252"/>
                  </a:lnTo>
                  <a:lnTo>
                    <a:pt x="790813" y="800252"/>
                  </a:lnTo>
                  <a:lnTo>
                    <a:pt x="773218" y="787552"/>
                  </a:lnTo>
                  <a:close/>
                </a:path>
                <a:path w="1932305" h="1384300">
                  <a:moveTo>
                    <a:pt x="750250" y="812951"/>
                  </a:moveTo>
                  <a:lnTo>
                    <a:pt x="692629" y="812951"/>
                  </a:lnTo>
                  <a:lnTo>
                    <a:pt x="683447" y="825651"/>
                  </a:lnTo>
                  <a:lnTo>
                    <a:pt x="676576" y="838351"/>
                  </a:lnTo>
                  <a:lnTo>
                    <a:pt x="672002" y="851050"/>
                  </a:lnTo>
                  <a:lnTo>
                    <a:pt x="669529" y="863750"/>
                  </a:lnTo>
                  <a:lnTo>
                    <a:pt x="668986" y="876450"/>
                  </a:lnTo>
                  <a:lnTo>
                    <a:pt x="670394" y="889150"/>
                  </a:lnTo>
                  <a:lnTo>
                    <a:pt x="673780" y="889150"/>
                  </a:lnTo>
                  <a:lnTo>
                    <a:pt x="666795" y="901849"/>
                  </a:lnTo>
                  <a:lnTo>
                    <a:pt x="682876" y="901849"/>
                  </a:lnTo>
                  <a:lnTo>
                    <a:pt x="680580" y="889150"/>
                  </a:lnTo>
                  <a:lnTo>
                    <a:pt x="681654" y="876450"/>
                  </a:lnTo>
                  <a:lnTo>
                    <a:pt x="685707" y="863750"/>
                  </a:lnTo>
                  <a:lnTo>
                    <a:pt x="692178" y="851050"/>
                  </a:lnTo>
                  <a:lnTo>
                    <a:pt x="701102" y="838351"/>
                  </a:lnTo>
                  <a:lnTo>
                    <a:pt x="712514" y="838351"/>
                  </a:lnTo>
                  <a:lnTo>
                    <a:pt x="724965" y="825651"/>
                  </a:lnTo>
                  <a:lnTo>
                    <a:pt x="737548" y="825651"/>
                  </a:lnTo>
                  <a:lnTo>
                    <a:pt x="750250" y="812951"/>
                  </a:lnTo>
                  <a:close/>
                </a:path>
                <a:path w="1932305" h="1384300">
                  <a:moveTo>
                    <a:pt x="843066" y="711354"/>
                  </a:moveTo>
                  <a:lnTo>
                    <a:pt x="817921" y="724054"/>
                  </a:lnTo>
                  <a:lnTo>
                    <a:pt x="878499" y="812951"/>
                  </a:lnTo>
                  <a:lnTo>
                    <a:pt x="886855" y="825651"/>
                  </a:lnTo>
                  <a:lnTo>
                    <a:pt x="905090" y="825651"/>
                  </a:lnTo>
                  <a:lnTo>
                    <a:pt x="914947" y="812951"/>
                  </a:lnTo>
                  <a:lnTo>
                    <a:pt x="945299" y="787552"/>
                  </a:lnTo>
                  <a:lnTo>
                    <a:pt x="903263" y="787552"/>
                  </a:lnTo>
                  <a:lnTo>
                    <a:pt x="843066" y="711354"/>
                  </a:lnTo>
                  <a:close/>
                </a:path>
                <a:path w="1932305" h="1384300">
                  <a:moveTo>
                    <a:pt x="1043817" y="736753"/>
                  </a:moveTo>
                  <a:lnTo>
                    <a:pt x="1006003" y="736753"/>
                  </a:lnTo>
                  <a:lnTo>
                    <a:pt x="1046642" y="800252"/>
                  </a:lnTo>
                  <a:lnTo>
                    <a:pt x="1071788" y="774852"/>
                  </a:lnTo>
                  <a:lnTo>
                    <a:pt x="1043817" y="736753"/>
                  </a:lnTo>
                  <a:close/>
                </a:path>
                <a:path w="1932305" h="1384300">
                  <a:moveTo>
                    <a:pt x="959903" y="622456"/>
                  </a:moveTo>
                  <a:lnTo>
                    <a:pt x="934631" y="647856"/>
                  </a:lnTo>
                  <a:lnTo>
                    <a:pt x="990256" y="724054"/>
                  </a:lnTo>
                  <a:lnTo>
                    <a:pt x="903263" y="787552"/>
                  </a:lnTo>
                  <a:lnTo>
                    <a:pt x="945299" y="787552"/>
                  </a:lnTo>
                  <a:lnTo>
                    <a:pt x="1006003" y="736753"/>
                  </a:lnTo>
                  <a:lnTo>
                    <a:pt x="1043817" y="736753"/>
                  </a:lnTo>
                  <a:lnTo>
                    <a:pt x="959903" y="622456"/>
                  </a:lnTo>
                  <a:close/>
                </a:path>
                <a:path w="1932305" h="1384300">
                  <a:moveTo>
                    <a:pt x="1153169" y="520859"/>
                  </a:moveTo>
                  <a:lnTo>
                    <a:pt x="1103267" y="520859"/>
                  </a:lnTo>
                  <a:lnTo>
                    <a:pt x="1086751" y="533559"/>
                  </a:lnTo>
                  <a:lnTo>
                    <a:pt x="1070391" y="533559"/>
                  </a:lnTo>
                  <a:lnTo>
                    <a:pt x="1055556" y="546258"/>
                  </a:lnTo>
                  <a:lnTo>
                    <a:pt x="1044198" y="571658"/>
                  </a:lnTo>
                  <a:lnTo>
                    <a:pt x="1036316" y="584357"/>
                  </a:lnTo>
                  <a:lnTo>
                    <a:pt x="1031911" y="597057"/>
                  </a:lnTo>
                  <a:lnTo>
                    <a:pt x="1031224" y="622456"/>
                  </a:lnTo>
                  <a:lnTo>
                    <a:pt x="1034514" y="635156"/>
                  </a:lnTo>
                  <a:lnTo>
                    <a:pt x="1041805" y="647856"/>
                  </a:lnTo>
                  <a:lnTo>
                    <a:pt x="1053119" y="673255"/>
                  </a:lnTo>
                  <a:lnTo>
                    <a:pt x="1066809" y="685955"/>
                  </a:lnTo>
                  <a:lnTo>
                    <a:pt x="1081773" y="698654"/>
                  </a:lnTo>
                  <a:lnTo>
                    <a:pt x="1097999" y="711354"/>
                  </a:lnTo>
                  <a:lnTo>
                    <a:pt x="1171337" y="711354"/>
                  </a:lnTo>
                  <a:lnTo>
                    <a:pt x="1190530" y="698654"/>
                  </a:lnTo>
                  <a:lnTo>
                    <a:pt x="1198648" y="685955"/>
                  </a:lnTo>
                  <a:lnTo>
                    <a:pt x="1113603" y="685955"/>
                  </a:lnTo>
                  <a:lnTo>
                    <a:pt x="1102664" y="673255"/>
                  </a:lnTo>
                  <a:lnTo>
                    <a:pt x="1092319" y="673255"/>
                  </a:lnTo>
                  <a:lnTo>
                    <a:pt x="1082582" y="660555"/>
                  </a:lnTo>
                  <a:lnTo>
                    <a:pt x="1117089" y="635156"/>
                  </a:lnTo>
                  <a:lnTo>
                    <a:pt x="1062896" y="635156"/>
                  </a:lnTo>
                  <a:lnTo>
                    <a:pt x="1059453" y="622456"/>
                  </a:lnTo>
                  <a:lnTo>
                    <a:pt x="1058272" y="609757"/>
                  </a:lnTo>
                  <a:lnTo>
                    <a:pt x="1059342" y="597057"/>
                  </a:lnTo>
                  <a:lnTo>
                    <a:pt x="1062705" y="584357"/>
                  </a:lnTo>
                  <a:lnTo>
                    <a:pt x="1068248" y="571658"/>
                  </a:lnTo>
                  <a:lnTo>
                    <a:pt x="1076004" y="571658"/>
                  </a:lnTo>
                  <a:lnTo>
                    <a:pt x="1086011" y="558958"/>
                  </a:lnTo>
                  <a:lnTo>
                    <a:pt x="1097012" y="558958"/>
                  </a:lnTo>
                  <a:lnTo>
                    <a:pt x="1107918" y="546258"/>
                  </a:lnTo>
                  <a:lnTo>
                    <a:pt x="1182886" y="546258"/>
                  </a:lnTo>
                  <a:lnTo>
                    <a:pt x="1168527" y="533559"/>
                  </a:lnTo>
                  <a:lnTo>
                    <a:pt x="1153169" y="520859"/>
                  </a:lnTo>
                  <a:close/>
                </a:path>
                <a:path w="1932305" h="1384300">
                  <a:moveTo>
                    <a:pt x="1217453" y="660555"/>
                  </a:moveTo>
                  <a:lnTo>
                    <a:pt x="1183854" y="660555"/>
                  </a:lnTo>
                  <a:lnTo>
                    <a:pt x="1175163" y="673255"/>
                  </a:lnTo>
                  <a:lnTo>
                    <a:pt x="1162166" y="685955"/>
                  </a:lnTo>
                  <a:lnTo>
                    <a:pt x="1205849" y="685955"/>
                  </a:lnTo>
                  <a:lnTo>
                    <a:pt x="1212121" y="673255"/>
                  </a:lnTo>
                  <a:lnTo>
                    <a:pt x="1217453" y="660555"/>
                  </a:lnTo>
                  <a:close/>
                </a:path>
                <a:path w="1932305" h="1384300">
                  <a:moveTo>
                    <a:pt x="1225152" y="647856"/>
                  </a:moveTo>
                  <a:lnTo>
                    <a:pt x="1196237" y="647856"/>
                  </a:lnTo>
                  <a:lnTo>
                    <a:pt x="1190879" y="660555"/>
                  </a:lnTo>
                  <a:lnTo>
                    <a:pt x="1221809" y="660555"/>
                  </a:lnTo>
                  <a:lnTo>
                    <a:pt x="1225152" y="647856"/>
                  </a:lnTo>
                  <a:close/>
                </a:path>
                <a:path w="1932305" h="1384300">
                  <a:moveTo>
                    <a:pt x="1221898" y="584357"/>
                  </a:moveTo>
                  <a:lnTo>
                    <a:pt x="1196752" y="597057"/>
                  </a:lnTo>
                  <a:lnTo>
                    <a:pt x="1200249" y="609757"/>
                  </a:lnTo>
                  <a:lnTo>
                    <a:pt x="1201959" y="622456"/>
                  </a:lnTo>
                  <a:lnTo>
                    <a:pt x="1201860" y="635156"/>
                  </a:lnTo>
                  <a:lnTo>
                    <a:pt x="1199927" y="647856"/>
                  </a:lnTo>
                  <a:lnTo>
                    <a:pt x="1227472" y="647856"/>
                  </a:lnTo>
                  <a:lnTo>
                    <a:pt x="1228756" y="635156"/>
                  </a:lnTo>
                  <a:lnTo>
                    <a:pt x="1229397" y="635156"/>
                  </a:lnTo>
                  <a:lnTo>
                    <a:pt x="1229597" y="622456"/>
                  </a:lnTo>
                  <a:lnTo>
                    <a:pt x="1229345" y="609757"/>
                  </a:lnTo>
                  <a:lnTo>
                    <a:pt x="1228629" y="609757"/>
                  </a:lnTo>
                  <a:lnTo>
                    <a:pt x="1227486" y="597057"/>
                  </a:lnTo>
                  <a:lnTo>
                    <a:pt x="1225200" y="597057"/>
                  </a:lnTo>
                  <a:lnTo>
                    <a:pt x="1221898" y="584357"/>
                  </a:lnTo>
                  <a:close/>
                </a:path>
                <a:path w="1932305" h="1384300">
                  <a:moveTo>
                    <a:pt x="1182886" y="546258"/>
                  </a:moveTo>
                  <a:lnTo>
                    <a:pt x="1139731" y="546258"/>
                  </a:lnTo>
                  <a:lnTo>
                    <a:pt x="1149065" y="558958"/>
                  </a:lnTo>
                  <a:lnTo>
                    <a:pt x="1157447" y="558958"/>
                  </a:lnTo>
                  <a:lnTo>
                    <a:pt x="1164876" y="571658"/>
                  </a:lnTo>
                  <a:lnTo>
                    <a:pt x="1068613" y="635156"/>
                  </a:lnTo>
                  <a:lnTo>
                    <a:pt x="1117089" y="635156"/>
                  </a:lnTo>
                  <a:lnTo>
                    <a:pt x="1203356" y="571658"/>
                  </a:lnTo>
                  <a:lnTo>
                    <a:pt x="1196245" y="558958"/>
                  </a:lnTo>
                  <a:lnTo>
                    <a:pt x="1182886" y="546258"/>
                  </a:lnTo>
                  <a:close/>
                </a:path>
                <a:path w="1932305" h="1384300">
                  <a:moveTo>
                    <a:pt x="1355054" y="393862"/>
                  </a:moveTo>
                  <a:lnTo>
                    <a:pt x="1265773" y="393862"/>
                  </a:lnTo>
                  <a:lnTo>
                    <a:pt x="1257584" y="406562"/>
                  </a:lnTo>
                  <a:lnTo>
                    <a:pt x="1241557" y="419261"/>
                  </a:lnTo>
                  <a:lnTo>
                    <a:pt x="1229470" y="431961"/>
                  </a:lnTo>
                  <a:lnTo>
                    <a:pt x="1221312" y="444661"/>
                  </a:lnTo>
                  <a:lnTo>
                    <a:pt x="1217072" y="470060"/>
                  </a:lnTo>
                  <a:lnTo>
                    <a:pt x="1216715" y="482760"/>
                  </a:lnTo>
                  <a:lnTo>
                    <a:pt x="1220025" y="508159"/>
                  </a:lnTo>
                  <a:lnTo>
                    <a:pt x="1227002" y="520859"/>
                  </a:lnTo>
                  <a:lnTo>
                    <a:pt x="1237645" y="533559"/>
                  </a:lnTo>
                  <a:lnTo>
                    <a:pt x="1251002" y="558958"/>
                  </a:lnTo>
                  <a:lnTo>
                    <a:pt x="1265918" y="571658"/>
                  </a:lnTo>
                  <a:lnTo>
                    <a:pt x="1282382" y="571658"/>
                  </a:lnTo>
                  <a:lnTo>
                    <a:pt x="1300382" y="584357"/>
                  </a:lnTo>
                  <a:lnTo>
                    <a:pt x="1337640" y="584357"/>
                  </a:lnTo>
                  <a:lnTo>
                    <a:pt x="1374040" y="558958"/>
                  </a:lnTo>
                  <a:lnTo>
                    <a:pt x="1319646" y="558958"/>
                  </a:lnTo>
                  <a:lnTo>
                    <a:pt x="1306859" y="546258"/>
                  </a:lnTo>
                  <a:lnTo>
                    <a:pt x="1283063" y="546258"/>
                  </a:lnTo>
                  <a:lnTo>
                    <a:pt x="1272480" y="533559"/>
                  </a:lnTo>
                  <a:lnTo>
                    <a:pt x="1249345" y="495459"/>
                  </a:lnTo>
                  <a:lnTo>
                    <a:pt x="1245900" y="470060"/>
                  </a:lnTo>
                  <a:lnTo>
                    <a:pt x="1248258" y="457360"/>
                  </a:lnTo>
                  <a:lnTo>
                    <a:pt x="1253615" y="444661"/>
                  </a:lnTo>
                  <a:lnTo>
                    <a:pt x="1261973" y="431961"/>
                  </a:lnTo>
                  <a:lnTo>
                    <a:pt x="1273332" y="419261"/>
                  </a:lnTo>
                  <a:lnTo>
                    <a:pt x="1293000" y="406562"/>
                  </a:lnTo>
                  <a:lnTo>
                    <a:pt x="1364626" y="406562"/>
                  </a:lnTo>
                  <a:lnTo>
                    <a:pt x="1355054" y="393862"/>
                  </a:lnTo>
                  <a:close/>
                </a:path>
                <a:path w="1932305" h="1384300">
                  <a:moveTo>
                    <a:pt x="1388645" y="546258"/>
                  </a:moveTo>
                  <a:lnTo>
                    <a:pt x="1332480" y="546258"/>
                  </a:lnTo>
                  <a:lnTo>
                    <a:pt x="1319646" y="558958"/>
                  </a:lnTo>
                  <a:lnTo>
                    <a:pt x="1381688" y="558958"/>
                  </a:lnTo>
                  <a:lnTo>
                    <a:pt x="1388645" y="546258"/>
                  </a:lnTo>
                  <a:close/>
                </a:path>
                <a:path w="1932305" h="1384300">
                  <a:moveTo>
                    <a:pt x="1400709" y="444661"/>
                  </a:moveTo>
                  <a:lnTo>
                    <a:pt x="1375183" y="470060"/>
                  </a:lnTo>
                  <a:lnTo>
                    <a:pt x="1382759" y="482760"/>
                  </a:lnTo>
                  <a:lnTo>
                    <a:pt x="1382454" y="508159"/>
                  </a:lnTo>
                  <a:lnTo>
                    <a:pt x="1374290" y="520859"/>
                  </a:lnTo>
                  <a:lnTo>
                    <a:pt x="1358292" y="533559"/>
                  </a:lnTo>
                  <a:lnTo>
                    <a:pt x="1345363" y="546258"/>
                  </a:lnTo>
                  <a:lnTo>
                    <a:pt x="1394935" y="546258"/>
                  </a:lnTo>
                  <a:lnTo>
                    <a:pt x="1400582" y="533559"/>
                  </a:lnTo>
                  <a:lnTo>
                    <a:pt x="1405271" y="520859"/>
                  </a:lnTo>
                  <a:lnTo>
                    <a:pt x="1408853" y="508159"/>
                  </a:lnTo>
                  <a:lnTo>
                    <a:pt x="1411316" y="508159"/>
                  </a:lnTo>
                  <a:lnTo>
                    <a:pt x="1412647" y="495459"/>
                  </a:lnTo>
                  <a:lnTo>
                    <a:pt x="1412478" y="482760"/>
                  </a:lnTo>
                  <a:lnTo>
                    <a:pt x="1410440" y="470060"/>
                  </a:lnTo>
                  <a:lnTo>
                    <a:pt x="1406521" y="457360"/>
                  </a:lnTo>
                  <a:lnTo>
                    <a:pt x="1400709" y="444661"/>
                  </a:lnTo>
                  <a:close/>
                </a:path>
                <a:path w="1932305" h="1384300">
                  <a:moveTo>
                    <a:pt x="1468996" y="304964"/>
                  </a:moveTo>
                  <a:lnTo>
                    <a:pt x="1434236" y="304964"/>
                  </a:lnTo>
                  <a:lnTo>
                    <a:pt x="1530373" y="444661"/>
                  </a:lnTo>
                  <a:lnTo>
                    <a:pt x="1555518" y="419261"/>
                  </a:lnTo>
                  <a:lnTo>
                    <a:pt x="1468996" y="304964"/>
                  </a:lnTo>
                  <a:close/>
                </a:path>
                <a:path w="1932305" h="1384300">
                  <a:moveTo>
                    <a:pt x="1373532" y="406562"/>
                  </a:moveTo>
                  <a:lnTo>
                    <a:pt x="1312002" y="406562"/>
                  </a:lnTo>
                  <a:lnTo>
                    <a:pt x="1330337" y="419261"/>
                  </a:lnTo>
                  <a:lnTo>
                    <a:pt x="1348006" y="431961"/>
                  </a:lnTo>
                  <a:lnTo>
                    <a:pt x="1373532" y="406562"/>
                  </a:lnTo>
                  <a:close/>
                </a:path>
                <a:path w="1932305" h="1384300">
                  <a:moveTo>
                    <a:pt x="1333909" y="381162"/>
                  </a:moveTo>
                  <a:lnTo>
                    <a:pt x="1292508" y="381162"/>
                  </a:lnTo>
                  <a:lnTo>
                    <a:pt x="1283247" y="393862"/>
                  </a:lnTo>
                  <a:lnTo>
                    <a:pt x="1344815" y="393862"/>
                  </a:lnTo>
                  <a:lnTo>
                    <a:pt x="1333909" y="381162"/>
                  </a:lnTo>
                  <a:close/>
                </a:path>
                <a:path w="1932305" h="1384300">
                  <a:moveTo>
                    <a:pt x="1501164" y="228766"/>
                  </a:moveTo>
                  <a:lnTo>
                    <a:pt x="1360705" y="330364"/>
                  </a:lnTo>
                  <a:lnTo>
                    <a:pt x="1376453" y="355763"/>
                  </a:lnTo>
                  <a:lnTo>
                    <a:pt x="1434236" y="304964"/>
                  </a:lnTo>
                  <a:lnTo>
                    <a:pt x="1468996" y="304964"/>
                  </a:lnTo>
                  <a:lnTo>
                    <a:pt x="1459382" y="292265"/>
                  </a:lnTo>
                  <a:lnTo>
                    <a:pt x="1516911" y="254166"/>
                  </a:lnTo>
                  <a:lnTo>
                    <a:pt x="1501164" y="228766"/>
                  </a:lnTo>
                  <a:close/>
                </a:path>
                <a:path w="1932305" h="1384300">
                  <a:moveTo>
                    <a:pt x="1672429" y="139868"/>
                  </a:moveTo>
                  <a:lnTo>
                    <a:pt x="1620319" y="139868"/>
                  </a:lnTo>
                  <a:lnTo>
                    <a:pt x="1606869" y="152568"/>
                  </a:lnTo>
                  <a:lnTo>
                    <a:pt x="1592347" y="165268"/>
                  </a:lnTo>
                  <a:lnTo>
                    <a:pt x="1537104" y="203367"/>
                  </a:lnTo>
                  <a:lnTo>
                    <a:pt x="1648988" y="355763"/>
                  </a:lnTo>
                  <a:lnTo>
                    <a:pt x="1698993" y="317664"/>
                  </a:lnTo>
                  <a:lnTo>
                    <a:pt x="1658894" y="317664"/>
                  </a:lnTo>
                  <a:lnTo>
                    <a:pt x="1622700" y="266865"/>
                  </a:lnTo>
                  <a:lnTo>
                    <a:pt x="1664736" y="241466"/>
                  </a:lnTo>
                  <a:lnTo>
                    <a:pt x="1608095" y="241466"/>
                  </a:lnTo>
                  <a:lnTo>
                    <a:pt x="1576346" y="203367"/>
                  </a:lnTo>
                  <a:lnTo>
                    <a:pt x="1607079" y="177967"/>
                  </a:lnTo>
                  <a:lnTo>
                    <a:pt x="1616459" y="177967"/>
                  </a:lnTo>
                  <a:lnTo>
                    <a:pt x="1624779" y="165268"/>
                  </a:lnTo>
                  <a:lnTo>
                    <a:pt x="1685549" y="165268"/>
                  </a:lnTo>
                  <a:lnTo>
                    <a:pt x="1680356" y="152568"/>
                  </a:lnTo>
                  <a:lnTo>
                    <a:pt x="1672429" y="139868"/>
                  </a:lnTo>
                  <a:close/>
                </a:path>
                <a:path w="1932305" h="1384300">
                  <a:moveTo>
                    <a:pt x="1733282" y="203367"/>
                  </a:moveTo>
                  <a:lnTo>
                    <a:pt x="1699565" y="203367"/>
                  </a:lnTo>
                  <a:lnTo>
                    <a:pt x="1679848" y="216067"/>
                  </a:lnTo>
                  <a:lnTo>
                    <a:pt x="1702986" y="216067"/>
                  </a:lnTo>
                  <a:lnTo>
                    <a:pt x="1708962" y="228766"/>
                  </a:lnTo>
                  <a:lnTo>
                    <a:pt x="1714796" y="228766"/>
                  </a:lnTo>
                  <a:lnTo>
                    <a:pt x="1720487" y="241466"/>
                  </a:lnTo>
                  <a:lnTo>
                    <a:pt x="1724825" y="241466"/>
                  </a:lnTo>
                  <a:lnTo>
                    <a:pt x="1727186" y="254166"/>
                  </a:lnTo>
                  <a:lnTo>
                    <a:pt x="1726075" y="254166"/>
                  </a:lnTo>
                  <a:lnTo>
                    <a:pt x="1722595" y="266865"/>
                  </a:lnTo>
                  <a:lnTo>
                    <a:pt x="1717281" y="266865"/>
                  </a:lnTo>
                  <a:lnTo>
                    <a:pt x="1710109" y="279565"/>
                  </a:lnTo>
                  <a:lnTo>
                    <a:pt x="1701057" y="279565"/>
                  </a:lnTo>
                  <a:lnTo>
                    <a:pt x="1658894" y="317664"/>
                  </a:lnTo>
                  <a:lnTo>
                    <a:pt x="1698993" y="317664"/>
                  </a:lnTo>
                  <a:lnTo>
                    <a:pt x="1715661" y="304964"/>
                  </a:lnTo>
                  <a:lnTo>
                    <a:pt x="1740569" y="279565"/>
                  </a:lnTo>
                  <a:lnTo>
                    <a:pt x="1754141" y="266865"/>
                  </a:lnTo>
                  <a:lnTo>
                    <a:pt x="1756380" y="241466"/>
                  </a:lnTo>
                  <a:lnTo>
                    <a:pt x="1747284" y="216067"/>
                  </a:lnTo>
                  <a:lnTo>
                    <a:pt x="1733282" y="203367"/>
                  </a:lnTo>
                  <a:close/>
                </a:path>
                <a:path w="1932305" h="1384300">
                  <a:moveTo>
                    <a:pt x="1690220" y="216067"/>
                  </a:moveTo>
                  <a:lnTo>
                    <a:pt x="1648234" y="216067"/>
                  </a:lnTo>
                  <a:lnTo>
                    <a:pt x="1638828" y="228766"/>
                  </a:lnTo>
                  <a:lnTo>
                    <a:pt x="1608095" y="241466"/>
                  </a:lnTo>
                  <a:lnTo>
                    <a:pt x="1664736" y="241466"/>
                  </a:lnTo>
                  <a:lnTo>
                    <a:pt x="1674167" y="228766"/>
                  </a:lnTo>
                  <a:lnTo>
                    <a:pt x="1682658" y="228766"/>
                  </a:lnTo>
                  <a:lnTo>
                    <a:pt x="1690220" y="216067"/>
                  </a:lnTo>
                  <a:close/>
                </a:path>
                <a:path w="1932305" h="1384300">
                  <a:moveTo>
                    <a:pt x="1674514" y="203367"/>
                  </a:moveTo>
                  <a:lnTo>
                    <a:pt x="1661188" y="203367"/>
                  </a:lnTo>
                  <a:lnTo>
                    <a:pt x="1655687" y="216067"/>
                  </a:lnTo>
                  <a:lnTo>
                    <a:pt x="1679848" y="216067"/>
                  </a:lnTo>
                  <a:lnTo>
                    <a:pt x="1674514" y="203367"/>
                  </a:lnTo>
                  <a:close/>
                </a:path>
                <a:path w="1932305" h="1384300">
                  <a:moveTo>
                    <a:pt x="1683833" y="190667"/>
                  </a:moveTo>
                  <a:lnTo>
                    <a:pt x="1666212" y="190667"/>
                  </a:lnTo>
                  <a:lnTo>
                    <a:pt x="1664736" y="203367"/>
                  </a:lnTo>
                  <a:lnTo>
                    <a:pt x="1679656" y="203367"/>
                  </a:lnTo>
                  <a:lnTo>
                    <a:pt x="1683833" y="190667"/>
                  </a:lnTo>
                  <a:close/>
                </a:path>
                <a:path w="1932305" h="1384300">
                  <a:moveTo>
                    <a:pt x="1847611" y="172"/>
                  </a:moveTo>
                  <a:lnTo>
                    <a:pt x="1809480" y="172"/>
                  </a:lnTo>
                  <a:lnTo>
                    <a:pt x="1791070" y="12872"/>
                  </a:lnTo>
                  <a:lnTo>
                    <a:pt x="1773064" y="25571"/>
                  </a:lnTo>
                  <a:lnTo>
                    <a:pt x="1756945" y="38271"/>
                  </a:lnTo>
                  <a:lnTo>
                    <a:pt x="1744601" y="50971"/>
                  </a:lnTo>
                  <a:lnTo>
                    <a:pt x="1736042" y="76370"/>
                  </a:lnTo>
                  <a:lnTo>
                    <a:pt x="1731282" y="89070"/>
                  </a:lnTo>
                  <a:lnTo>
                    <a:pt x="1730310" y="114469"/>
                  </a:lnTo>
                  <a:lnTo>
                    <a:pt x="1733123" y="127169"/>
                  </a:lnTo>
                  <a:lnTo>
                    <a:pt x="1739747" y="139868"/>
                  </a:lnTo>
                  <a:lnTo>
                    <a:pt x="1750205" y="165268"/>
                  </a:lnTo>
                  <a:lnTo>
                    <a:pt x="1763636" y="177967"/>
                  </a:lnTo>
                  <a:lnTo>
                    <a:pt x="1778795" y="190667"/>
                  </a:lnTo>
                  <a:lnTo>
                    <a:pt x="1795691" y="203367"/>
                  </a:lnTo>
                  <a:lnTo>
                    <a:pt x="1852627" y="203367"/>
                  </a:lnTo>
                  <a:lnTo>
                    <a:pt x="1871201" y="190667"/>
                  </a:lnTo>
                  <a:lnTo>
                    <a:pt x="1889393" y="177967"/>
                  </a:lnTo>
                  <a:lnTo>
                    <a:pt x="1820688" y="177967"/>
                  </a:lnTo>
                  <a:lnTo>
                    <a:pt x="1807855" y="165268"/>
                  </a:lnTo>
                  <a:lnTo>
                    <a:pt x="1796034" y="165268"/>
                  </a:lnTo>
                  <a:lnTo>
                    <a:pt x="1785238" y="152568"/>
                  </a:lnTo>
                  <a:lnTo>
                    <a:pt x="1775477" y="139868"/>
                  </a:lnTo>
                  <a:lnTo>
                    <a:pt x="1767645" y="127169"/>
                  </a:lnTo>
                  <a:lnTo>
                    <a:pt x="1762444" y="114469"/>
                  </a:lnTo>
                  <a:lnTo>
                    <a:pt x="1759886" y="101769"/>
                  </a:lnTo>
                  <a:lnTo>
                    <a:pt x="1759983" y="89070"/>
                  </a:lnTo>
                  <a:lnTo>
                    <a:pt x="1762791" y="76370"/>
                  </a:lnTo>
                  <a:lnTo>
                    <a:pt x="1768540" y="63670"/>
                  </a:lnTo>
                  <a:lnTo>
                    <a:pt x="1777217" y="50971"/>
                  </a:lnTo>
                  <a:lnTo>
                    <a:pt x="1788812" y="50971"/>
                  </a:lnTo>
                  <a:lnTo>
                    <a:pt x="1801886" y="38271"/>
                  </a:lnTo>
                  <a:lnTo>
                    <a:pt x="1815020" y="38271"/>
                  </a:lnTo>
                  <a:lnTo>
                    <a:pt x="1828226" y="25571"/>
                  </a:lnTo>
                  <a:lnTo>
                    <a:pt x="1898080" y="25571"/>
                  </a:lnTo>
                  <a:lnTo>
                    <a:pt x="1883011" y="12872"/>
                  </a:lnTo>
                  <a:lnTo>
                    <a:pt x="1866180" y="12872"/>
                  </a:lnTo>
                  <a:lnTo>
                    <a:pt x="1847611" y="172"/>
                  </a:lnTo>
                  <a:close/>
                </a:path>
                <a:path w="1932305" h="1384300">
                  <a:moveTo>
                    <a:pt x="1689246" y="177967"/>
                  </a:moveTo>
                  <a:lnTo>
                    <a:pt x="1663164" y="177967"/>
                  </a:lnTo>
                  <a:lnTo>
                    <a:pt x="1665688" y="190667"/>
                  </a:lnTo>
                  <a:lnTo>
                    <a:pt x="1687034" y="190667"/>
                  </a:lnTo>
                  <a:lnTo>
                    <a:pt x="1689246" y="177967"/>
                  </a:lnTo>
                  <a:close/>
                </a:path>
                <a:path w="1932305" h="1384300">
                  <a:moveTo>
                    <a:pt x="1688754" y="165268"/>
                  </a:moveTo>
                  <a:lnTo>
                    <a:pt x="1652544" y="165268"/>
                  </a:lnTo>
                  <a:lnTo>
                    <a:pt x="1658640" y="177967"/>
                  </a:lnTo>
                  <a:lnTo>
                    <a:pt x="1689982" y="177967"/>
                  </a:lnTo>
                  <a:lnTo>
                    <a:pt x="1688754" y="165268"/>
                  </a:lnTo>
                  <a:close/>
                </a:path>
                <a:path w="1932305" h="1384300">
                  <a:moveTo>
                    <a:pt x="1898080" y="25571"/>
                  </a:moveTo>
                  <a:lnTo>
                    <a:pt x="1828226" y="25571"/>
                  </a:lnTo>
                  <a:lnTo>
                    <a:pt x="1841515" y="38271"/>
                  </a:lnTo>
                  <a:lnTo>
                    <a:pt x="1866089" y="38271"/>
                  </a:lnTo>
                  <a:lnTo>
                    <a:pt x="1876804" y="50971"/>
                  </a:lnTo>
                  <a:lnTo>
                    <a:pt x="1899489" y="89070"/>
                  </a:lnTo>
                  <a:lnTo>
                    <a:pt x="1902220" y="114469"/>
                  </a:lnTo>
                  <a:lnTo>
                    <a:pt x="1899505" y="127169"/>
                  </a:lnTo>
                  <a:lnTo>
                    <a:pt x="1893838" y="139868"/>
                  </a:lnTo>
                  <a:lnTo>
                    <a:pt x="1885218" y="152568"/>
                  </a:lnTo>
                  <a:lnTo>
                    <a:pt x="1873645" y="165268"/>
                  </a:lnTo>
                  <a:lnTo>
                    <a:pt x="1860549" y="165268"/>
                  </a:lnTo>
                  <a:lnTo>
                    <a:pt x="1847357" y="177967"/>
                  </a:lnTo>
                  <a:lnTo>
                    <a:pt x="1889393" y="177967"/>
                  </a:lnTo>
                  <a:lnTo>
                    <a:pt x="1905343" y="165268"/>
                  </a:lnTo>
                  <a:lnTo>
                    <a:pt x="1917555" y="152568"/>
                  </a:lnTo>
                  <a:lnTo>
                    <a:pt x="1926004" y="139868"/>
                  </a:lnTo>
                  <a:lnTo>
                    <a:pt x="1930667" y="114469"/>
                  </a:lnTo>
                  <a:lnTo>
                    <a:pt x="1931598" y="101769"/>
                  </a:lnTo>
                  <a:lnTo>
                    <a:pt x="1928683" y="76370"/>
                  </a:lnTo>
                  <a:lnTo>
                    <a:pt x="1921934" y="63670"/>
                  </a:lnTo>
                  <a:lnTo>
                    <a:pt x="1911363" y="38271"/>
                  </a:lnTo>
                  <a:lnTo>
                    <a:pt x="1898080" y="25571"/>
                  </a:lnTo>
                  <a:close/>
                </a:path>
              </a:pathLst>
            </a:custGeom>
            <a:solidFill>
              <a:srgbClr val="6224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916534" y="4065929"/>
              <a:ext cx="2770561" cy="21990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5249143" y="4492490"/>
              <a:ext cx="1981835" cy="1335405"/>
            </a:xfrm>
            <a:custGeom>
              <a:avLst/>
              <a:gdLst/>
              <a:ahLst/>
              <a:cxnLst/>
              <a:rect l="l" t="t" r="r" b="b"/>
              <a:pathLst>
                <a:path w="1981834" h="1335404">
                  <a:moveTo>
                    <a:pt x="132707" y="1040252"/>
                  </a:moveTo>
                  <a:lnTo>
                    <a:pt x="80719" y="1058164"/>
                  </a:lnTo>
                  <a:lnTo>
                    <a:pt x="-385" y="1109592"/>
                  </a:lnTo>
                  <a:lnTo>
                    <a:pt x="145660" y="1335138"/>
                  </a:lnTo>
                  <a:lnTo>
                    <a:pt x="206324" y="1295769"/>
                  </a:lnTo>
                  <a:lnTo>
                    <a:pt x="157344" y="1295769"/>
                  </a:lnTo>
                  <a:lnTo>
                    <a:pt x="103117" y="1211951"/>
                  </a:lnTo>
                  <a:lnTo>
                    <a:pt x="137733" y="1189473"/>
                  </a:lnTo>
                  <a:lnTo>
                    <a:pt x="88639" y="1189473"/>
                  </a:lnTo>
                  <a:lnTo>
                    <a:pt x="40380" y="1115053"/>
                  </a:lnTo>
                  <a:lnTo>
                    <a:pt x="83432" y="1087113"/>
                  </a:lnTo>
                  <a:lnTo>
                    <a:pt x="120007" y="1069715"/>
                  </a:lnTo>
                  <a:lnTo>
                    <a:pt x="125595" y="1068953"/>
                  </a:lnTo>
                  <a:lnTo>
                    <a:pt x="181083" y="1068953"/>
                  </a:lnTo>
                  <a:lnTo>
                    <a:pt x="171193" y="1056378"/>
                  </a:lnTo>
                  <a:lnTo>
                    <a:pt x="159392" y="1046840"/>
                  </a:lnTo>
                  <a:lnTo>
                    <a:pt x="146567" y="1041468"/>
                  </a:lnTo>
                  <a:lnTo>
                    <a:pt x="132707" y="1040252"/>
                  </a:lnTo>
                  <a:close/>
                </a:path>
                <a:path w="1981834" h="1335404">
                  <a:moveTo>
                    <a:pt x="260786" y="1159502"/>
                  </a:moveTo>
                  <a:lnTo>
                    <a:pt x="204460" y="1159502"/>
                  </a:lnTo>
                  <a:lnTo>
                    <a:pt x="214727" y="1160643"/>
                  </a:lnTo>
                  <a:lnTo>
                    <a:pt x="224208" y="1164820"/>
                  </a:lnTo>
                  <a:lnTo>
                    <a:pt x="232927" y="1172021"/>
                  </a:lnTo>
                  <a:lnTo>
                    <a:pt x="240908" y="1182234"/>
                  </a:lnTo>
                  <a:lnTo>
                    <a:pt x="247387" y="1194229"/>
                  </a:lnTo>
                  <a:lnTo>
                    <a:pt x="250639" y="1205427"/>
                  </a:lnTo>
                  <a:lnTo>
                    <a:pt x="250552" y="1216166"/>
                  </a:lnTo>
                  <a:lnTo>
                    <a:pt x="220741" y="1253896"/>
                  </a:lnTo>
                  <a:lnTo>
                    <a:pt x="157344" y="1295769"/>
                  </a:lnTo>
                  <a:lnTo>
                    <a:pt x="206324" y="1295769"/>
                  </a:lnTo>
                  <a:lnTo>
                    <a:pt x="239708" y="1272910"/>
                  </a:lnTo>
                  <a:lnTo>
                    <a:pt x="268421" y="1244717"/>
                  </a:lnTo>
                  <a:lnTo>
                    <a:pt x="282372" y="1201188"/>
                  </a:lnTo>
                  <a:lnTo>
                    <a:pt x="278372" y="1185687"/>
                  </a:lnTo>
                  <a:lnTo>
                    <a:pt x="269990" y="1169661"/>
                  </a:lnTo>
                  <a:lnTo>
                    <a:pt x="260786" y="1159502"/>
                  </a:lnTo>
                  <a:close/>
                </a:path>
                <a:path w="1981834" h="1335404">
                  <a:moveTo>
                    <a:pt x="181083" y="1068953"/>
                  </a:moveTo>
                  <a:lnTo>
                    <a:pt x="125595" y="1068953"/>
                  </a:lnTo>
                  <a:lnTo>
                    <a:pt x="130167" y="1069588"/>
                  </a:lnTo>
                  <a:lnTo>
                    <a:pt x="134612" y="1070350"/>
                  </a:lnTo>
                  <a:lnTo>
                    <a:pt x="164119" y="1102059"/>
                  </a:lnTo>
                  <a:lnTo>
                    <a:pt x="166901" y="1112227"/>
                  </a:lnTo>
                  <a:lnTo>
                    <a:pt x="166682" y="1121680"/>
                  </a:lnTo>
                  <a:lnTo>
                    <a:pt x="137205" y="1157404"/>
                  </a:lnTo>
                  <a:lnTo>
                    <a:pt x="88639" y="1189473"/>
                  </a:lnTo>
                  <a:lnTo>
                    <a:pt x="137733" y="1189473"/>
                  </a:lnTo>
                  <a:lnTo>
                    <a:pt x="180664" y="1164994"/>
                  </a:lnTo>
                  <a:lnTo>
                    <a:pt x="204460" y="1159502"/>
                  </a:lnTo>
                  <a:lnTo>
                    <a:pt x="260786" y="1159502"/>
                  </a:lnTo>
                  <a:lnTo>
                    <a:pt x="256414" y="1154676"/>
                  </a:lnTo>
                  <a:lnTo>
                    <a:pt x="172711" y="1154676"/>
                  </a:lnTo>
                  <a:lnTo>
                    <a:pt x="167758" y="1146929"/>
                  </a:lnTo>
                  <a:lnTo>
                    <a:pt x="176237" y="1139593"/>
                  </a:lnTo>
                  <a:lnTo>
                    <a:pt x="183041" y="1131435"/>
                  </a:lnTo>
                  <a:lnTo>
                    <a:pt x="188099" y="1122587"/>
                  </a:lnTo>
                  <a:lnTo>
                    <a:pt x="191506" y="1112894"/>
                  </a:lnTo>
                  <a:lnTo>
                    <a:pt x="192840" y="1102706"/>
                  </a:lnTo>
                  <a:lnTo>
                    <a:pt x="191697" y="1092162"/>
                  </a:lnTo>
                  <a:lnTo>
                    <a:pt x="188077" y="1081284"/>
                  </a:lnTo>
                  <a:lnTo>
                    <a:pt x="181982" y="1070096"/>
                  </a:lnTo>
                  <a:lnTo>
                    <a:pt x="181083" y="1068953"/>
                  </a:lnTo>
                  <a:close/>
                </a:path>
                <a:path w="1981834" h="1335404">
                  <a:moveTo>
                    <a:pt x="382031" y="970810"/>
                  </a:moveTo>
                  <a:lnTo>
                    <a:pt x="344262" y="978482"/>
                  </a:lnTo>
                  <a:lnTo>
                    <a:pt x="308706" y="1001458"/>
                  </a:lnTo>
                  <a:lnTo>
                    <a:pt x="285986" y="1032977"/>
                  </a:lnTo>
                  <a:lnTo>
                    <a:pt x="278200" y="1071925"/>
                  </a:lnTo>
                  <a:lnTo>
                    <a:pt x="279848" y="1089352"/>
                  </a:lnTo>
                  <a:lnTo>
                    <a:pt x="294882" y="1125467"/>
                  </a:lnTo>
                  <a:lnTo>
                    <a:pt x="321837" y="1154200"/>
                  </a:lnTo>
                  <a:lnTo>
                    <a:pt x="375846" y="1171646"/>
                  </a:lnTo>
                  <a:lnTo>
                    <a:pt x="394923" y="1169788"/>
                  </a:lnTo>
                  <a:lnTo>
                    <a:pt x="413858" y="1163835"/>
                  </a:lnTo>
                  <a:lnTo>
                    <a:pt x="432673" y="1153787"/>
                  </a:lnTo>
                  <a:lnTo>
                    <a:pt x="445543" y="1143847"/>
                  </a:lnTo>
                  <a:lnTo>
                    <a:pt x="377817" y="1143847"/>
                  </a:lnTo>
                  <a:lnTo>
                    <a:pt x="364603" y="1141849"/>
                  </a:lnTo>
                  <a:lnTo>
                    <a:pt x="330242" y="1120383"/>
                  </a:lnTo>
                  <a:lnTo>
                    <a:pt x="309645" y="1082256"/>
                  </a:lnTo>
                  <a:lnTo>
                    <a:pt x="307812" y="1068945"/>
                  </a:lnTo>
                  <a:lnTo>
                    <a:pt x="308597" y="1055491"/>
                  </a:lnTo>
                  <a:lnTo>
                    <a:pt x="327921" y="1020220"/>
                  </a:lnTo>
                  <a:lnTo>
                    <a:pt x="367063" y="999454"/>
                  </a:lnTo>
                  <a:lnTo>
                    <a:pt x="380364" y="998430"/>
                  </a:lnTo>
                  <a:lnTo>
                    <a:pt x="447207" y="998430"/>
                  </a:lnTo>
                  <a:lnTo>
                    <a:pt x="435753" y="988358"/>
                  </a:lnTo>
                  <a:lnTo>
                    <a:pt x="419442" y="979041"/>
                  </a:lnTo>
                  <a:lnTo>
                    <a:pt x="401178" y="973070"/>
                  </a:lnTo>
                  <a:lnTo>
                    <a:pt x="382031" y="970810"/>
                  </a:lnTo>
                  <a:close/>
                </a:path>
                <a:path w="1981834" h="1335404">
                  <a:moveTo>
                    <a:pt x="228304" y="1139071"/>
                  </a:moveTo>
                  <a:lnTo>
                    <a:pt x="202234" y="1141105"/>
                  </a:lnTo>
                  <a:lnTo>
                    <a:pt x="172711" y="1154676"/>
                  </a:lnTo>
                  <a:lnTo>
                    <a:pt x="256414" y="1154676"/>
                  </a:lnTo>
                  <a:lnTo>
                    <a:pt x="250897" y="1148586"/>
                  </a:lnTo>
                  <a:lnTo>
                    <a:pt x="228304" y="1139071"/>
                  </a:lnTo>
                  <a:close/>
                </a:path>
                <a:path w="1981834" h="1335404">
                  <a:moveTo>
                    <a:pt x="447207" y="998430"/>
                  </a:moveTo>
                  <a:lnTo>
                    <a:pt x="380364" y="998430"/>
                  </a:lnTo>
                  <a:lnTo>
                    <a:pt x="393558" y="1000502"/>
                  </a:lnTo>
                  <a:lnTo>
                    <a:pt x="406107" y="1005288"/>
                  </a:lnTo>
                  <a:lnTo>
                    <a:pt x="436610" y="1033648"/>
                  </a:lnTo>
                  <a:lnTo>
                    <a:pt x="449843" y="1071925"/>
                  </a:lnTo>
                  <a:lnTo>
                    <a:pt x="449965" y="1074287"/>
                  </a:lnTo>
                  <a:lnTo>
                    <a:pt x="449310" y="1086733"/>
                  </a:lnTo>
                  <a:lnTo>
                    <a:pt x="430290" y="1122004"/>
                  </a:lnTo>
                  <a:lnTo>
                    <a:pt x="391161" y="1142786"/>
                  </a:lnTo>
                  <a:lnTo>
                    <a:pt x="377817" y="1143847"/>
                  </a:lnTo>
                  <a:lnTo>
                    <a:pt x="445543" y="1143847"/>
                  </a:lnTo>
                  <a:lnTo>
                    <a:pt x="471891" y="1109479"/>
                  </a:lnTo>
                  <a:lnTo>
                    <a:pt x="479601" y="1072001"/>
                  </a:lnTo>
                  <a:lnTo>
                    <a:pt x="477741" y="1053205"/>
                  </a:lnTo>
                  <a:lnTo>
                    <a:pt x="472040" y="1034866"/>
                  </a:lnTo>
                  <a:lnTo>
                    <a:pt x="462517" y="1016884"/>
                  </a:lnTo>
                  <a:lnTo>
                    <a:pt x="450111" y="1000984"/>
                  </a:lnTo>
                  <a:lnTo>
                    <a:pt x="447207" y="998430"/>
                  </a:lnTo>
                  <a:close/>
                </a:path>
                <a:path w="1981834" h="1335404">
                  <a:moveTo>
                    <a:pt x="570421" y="843345"/>
                  </a:moveTo>
                  <a:lnTo>
                    <a:pt x="533326" y="854481"/>
                  </a:lnTo>
                  <a:lnTo>
                    <a:pt x="495108" y="887014"/>
                  </a:lnTo>
                  <a:lnTo>
                    <a:pt x="479202" y="940099"/>
                  </a:lnTo>
                  <a:lnTo>
                    <a:pt x="481440" y="958529"/>
                  </a:lnTo>
                  <a:lnTo>
                    <a:pt x="497061" y="994533"/>
                  </a:lnTo>
                  <a:lnTo>
                    <a:pt x="523746" y="1023758"/>
                  </a:lnTo>
                  <a:lnTo>
                    <a:pt x="575961" y="1042296"/>
                  </a:lnTo>
                  <a:lnTo>
                    <a:pt x="594562" y="1040633"/>
                  </a:lnTo>
                  <a:lnTo>
                    <a:pt x="613211" y="1034779"/>
                  </a:lnTo>
                  <a:lnTo>
                    <a:pt x="631931" y="1024758"/>
                  </a:lnTo>
                  <a:lnTo>
                    <a:pt x="639906" y="1019093"/>
                  </a:lnTo>
                  <a:lnTo>
                    <a:pt x="645578" y="1014211"/>
                  </a:lnTo>
                  <a:lnTo>
                    <a:pt x="578075" y="1014211"/>
                  </a:lnTo>
                  <a:lnTo>
                    <a:pt x="565385" y="1011804"/>
                  </a:lnTo>
                  <a:lnTo>
                    <a:pt x="532221" y="989516"/>
                  </a:lnTo>
                  <a:lnTo>
                    <a:pt x="511300" y="951417"/>
                  </a:lnTo>
                  <a:lnTo>
                    <a:pt x="509095" y="938369"/>
                  </a:lnTo>
                  <a:lnTo>
                    <a:pt x="509379" y="925320"/>
                  </a:lnTo>
                  <a:lnTo>
                    <a:pt x="527399" y="891102"/>
                  </a:lnTo>
                  <a:lnTo>
                    <a:pt x="578672" y="870901"/>
                  </a:lnTo>
                  <a:lnTo>
                    <a:pt x="636615" y="870901"/>
                  </a:lnTo>
                  <a:lnTo>
                    <a:pt x="631677" y="865347"/>
                  </a:lnTo>
                  <a:lnTo>
                    <a:pt x="591082" y="844730"/>
                  </a:lnTo>
                  <a:lnTo>
                    <a:pt x="580561" y="843359"/>
                  </a:lnTo>
                  <a:lnTo>
                    <a:pt x="570421" y="843345"/>
                  </a:lnTo>
                  <a:close/>
                </a:path>
                <a:path w="1981834" h="1335404">
                  <a:moveTo>
                    <a:pt x="665077" y="913382"/>
                  </a:moveTo>
                  <a:lnTo>
                    <a:pt x="638535" y="930653"/>
                  </a:lnTo>
                  <a:lnTo>
                    <a:pt x="644867" y="951937"/>
                  </a:lnTo>
                  <a:lnTo>
                    <a:pt x="643472" y="971007"/>
                  </a:lnTo>
                  <a:lnTo>
                    <a:pt x="617454" y="1002407"/>
                  </a:lnTo>
                  <a:lnTo>
                    <a:pt x="578075" y="1014211"/>
                  </a:lnTo>
                  <a:lnTo>
                    <a:pt x="645578" y="1014211"/>
                  </a:lnTo>
                  <a:lnTo>
                    <a:pt x="669411" y="980547"/>
                  </a:lnTo>
                  <a:lnTo>
                    <a:pt x="674788" y="947417"/>
                  </a:lnTo>
                  <a:lnTo>
                    <a:pt x="673475" y="936416"/>
                  </a:lnTo>
                  <a:lnTo>
                    <a:pt x="670223" y="924905"/>
                  </a:lnTo>
                  <a:lnTo>
                    <a:pt x="665077" y="913382"/>
                  </a:lnTo>
                  <a:close/>
                </a:path>
                <a:path w="1981834" h="1335404">
                  <a:moveTo>
                    <a:pt x="772898" y="703456"/>
                  </a:moveTo>
                  <a:lnTo>
                    <a:pt x="641456" y="788544"/>
                  </a:lnTo>
                  <a:lnTo>
                    <a:pt x="744323" y="947417"/>
                  </a:lnTo>
                  <a:lnTo>
                    <a:pt x="770485" y="930526"/>
                  </a:lnTo>
                  <a:lnTo>
                    <a:pt x="682095" y="793878"/>
                  </a:lnTo>
                  <a:lnTo>
                    <a:pt x="761087" y="742825"/>
                  </a:lnTo>
                  <a:lnTo>
                    <a:pt x="798388" y="742825"/>
                  </a:lnTo>
                  <a:lnTo>
                    <a:pt x="772898" y="703456"/>
                  </a:lnTo>
                  <a:close/>
                </a:path>
                <a:path w="1981834" h="1335404">
                  <a:moveTo>
                    <a:pt x="636615" y="870901"/>
                  </a:moveTo>
                  <a:lnTo>
                    <a:pt x="578672" y="870901"/>
                  </a:lnTo>
                  <a:lnTo>
                    <a:pt x="596660" y="877422"/>
                  </a:lnTo>
                  <a:lnTo>
                    <a:pt x="613517" y="891919"/>
                  </a:lnTo>
                  <a:lnTo>
                    <a:pt x="640059" y="874775"/>
                  </a:lnTo>
                  <a:lnTo>
                    <a:pt x="636615" y="870901"/>
                  </a:lnTo>
                  <a:close/>
                </a:path>
                <a:path w="1981834" h="1335404">
                  <a:moveTo>
                    <a:pt x="798388" y="742825"/>
                  </a:moveTo>
                  <a:lnTo>
                    <a:pt x="761087" y="742825"/>
                  </a:lnTo>
                  <a:lnTo>
                    <a:pt x="849477" y="879347"/>
                  </a:lnTo>
                  <a:lnTo>
                    <a:pt x="875765" y="862329"/>
                  </a:lnTo>
                  <a:lnTo>
                    <a:pt x="798388" y="742825"/>
                  </a:lnTo>
                  <a:close/>
                </a:path>
                <a:path w="1981834" h="1335404">
                  <a:moveTo>
                    <a:pt x="845413" y="656467"/>
                  </a:moveTo>
                  <a:lnTo>
                    <a:pt x="819251" y="673358"/>
                  </a:lnTo>
                  <a:lnTo>
                    <a:pt x="922119" y="832358"/>
                  </a:lnTo>
                  <a:lnTo>
                    <a:pt x="955703" y="810641"/>
                  </a:lnTo>
                  <a:lnTo>
                    <a:pt x="939390" y="810641"/>
                  </a:lnTo>
                  <a:lnTo>
                    <a:pt x="933422" y="792354"/>
                  </a:lnTo>
                  <a:lnTo>
                    <a:pt x="845413" y="656467"/>
                  </a:lnTo>
                  <a:close/>
                </a:path>
                <a:path w="1981834" h="1335404">
                  <a:moveTo>
                    <a:pt x="971775" y="574681"/>
                  </a:moveTo>
                  <a:lnTo>
                    <a:pt x="919325" y="608590"/>
                  </a:lnTo>
                  <a:lnTo>
                    <a:pt x="946756" y="805943"/>
                  </a:lnTo>
                  <a:lnTo>
                    <a:pt x="939390" y="810641"/>
                  </a:lnTo>
                  <a:lnTo>
                    <a:pt x="955703" y="810641"/>
                  </a:lnTo>
                  <a:lnTo>
                    <a:pt x="974949" y="798196"/>
                  </a:lnTo>
                  <a:lnTo>
                    <a:pt x="947645" y="601097"/>
                  </a:lnTo>
                  <a:lnTo>
                    <a:pt x="955011" y="596398"/>
                  </a:lnTo>
                  <a:lnTo>
                    <a:pt x="985836" y="596398"/>
                  </a:lnTo>
                  <a:lnTo>
                    <a:pt x="971775" y="574681"/>
                  </a:lnTo>
                  <a:close/>
                </a:path>
                <a:path w="1981834" h="1335404">
                  <a:moveTo>
                    <a:pt x="985836" y="596398"/>
                  </a:moveTo>
                  <a:lnTo>
                    <a:pt x="955011" y="596398"/>
                  </a:lnTo>
                  <a:lnTo>
                    <a:pt x="960599" y="614050"/>
                  </a:lnTo>
                  <a:lnTo>
                    <a:pt x="1048735" y="750318"/>
                  </a:lnTo>
                  <a:lnTo>
                    <a:pt x="1074642" y="733554"/>
                  </a:lnTo>
                  <a:lnTo>
                    <a:pt x="985836" y="596398"/>
                  </a:lnTo>
                  <a:close/>
                </a:path>
                <a:path w="1981834" h="1335404">
                  <a:moveTo>
                    <a:pt x="1114549" y="537979"/>
                  </a:moveTo>
                  <a:lnTo>
                    <a:pt x="1077436" y="537979"/>
                  </a:lnTo>
                  <a:lnTo>
                    <a:pt x="1165826" y="674628"/>
                  </a:lnTo>
                  <a:lnTo>
                    <a:pt x="1192114" y="657610"/>
                  </a:lnTo>
                  <a:lnTo>
                    <a:pt x="1114549" y="537979"/>
                  </a:lnTo>
                  <a:close/>
                </a:path>
                <a:path w="1981834" h="1335404">
                  <a:moveTo>
                    <a:pt x="1148935" y="459876"/>
                  </a:moveTo>
                  <a:lnTo>
                    <a:pt x="1002762" y="554489"/>
                  </a:lnTo>
                  <a:lnTo>
                    <a:pt x="1017239" y="576967"/>
                  </a:lnTo>
                  <a:lnTo>
                    <a:pt x="1077436" y="537979"/>
                  </a:lnTo>
                  <a:lnTo>
                    <a:pt x="1114549" y="537979"/>
                  </a:lnTo>
                  <a:lnTo>
                    <a:pt x="1103597" y="521089"/>
                  </a:lnTo>
                  <a:lnTo>
                    <a:pt x="1163413" y="482355"/>
                  </a:lnTo>
                  <a:lnTo>
                    <a:pt x="1148935" y="459876"/>
                  </a:lnTo>
                  <a:close/>
                </a:path>
                <a:path w="1981834" h="1335404">
                  <a:moveTo>
                    <a:pt x="1355484" y="402807"/>
                  </a:moveTo>
                  <a:lnTo>
                    <a:pt x="1302347" y="402807"/>
                  </a:lnTo>
                  <a:lnTo>
                    <a:pt x="1319821" y="410798"/>
                  </a:lnTo>
                  <a:lnTo>
                    <a:pt x="1335747" y="427492"/>
                  </a:lnTo>
                  <a:lnTo>
                    <a:pt x="1276440" y="474481"/>
                  </a:lnTo>
                  <a:lnTo>
                    <a:pt x="1246627" y="514120"/>
                  </a:lnTo>
                  <a:lnTo>
                    <a:pt x="1245865" y="534423"/>
                  </a:lnTo>
                  <a:lnTo>
                    <a:pt x="1254342" y="554616"/>
                  </a:lnTo>
                  <a:lnTo>
                    <a:pt x="1285965" y="580015"/>
                  </a:lnTo>
                  <a:lnTo>
                    <a:pt x="1297521" y="581920"/>
                  </a:lnTo>
                  <a:lnTo>
                    <a:pt x="1304506" y="581412"/>
                  </a:lnTo>
                  <a:lnTo>
                    <a:pt x="1358165" y="550473"/>
                  </a:lnTo>
                  <a:lnTo>
                    <a:pt x="1306389" y="550473"/>
                  </a:lnTo>
                  <a:lnTo>
                    <a:pt x="1299934" y="550044"/>
                  </a:lnTo>
                  <a:lnTo>
                    <a:pt x="1272376" y="519565"/>
                  </a:lnTo>
                  <a:lnTo>
                    <a:pt x="1274916" y="512961"/>
                  </a:lnTo>
                  <a:lnTo>
                    <a:pt x="1348447" y="446923"/>
                  </a:lnTo>
                  <a:lnTo>
                    <a:pt x="1385672" y="446923"/>
                  </a:lnTo>
                  <a:lnTo>
                    <a:pt x="1366227" y="416824"/>
                  </a:lnTo>
                  <a:lnTo>
                    <a:pt x="1355484" y="402807"/>
                  </a:lnTo>
                  <a:close/>
                </a:path>
                <a:path w="1981834" h="1335404">
                  <a:moveTo>
                    <a:pt x="1385672" y="446923"/>
                  </a:moveTo>
                  <a:lnTo>
                    <a:pt x="1348447" y="446923"/>
                  </a:lnTo>
                  <a:lnTo>
                    <a:pt x="1355255" y="459686"/>
                  </a:lnTo>
                  <a:lnTo>
                    <a:pt x="1359289" y="472640"/>
                  </a:lnTo>
                  <a:lnTo>
                    <a:pt x="1354823" y="511951"/>
                  </a:lnTo>
                  <a:lnTo>
                    <a:pt x="1326731" y="543186"/>
                  </a:lnTo>
                  <a:lnTo>
                    <a:pt x="1306389" y="550473"/>
                  </a:lnTo>
                  <a:lnTo>
                    <a:pt x="1358165" y="550473"/>
                  </a:lnTo>
                  <a:lnTo>
                    <a:pt x="1358555" y="550141"/>
                  </a:lnTo>
                  <a:lnTo>
                    <a:pt x="1370576" y="529867"/>
                  </a:lnTo>
                  <a:lnTo>
                    <a:pt x="1374073" y="506760"/>
                  </a:lnTo>
                  <a:lnTo>
                    <a:pt x="1369021" y="480831"/>
                  </a:lnTo>
                  <a:lnTo>
                    <a:pt x="1376640" y="475878"/>
                  </a:lnTo>
                  <a:lnTo>
                    <a:pt x="1404379" y="475878"/>
                  </a:lnTo>
                  <a:lnTo>
                    <a:pt x="1385672" y="446923"/>
                  </a:lnTo>
                  <a:close/>
                </a:path>
                <a:path w="1981834" h="1335404">
                  <a:moveTo>
                    <a:pt x="1404379" y="475878"/>
                  </a:moveTo>
                  <a:lnTo>
                    <a:pt x="1376640" y="475878"/>
                  </a:lnTo>
                  <a:lnTo>
                    <a:pt x="1383244" y="495181"/>
                  </a:lnTo>
                  <a:lnTo>
                    <a:pt x="1388832" y="503817"/>
                  </a:lnTo>
                  <a:lnTo>
                    <a:pt x="1395281" y="511203"/>
                  </a:lnTo>
                  <a:lnTo>
                    <a:pt x="1402611" y="514707"/>
                  </a:lnTo>
                  <a:lnTo>
                    <a:pt x="1410798" y="514354"/>
                  </a:lnTo>
                  <a:lnTo>
                    <a:pt x="1419819" y="510167"/>
                  </a:lnTo>
                  <a:lnTo>
                    <a:pt x="1447886" y="492007"/>
                  </a:lnTo>
                  <a:lnTo>
                    <a:pt x="1443141" y="484641"/>
                  </a:lnTo>
                  <a:lnTo>
                    <a:pt x="1410040" y="484641"/>
                  </a:lnTo>
                  <a:lnTo>
                    <a:pt x="1404379" y="475878"/>
                  </a:lnTo>
                  <a:close/>
                </a:path>
                <a:path w="1981834" h="1335404">
                  <a:moveTo>
                    <a:pt x="1297418" y="375094"/>
                  </a:moveTo>
                  <a:lnTo>
                    <a:pt x="1248628" y="390917"/>
                  </a:lnTo>
                  <a:lnTo>
                    <a:pt x="1214356" y="427581"/>
                  </a:lnTo>
                  <a:lnTo>
                    <a:pt x="1207213" y="457178"/>
                  </a:lnTo>
                  <a:lnTo>
                    <a:pt x="1208131" y="471560"/>
                  </a:lnTo>
                  <a:lnTo>
                    <a:pt x="1212027" y="485371"/>
                  </a:lnTo>
                  <a:lnTo>
                    <a:pt x="1218910" y="498610"/>
                  </a:lnTo>
                  <a:lnTo>
                    <a:pt x="1244564" y="481974"/>
                  </a:lnTo>
                  <a:lnTo>
                    <a:pt x="1238968" y="471687"/>
                  </a:lnTo>
                  <a:lnTo>
                    <a:pt x="1235896" y="461781"/>
                  </a:lnTo>
                  <a:lnTo>
                    <a:pt x="1254041" y="419485"/>
                  </a:lnTo>
                  <a:lnTo>
                    <a:pt x="1302347" y="402807"/>
                  </a:lnTo>
                  <a:lnTo>
                    <a:pt x="1355484" y="402807"/>
                  </a:lnTo>
                  <a:lnTo>
                    <a:pt x="1355061" y="402256"/>
                  </a:lnTo>
                  <a:lnTo>
                    <a:pt x="1342526" y="390758"/>
                  </a:lnTo>
                  <a:lnTo>
                    <a:pt x="1328634" y="382357"/>
                  </a:lnTo>
                  <a:lnTo>
                    <a:pt x="1313396" y="377074"/>
                  </a:lnTo>
                  <a:lnTo>
                    <a:pt x="1297418" y="375094"/>
                  </a:lnTo>
                  <a:close/>
                </a:path>
                <a:path w="1981834" h="1335404">
                  <a:moveTo>
                    <a:pt x="1433408" y="469528"/>
                  </a:moveTo>
                  <a:lnTo>
                    <a:pt x="1410040" y="484641"/>
                  </a:lnTo>
                  <a:lnTo>
                    <a:pt x="1443141" y="484641"/>
                  </a:lnTo>
                  <a:lnTo>
                    <a:pt x="1433408" y="469528"/>
                  </a:lnTo>
                  <a:close/>
                </a:path>
                <a:path w="1981834" h="1335404">
                  <a:moveTo>
                    <a:pt x="1401913" y="296177"/>
                  </a:moveTo>
                  <a:lnTo>
                    <a:pt x="1375751" y="313068"/>
                  </a:lnTo>
                  <a:lnTo>
                    <a:pt x="1478619" y="472068"/>
                  </a:lnTo>
                  <a:lnTo>
                    <a:pt x="1504780" y="455050"/>
                  </a:lnTo>
                  <a:lnTo>
                    <a:pt x="1460585" y="386599"/>
                  </a:lnTo>
                  <a:lnTo>
                    <a:pt x="1495142" y="364248"/>
                  </a:lnTo>
                  <a:lnTo>
                    <a:pt x="1445981" y="364248"/>
                  </a:lnTo>
                  <a:lnTo>
                    <a:pt x="1401913" y="296177"/>
                  </a:lnTo>
                  <a:close/>
                </a:path>
                <a:path w="1981834" h="1335404">
                  <a:moveTo>
                    <a:pt x="1586866" y="328689"/>
                  </a:moveTo>
                  <a:lnTo>
                    <a:pt x="1550118" y="328689"/>
                  </a:lnTo>
                  <a:lnTo>
                    <a:pt x="1594440" y="397140"/>
                  </a:lnTo>
                  <a:lnTo>
                    <a:pt x="1620347" y="380376"/>
                  </a:lnTo>
                  <a:lnTo>
                    <a:pt x="1586866" y="328689"/>
                  </a:lnTo>
                  <a:close/>
                </a:path>
                <a:path w="1981834" h="1335404">
                  <a:moveTo>
                    <a:pt x="1517353" y="221376"/>
                  </a:moveTo>
                  <a:lnTo>
                    <a:pt x="1491445" y="238140"/>
                  </a:lnTo>
                  <a:lnTo>
                    <a:pt x="1535640" y="306337"/>
                  </a:lnTo>
                  <a:lnTo>
                    <a:pt x="1445981" y="364248"/>
                  </a:lnTo>
                  <a:lnTo>
                    <a:pt x="1495142" y="364248"/>
                  </a:lnTo>
                  <a:lnTo>
                    <a:pt x="1550118" y="328689"/>
                  </a:lnTo>
                  <a:lnTo>
                    <a:pt x="1586866" y="328689"/>
                  </a:lnTo>
                  <a:lnTo>
                    <a:pt x="1517353" y="221376"/>
                  </a:lnTo>
                  <a:close/>
                </a:path>
                <a:path w="1981834" h="1335404">
                  <a:moveTo>
                    <a:pt x="1591265" y="173626"/>
                  </a:moveTo>
                  <a:lnTo>
                    <a:pt x="1564977" y="190516"/>
                  </a:lnTo>
                  <a:lnTo>
                    <a:pt x="1667971" y="349516"/>
                  </a:lnTo>
                  <a:lnTo>
                    <a:pt x="1701474" y="327800"/>
                  </a:lnTo>
                  <a:lnTo>
                    <a:pt x="1685243" y="327800"/>
                  </a:lnTo>
                  <a:lnTo>
                    <a:pt x="1679274" y="309512"/>
                  </a:lnTo>
                  <a:lnTo>
                    <a:pt x="1591265" y="173626"/>
                  </a:lnTo>
                  <a:close/>
                </a:path>
                <a:path w="1981834" h="1335404">
                  <a:moveTo>
                    <a:pt x="1717627" y="91840"/>
                  </a:moveTo>
                  <a:lnTo>
                    <a:pt x="1665177" y="125748"/>
                  </a:lnTo>
                  <a:lnTo>
                    <a:pt x="1692608" y="323101"/>
                  </a:lnTo>
                  <a:lnTo>
                    <a:pt x="1685243" y="327800"/>
                  </a:lnTo>
                  <a:lnTo>
                    <a:pt x="1701474" y="327800"/>
                  </a:lnTo>
                  <a:lnTo>
                    <a:pt x="1720675" y="315354"/>
                  </a:lnTo>
                  <a:lnTo>
                    <a:pt x="1693497" y="118255"/>
                  </a:lnTo>
                  <a:lnTo>
                    <a:pt x="1700863" y="113556"/>
                  </a:lnTo>
                  <a:lnTo>
                    <a:pt x="1731688" y="113556"/>
                  </a:lnTo>
                  <a:lnTo>
                    <a:pt x="1717627" y="91840"/>
                  </a:lnTo>
                  <a:close/>
                </a:path>
                <a:path w="1981834" h="1335404">
                  <a:moveTo>
                    <a:pt x="1731688" y="113556"/>
                  </a:moveTo>
                  <a:lnTo>
                    <a:pt x="1700863" y="113556"/>
                  </a:lnTo>
                  <a:lnTo>
                    <a:pt x="1706324" y="131209"/>
                  </a:lnTo>
                  <a:lnTo>
                    <a:pt x="1794587" y="267476"/>
                  </a:lnTo>
                  <a:lnTo>
                    <a:pt x="1820494" y="250713"/>
                  </a:lnTo>
                  <a:lnTo>
                    <a:pt x="1731688" y="113556"/>
                  </a:lnTo>
                  <a:close/>
                </a:path>
                <a:path w="1981834" h="1335404">
                  <a:moveTo>
                    <a:pt x="1877385" y="172"/>
                  </a:moveTo>
                  <a:lnTo>
                    <a:pt x="1826844" y="16531"/>
                  </a:lnTo>
                  <a:lnTo>
                    <a:pt x="1790269" y="57249"/>
                  </a:lnTo>
                  <a:lnTo>
                    <a:pt x="1783202" y="91840"/>
                  </a:lnTo>
                  <a:lnTo>
                    <a:pt x="1785443" y="109889"/>
                  </a:lnTo>
                  <a:lnTo>
                    <a:pt x="1801953" y="146956"/>
                  </a:lnTo>
                  <a:lnTo>
                    <a:pt x="1828892" y="177515"/>
                  </a:lnTo>
                  <a:lnTo>
                    <a:pt x="1879814" y="197860"/>
                  </a:lnTo>
                  <a:lnTo>
                    <a:pt x="1898534" y="196279"/>
                  </a:lnTo>
                  <a:lnTo>
                    <a:pt x="1917825" y="190101"/>
                  </a:lnTo>
                  <a:lnTo>
                    <a:pt x="1937712" y="179340"/>
                  </a:lnTo>
                  <a:lnTo>
                    <a:pt x="1946211" y="173338"/>
                  </a:lnTo>
                  <a:lnTo>
                    <a:pt x="1949639" y="170447"/>
                  </a:lnTo>
                  <a:lnTo>
                    <a:pt x="1884719" y="170447"/>
                  </a:lnTo>
                  <a:lnTo>
                    <a:pt x="1872817" y="168546"/>
                  </a:lnTo>
                  <a:lnTo>
                    <a:pt x="1861500" y="164023"/>
                  </a:lnTo>
                  <a:lnTo>
                    <a:pt x="1850957" y="157322"/>
                  </a:lnTo>
                  <a:lnTo>
                    <a:pt x="1841153" y="148454"/>
                  </a:lnTo>
                  <a:lnTo>
                    <a:pt x="1832051" y="137431"/>
                  </a:lnTo>
                  <a:lnTo>
                    <a:pt x="1862697" y="117620"/>
                  </a:lnTo>
                  <a:lnTo>
                    <a:pt x="1819224" y="117620"/>
                  </a:lnTo>
                  <a:lnTo>
                    <a:pt x="1814081" y="107716"/>
                  </a:lnTo>
                  <a:lnTo>
                    <a:pt x="1811223" y="97443"/>
                  </a:lnTo>
                  <a:lnTo>
                    <a:pt x="1810652" y="86813"/>
                  </a:lnTo>
                  <a:lnTo>
                    <a:pt x="1812366" y="75838"/>
                  </a:lnTo>
                  <a:lnTo>
                    <a:pt x="1841068" y="38628"/>
                  </a:lnTo>
                  <a:lnTo>
                    <a:pt x="1874571" y="27252"/>
                  </a:lnTo>
                  <a:lnTo>
                    <a:pt x="1936358" y="27252"/>
                  </a:lnTo>
                  <a:lnTo>
                    <a:pt x="1925092" y="16721"/>
                  </a:lnTo>
                  <a:lnTo>
                    <a:pt x="1910223" y="7577"/>
                  </a:lnTo>
                  <a:lnTo>
                    <a:pt x="1894152" y="2053"/>
                  </a:lnTo>
                  <a:lnTo>
                    <a:pt x="1877385" y="172"/>
                  </a:lnTo>
                  <a:close/>
                </a:path>
                <a:path w="1981834" h="1335404">
                  <a:moveTo>
                    <a:pt x="1975430" y="71520"/>
                  </a:moveTo>
                  <a:lnTo>
                    <a:pt x="1949142" y="88411"/>
                  </a:lnTo>
                  <a:lnTo>
                    <a:pt x="1952069" y="98695"/>
                  </a:lnTo>
                  <a:lnTo>
                    <a:pt x="1953120" y="107716"/>
                  </a:lnTo>
                  <a:lnTo>
                    <a:pt x="1940173" y="143623"/>
                  </a:lnTo>
                  <a:lnTo>
                    <a:pt x="1897168" y="169276"/>
                  </a:lnTo>
                  <a:lnTo>
                    <a:pt x="1884719" y="170447"/>
                  </a:lnTo>
                  <a:lnTo>
                    <a:pt x="1949639" y="170447"/>
                  </a:lnTo>
                  <a:lnTo>
                    <a:pt x="1974748" y="138193"/>
                  </a:lnTo>
                  <a:lnTo>
                    <a:pt x="1981026" y="102567"/>
                  </a:lnTo>
                  <a:lnTo>
                    <a:pt x="1980764" y="96158"/>
                  </a:lnTo>
                  <a:lnTo>
                    <a:pt x="1980002" y="87776"/>
                  </a:lnTo>
                  <a:lnTo>
                    <a:pt x="1978224" y="79648"/>
                  </a:lnTo>
                  <a:lnTo>
                    <a:pt x="1975430" y="71520"/>
                  </a:lnTo>
                  <a:close/>
                </a:path>
                <a:path w="1981834" h="1335404">
                  <a:moveTo>
                    <a:pt x="1936358" y="27252"/>
                  </a:moveTo>
                  <a:lnTo>
                    <a:pt x="1874571" y="27252"/>
                  </a:lnTo>
                  <a:lnTo>
                    <a:pt x="1885262" y="28341"/>
                  </a:lnTo>
                  <a:lnTo>
                    <a:pt x="1895385" y="31653"/>
                  </a:lnTo>
                  <a:lnTo>
                    <a:pt x="1904423" y="36834"/>
                  </a:lnTo>
                  <a:lnTo>
                    <a:pt x="1912390" y="43896"/>
                  </a:lnTo>
                  <a:lnTo>
                    <a:pt x="1919298" y="52852"/>
                  </a:lnTo>
                  <a:lnTo>
                    <a:pt x="1819224" y="117620"/>
                  </a:lnTo>
                  <a:lnTo>
                    <a:pt x="1862697" y="117620"/>
                  </a:lnTo>
                  <a:lnTo>
                    <a:pt x="1957778" y="56154"/>
                  </a:lnTo>
                  <a:lnTo>
                    <a:pt x="1951174" y="45867"/>
                  </a:lnTo>
                  <a:lnTo>
                    <a:pt x="1938746" y="29484"/>
                  </a:lnTo>
                  <a:lnTo>
                    <a:pt x="1936358" y="27252"/>
                  </a:lnTo>
                  <a:close/>
                </a:path>
              </a:pathLst>
            </a:custGeom>
            <a:solidFill>
              <a:srgbClr val="6224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37673" y="5961737"/>
              <a:ext cx="3552354" cy="291381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9470263" y="6365208"/>
              <a:ext cx="2778760" cy="2072639"/>
            </a:xfrm>
            <a:custGeom>
              <a:avLst/>
              <a:gdLst/>
              <a:ahLst/>
              <a:cxnLst/>
              <a:rect l="l" t="t" r="r" b="b"/>
              <a:pathLst>
                <a:path w="2778759" h="2072640">
                  <a:moveTo>
                    <a:pt x="164475" y="1742012"/>
                  </a:moveTo>
                  <a:lnTo>
                    <a:pt x="-239" y="1856310"/>
                  </a:lnTo>
                  <a:lnTo>
                    <a:pt x="158506" y="2072204"/>
                  </a:lnTo>
                  <a:lnTo>
                    <a:pt x="183652" y="2059504"/>
                  </a:lnTo>
                  <a:lnTo>
                    <a:pt x="40653" y="1869009"/>
                  </a:lnTo>
                  <a:lnTo>
                    <a:pt x="155077" y="1780111"/>
                  </a:lnTo>
                  <a:lnTo>
                    <a:pt x="192489" y="1780111"/>
                  </a:lnTo>
                  <a:lnTo>
                    <a:pt x="164475" y="1742012"/>
                  </a:lnTo>
                  <a:close/>
                </a:path>
                <a:path w="2778759" h="2072640">
                  <a:moveTo>
                    <a:pt x="281947" y="1754712"/>
                  </a:moveTo>
                  <a:lnTo>
                    <a:pt x="256802" y="1767412"/>
                  </a:lnTo>
                  <a:lnTo>
                    <a:pt x="409706" y="1983306"/>
                  </a:lnTo>
                  <a:lnTo>
                    <a:pt x="434851" y="1957907"/>
                  </a:lnTo>
                  <a:lnTo>
                    <a:pt x="377449" y="1881709"/>
                  </a:lnTo>
                  <a:lnTo>
                    <a:pt x="360812" y="1869009"/>
                  </a:lnTo>
                  <a:lnTo>
                    <a:pt x="448579" y="1869009"/>
                  </a:lnTo>
                  <a:lnTo>
                    <a:pt x="461013" y="1856310"/>
                  </a:lnTo>
                  <a:lnTo>
                    <a:pt x="360637" y="1856310"/>
                  </a:lnTo>
                  <a:lnTo>
                    <a:pt x="349007" y="1843610"/>
                  </a:lnTo>
                  <a:lnTo>
                    <a:pt x="338080" y="1830910"/>
                  </a:lnTo>
                  <a:lnTo>
                    <a:pt x="329081" y="1818211"/>
                  </a:lnTo>
                  <a:lnTo>
                    <a:pt x="323427" y="1805511"/>
                  </a:lnTo>
                  <a:lnTo>
                    <a:pt x="321131" y="1792811"/>
                  </a:lnTo>
                  <a:lnTo>
                    <a:pt x="307219" y="1792811"/>
                  </a:lnTo>
                  <a:lnTo>
                    <a:pt x="298457" y="1780111"/>
                  </a:lnTo>
                  <a:lnTo>
                    <a:pt x="281947" y="1754712"/>
                  </a:lnTo>
                  <a:close/>
                </a:path>
                <a:path w="2778759" h="2072640">
                  <a:moveTo>
                    <a:pt x="192489" y="1780111"/>
                  </a:moveTo>
                  <a:lnTo>
                    <a:pt x="155077" y="1780111"/>
                  </a:lnTo>
                  <a:lnTo>
                    <a:pt x="297949" y="1970607"/>
                  </a:lnTo>
                  <a:lnTo>
                    <a:pt x="323221" y="1957907"/>
                  </a:lnTo>
                  <a:lnTo>
                    <a:pt x="192489" y="1780111"/>
                  </a:lnTo>
                  <a:close/>
                </a:path>
                <a:path w="2778759" h="2072640">
                  <a:moveTo>
                    <a:pt x="436216" y="1869009"/>
                  </a:moveTo>
                  <a:lnTo>
                    <a:pt x="377857" y="1869009"/>
                  </a:lnTo>
                  <a:lnTo>
                    <a:pt x="388434" y="1881709"/>
                  </a:lnTo>
                  <a:lnTo>
                    <a:pt x="423902" y="1881709"/>
                  </a:lnTo>
                  <a:lnTo>
                    <a:pt x="436216" y="1869009"/>
                  </a:lnTo>
                  <a:close/>
                </a:path>
                <a:path w="2778759" h="2072640">
                  <a:moveTo>
                    <a:pt x="431347" y="1691214"/>
                  </a:moveTo>
                  <a:lnTo>
                    <a:pt x="361104" y="1691214"/>
                  </a:lnTo>
                  <a:lnTo>
                    <a:pt x="344556" y="1703913"/>
                  </a:lnTo>
                  <a:lnTo>
                    <a:pt x="333127" y="1716613"/>
                  </a:lnTo>
                  <a:lnTo>
                    <a:pt x="416202" y="1716613"/>
                  </a:lnTo>
                  <a:lnTo>
                    <a:pt x="428247" y="1729313"/>
                  </a:lnTo>
                  <a:lnTo>
                    <a:pt x="439721" y="1729313"/>
                  </a:lnTo>
                  <a:lnTo>
                    <a:pt x="450599" y="1742012"/>
                  </a:lnTo>
                  <a:lnTo>
                    <a:pt x="459574" y="1767412"/>
                  </a:lnTo>
                  <a:lnTo>
                    <a:pt x="465346" y="1780111"/>
                  </a:lnTo>
                  <a:lnTo>
                    <a:pt x="467904" y="1792811"/>
                  </a:lnTo>
                  <a:lnTo>
                    <a:pt x="467235" y="1805511"/>
                  </a:lnTo>
                  <a:lnTo>
                    <a:pt x="463741" y="1818211"/>
                  </a:lnTo>
                  <a:lnTo>
                    <a:pt x="457663" y="1830910"/>
                  </a:lnTo>
                  <a:lnTo>
                    <a:pt x="449037" y="1830910"/>
                  </a:lnTo>
                  <a:lnTo>
                    <a:pt x="437899" y="1843610"/>
                  </a:lnTo>
                  <a:lnTo>
                    <a:pt x="425158" y="1856310"/>
                  </a:lnTo>
                  <a:lnTo>
                    <a:pt x="461013" y="1856310"/>
                  </a:lnTo>
                  <a:lnTo>
                    <a:pt x="493641" y="1818211"/>
                  </a:lnTo>
                  <a:lnTo>
                    <a:pt x="497336" y="1780111"/>
                  </a:lnTo>
                  <a:lnTo>
                    <a:pt x="486529" y="1742012"/>
                  </a:lnTo>
                  <a:lnTo>
                    <a:pt x="475744" y="1729313"/>
                  </a:lnTo>
                  <a:lnTo>
                    <a:pt x="462310" y="1716613"/>
                  </a:lnTo>
                  <a:lnTo>
                    <a:pt x="447519" y="1703913"/>
                  </a:lnTo>
                  <a:lnTo>
                    <a:pt x="431347" y="1691214"/>
                  </a:lnTo>
                  <a:close/>
                </a:path>
                <a:path w="2778759" h="2072640">
                  <a:moveTo>
                    <a:pt x="365463" y="1716613"/>
                  </a:moveTo>
                  <a:lnTo>
                    <a:pt x="323983" y="1716613"/>
                  </a:lnTo>
                  <a:lnTo>
                    <a:pt x="317125" y="1729313"/>
                  </a:lnTo>
                  <a:lnTo>
                    <a:pt x="312553" y="1742012"/>
                  </a:lnTo>
                  <a:lnTo>
                    <a:pt x="310027" y="1754712"/>
                  </a:lnTo>
                  <a:lnTo>
                    <a:pt x="309489" y="1767412"/>
                  </a:lnTo>
                  <a:lnTo>
                    <a:pt x="310928" y="1780111"/>
                  </a:lnTo>
                  <a:lnTo>
                    <a:pt x="314331" y="1792811"/>
                  </a:lnTo>
                  <a:lnTo>
                    <a:pt x="321131" y="1792811"/>
                  </a:lnTo>
                  <a:lnTo>
                    <a:pt x="322205" y="1780111"/>
                  </a:lnTo>
                  <a:lnTo>
                    <a:pt x="326203" y="1767412"/>
                  </a:lnTo>
                  <a:lnTo>
                    <a:pt x="332666" y="1754712"/>
                  </a:lnTo>
                  <a:lnTo>
                    <a:pt x="341582" y="1742012"/>
                  </a:lnTo>
                  <a:lnTo>
                    <a:pt x="352938" y="1729313"/>
                  </a:lnTo>
                  <a:lnTo>
                    <a:pt x="365463" y="1716613"/>
                  </a:lnTo>
                  <a:close/>
                </a:path>
                <a:path w="2778759" h="2072640">
                  <a:moveTo>
                    <a:pt x="624031" y="1551517"/>
                  </a:moveTo>
                  <a:lnTo>
                    <a:pt x="548884" y="1551517"/>
                  </a:lnTo>
                  <a:lnTo>
                    <a:pt x="530861" y="1564217"/>
                  </a:lnTo>
                  <a:lnTo>
                    <a:pt x="514760" y="1576917"/>
                  </a:lnTo>
                  <a:lnTo>
                    <a:pt x="502445" y="1589616"/>
                  </a:lnTo>
                  <a:lnTo>
                    <a:pt x="493893" y="1615016"/>
                  </a:lnTo>
                  <a:lnTo>
                    <a:pt x="489079" y="1627715"/>
                  </a:lnTo>
                  <a:lnTo>
                    <a:pt x="490984" y="1665814"/>
                  </a:lnTo>
                  <a:lnTo>
                    <a:pt x="508128" y="1703913"/>
                  </a:lnTo>
                  <a:lnTo>
                    <a:pt x="536607" y="1729313"/>
                  </a:lnTo>
                  <a:lnTo>
                    <a:pt x="553490" y="1742012"/>
                  </a:lnTo>
                  <a:lnTo>
                    <a:pt x="629069" y="1742012"/>
                  </a:lnTo>
                  <a:lnTo>
                    <a:pt x="647190" y="1729313"/>
                  </a:lnTo>
                  <a:lnTo>
                    <a:pt x="663193" y="1716613"/>
                  </a:lnTo>
                  <a:lnTo>
                    <a:pt x="565705" y="1716613"/>
                  </a:lnTo>
                  <a:lnTo>
                    <a:pt x="553847" y="1703913"/>
                  </a:lnTo>
                  <a:lnTo>
                    <a:pt x="543037" y="1703913"/>
                  </a:lnTo>
                  <a:lnTo>
                    <a:pt x="533274" y="1691214"/>
                  </a:lnTo>
                  <a:lnTo>
                    <a:pt x="525513" y="1678514"/>
                  </a:lnTo>
                  <a:lnTo>
                    <a:pt x="520336" y="1665814"/>
                  </a:lnTo>
                  <a:lnTo>
                    <a:pt x="517754" y="1653115"/>
                  </a:lnTo>
                  <a:lnTo>
                    <a:pt x="517780" y="1640415"/>
                  </a:lnTo>
                  <a:lnTo>
                    <a:pt x="520588" y="1615016"/>
                  </a:lnTo>
                  <a:lnTo>
                    <a:pt x="526336" y="1615016"/>
                  </a:lnTo>
                  <a:lnTo>
                    <a:pt x="535014" y="1602316"/>
                  </a:lnTo>
                  <a:lnTo>
                    <a:pt x="546608" y="1589616"/>
                  </a:lnTo>
                  <a:lnTo>
                    <a:pt x="559701" y="1576917"/>
                  </a:lnTo>
                  <a:lnTo>
                    <a:pt x="655895" y="1576917"/>
                  </a:lnTo>
                  <a:lnTo>
                    <a:pt x="640856" y="1564217"/>
                  </a:lnTo>
                  <a:lnTo>
                    <a:pt x="624031" y="1551517"/>
                  </a:lnTo>
                  <a:close/>
                </a:path>
                <a:path w="2778759" h="2072640">
                  <a:moveTo>
                    <a:pt x="655895" y="1576917"/>
                  </a:moveTo>
                  <a:lnTo>
                    <a:pt x="612123" y="1576917"/>
                  </a:lnTo>
                  <a:lnTo>
                    <a:pt x="623886" y="1589616"/>
                  </a:lnTo>
                  <a:lnTo>
                    <a:pt x="634601" y="1589616"/>
                  </a:lnTo>
                  <a:lnTo>
                    <a:pt x="644269" y="1602316"/>
                  </a:lnTo>
                  <a:lnTo>
                    <a:pt x="652105" y="1615016"/>
                  </a:lnTo>
                  <a:lnTo>
                    <a:pt x="657334" y="1627715"/>
                  </a:lnTo>
                  <a:lnTo>
                    <a:pt x="659967" y="1640415"/>
                  </a:lnTo>
                  <a:lnTo>
                    <a:pt x="660016" y="1653115"/>
                  </a:lnTo>
                  <a:lnTo>
                    <a:pt x="657320" y="1665814"/>
                  </a:lnTo>
                  <a:lnTo>
                    <a:pt x="651682" y="1678514"/>
                  </a:lnTo>
                  <a:lnTo>
                    <a:pt x="643068" y="1691214"/>
                  </a:lnTo>
                  <a:lnTo>
                    <a:pt x="631442" y="1703913"/>
                  </a:lnTo>
                  <a:lnTo>
                    <a:pt x="618348" y="1716613"/>
                  </a:lnTo>
                  <a:lnTo>
                    <a:pt x="663193" y="1716613"/>
                  </a:lnTo>
                  <a:lnTo>
                    <a:pt x="675399" y="1691214"/>
                  </a:lnTo>
                  <a:lnTo>
                    <a:pt x="683818" y="1678514"/>
                  </a:lnTo>
                  <a:lnTo>
                    <a:pt x="688464" y="1665814"/>
                  </a:lnTo>
                  <a:lnTo>
                    <a:pt x="689394" y="1640415"/>
                  </a:lnTo>
                  <a:lnTo>
                    <a:pt x="686479" y="1627715"/>
                  </a:lnTo>
                  <a:lnTo>
                    <a:pt x="679731" y="1602316"/>
                  </a:lnTo>
                  <a:lnTo>
                    <a:pt x="669160" y="1589616"/>
                  </a:lnTo>
                  <a:lnTo>
                    <a:pt x="655895" y="1576917"/>
                  </a:lnTo>
                  <a:close/>
                </a:path>
                <a:path w="2778759" h="2072640">
                  <a:moveTo>
                    <a:pt x="395722" y="1678514"/>
                  </a:moveTo>
                  <a:lnTo>
                    <a:pt x="378163" y="1691214"/>
                  </a:lnTo>
                  <a:lnTo>
                    <a:pt x="413770" y="1691214"/>
                  </a:lnTo>
                  <a:lnTo>
                    <a:pt x="395722" y="1678514"/>
                  </a:lnTo>
                  <a:close/>
                </a:path>
                <a:path w="2778759" h="2072640">
                  <a:moveTo>
                    <a:pt x="779464" y="1437220"/>
                  </a:moveTo>
                  <a:lnTo>
                    <a:pt x="746247" y="1437220"/>
                  </a:lnTo>
                  <a:lnTo>
                    <a:pt x="830192" y="1551517"/>
                  </a:lnTo>
                  <a:lnTo>
                    <a:pt x="814214" y="1564217"/>
                  </a:lnTo>
                  <a:lnTo>
                    <a:pt x="799046" y="1576917"/>
                  </a:lnTo>
                  <a:lnTo>
                    <a:pt x="846194" y="1576917"/>
                  </a:lnTo>
                  <a:lnTo>
                    <a:pt x="884674" y="1627715"/>
                  </a:lnTo>
                  <a:lnTo>
                    <a:pt x="908676" y="1615016"/>
                  </a:lnTo>
                  <a:lnTo>
                    <a:pt x="870196" y="1564217"/>
                  </a:lnTo>
                  <a:lnTo>
                    <a:pt x="887577" y="1538818"/>
                  </a:lnTo>
                  <a:lnTo>
                    <a:pt x="854195" y="1538818"/>
                  </a:lnTo>
                  <a:lnTo>
                    <a:pt x="779464" y="1437220"/>
                  </a:lnTo>
                  <a:close/>
                </a:path>
                <a:path w="2778759" h="2072640">
                  <a:moveTo>
                    <a:pt x="716149" y="1348322"/>
                  </a:moveTo>
                  <a:lnTo>
                    <a:pt x="692147" y="1373722"/>
                  </a:lnTo>
                  <a:lnTo>
                    <a:pt x="730246" y="1424520"/>
                  </a:lnTo>
                  <a:lnTo>
                    <a:pt x="712788" y="1437220"/>
                  </a:lnTo>
                  <a:lnTo>
                    <a:pt x="699449" y="1449920"/>
                  </a:lnTo>
                  <a:lnTo>
                    <a:pt x="690206" y="1475319"/>
                  </a:lnTo>
                  <a:lnTo>
                    <a:pt x="685035" y="1488019"/>
                  </a:lnTo>
                  <a:lnTo>
                    <a:pt x="686194" y="1526118"/>
                  </a:lnTo>
                  <a:lnTo>
                    <a:pt x="702306" y="1564217"/>
                  </a:lnTo>
                  <a:lnTo>
                    <a:pt x="746293" y="1602316"/>
                  </a:lnTo>
                  <a:lnTo>
                    <a:pt x="804031" y="1602316"/>
                  </a:lnTo>
                  <a:lnTo>
                    <a:pt x="824791" y="1589616"/>
                  </a:lnTo>
                  <a:lnTo>
                    <a:pt x="846194" y="1576917"/>
                  </a:lnTo>
                  <a:lnTo>
                    <a:pt x="771139" y="1576917"/>
                  </a:lnTo>
                  <a:lnTo>
                    <a:pt x="758564" y="1564217"/>
                  </a:lnTo>
                  <a:lnTo>
                    <a:pt x="747120" y="1564217"/>
                  </a:lnTo>
                  <a:lnTo>
                    <a:pt x="736796" y="1551517"/>
                  </a:lnTo>
                  <a:lnTo>
                    <a:pt x="727579" y="1538818"/>
                  </a:lnTo>
                  <a:lnTo>
                    <a:pt x="720221" y="1526118"/>
                  </a:lnTo>
                  <a:lnTo>
                    <a:pt x="715482" y="1513418"/>
                  </a:lnTo>
                  <a:lnTo>
                    <a:pt x="713363" y="1513418"/>
                  </a:lnTo>
                  <a:lnTo>
                    <a:pt x="717244" y="1475319"/>
                  </a:lnTo>
                  <a:lnTo>
                    <a:pt x="746247" y="1437220"/>
                  </a:lnTo>
                  <a:lnTo>
                    <a:pt x="779464" y="1437220"/>
                  </a:lnTo>
                  <a:lnTo>
                    <a:pt x="770123" y="1424520"/>
                  </a:lnTo>
                  <a:lnTo>
                    <a:pt x="786007" y="1411821"/>
                  </a:lnTo>
                  <a:lnTo>
                    <a:pt x="890890" y="1411821"/>
                  </a:lnTo>
                  <a:lnTo>
                    <a:pt x="884533" y="1399121"/>
                  </a:lnTo>
                  <a:lnTo>
                    <a:pt x="754248" y="1399121"/>
                  </a:lnTo>
                  <a:lnTo>
                    <a:pt x="716149" y="1348322"/>
                  </a:lnTo>
                  <a:close/>
                </a:path>
                <a:path w="2778759" h="2072640">
                  <a:moveTo>
                    <a:pt x="890890" y="1411821"/>
                  </a:moveTo>
                  <a:lnTo>
                    <a:pt x="841495" y="1411821"/>
                  </a:lnTo>
                  <a:lnTo>
                    <a:pt x="852925" y="1424520"/>
                  </a:lnTo>
                  <a:lnTo>
                    <a:pt x="863211" y="1424520"/>
                  </a:lnTo>
                  <a:lnTo>
                    <a:pt x="872355" y="1437220"/>
                  </a:lnTo>
                  <a:lnTo>
                    <a:pt x="879713" y="1449920"/>
                  </a:lnTo>
                  <a:lnTo>
                    <a:pt x="884452" y="1462619"/>
                  </a:lnTo>
                  <a:lnTo>
                    <a:pt x="886571" y="1475319"/>
                  </a:lnTo>
                  <a:lnTo>
                    <a:pt x="886071" y="1488019"/>
                  </a:lnTo>
                  <a:lnTo>
                    <a:pt x="882787" y="1500719"/>
                  </a:lnTo>
                  <a:lnTo>
                    <a:pt x="876371" y="1513418"/>
                  </a:lnTo>
                  <a:lnTo>
                    <a:pt x="866837" y="1526118"/>
                  </a:lnTo>
                  <a:lnTo>
                    <a:pt x="854195" y="1538818"/>
                  </a:lnTo>
                  <a:lnTo>
                    <a:pt x="887577" y="1538818"/>
                  </a:lnTo>
                  <a:lnTo>
                    <a:pt x="900850" y="1526118"/>
                  </a:lnTo>
                  <a:lnTo>
                    <a:pt x="910004" y="1513418"/>
                  </a:lnTo>
                  <a:lnTo>
                    <a:pt x="915026" y="1488019"/>
                  </a:lnTo>
                  <a:lnTo>
                    <a:pt x="916195" y="1475319"/>
                  </a:lnTo>
                  <a:lnTo>
                    <a:pt x="913613" y="1449920"/>
                  </a:lnTo>
                  <a:lnTo>
                    <a:pt x="907293" y="1437220"/>
                  </a:lnTo>
                  <a:lnTo>
                    <a:pt x="897246" y="1424520"/>
                  </a:lnTo>
                  <a:lnTo>
                    <a:pt x="890890" y="1411821"/>
                  </a:lnTo>
                  <a:close/>
                </a:path>
                <a:path w="2778759" h="2072640">
                  <a:moveTo>
                    <a:pt x="1027164" y="1234025"/>
                  </a:moveTo>
                  <a:lnTo>
                    <a:pt x="988970" y="1234025"/>
                  </a:lnTo>
                  <a:lnTo>
                    <a:pt x="970516" y="1246725"/>
                  </a:lnTo>
                  <a:lnTo>
                    <a:pt x="952490" y="1259425"/>
                  </a:lnTo>
                  <a:lnTo>
                    <a:pt x="936391" y="1272124"/>
                  </a:lnTo>
                  <a:lnTo>
                    <a:pt x="924090" y="1284824"/>
                  </a:lnTo>
                  <a:lnTo>
                    <a:pt x="915576" y="1310223"/>
                  </a:lnTo>
                  <a:lnTo>
                    <a:pt x="910835" y="1322923"/>
                  </a:lnTo>
                  <a:lnTo>
                    <a:pt x="909809" y="1348322"/>
                  </a:lnTo>
                  <a:lnTo>
                    <a:pt x="912629" y="1361022"/>
                  </a:lnTo>
                  <a:lnTo>
                    <a:pt x="919282" y="1373722"/>
                  </a:lnTo>
                  <a:lnTo>
                    <a:pt x="929758" y="1399121"/>
                  </a:lnTo>
                  <a:lnTo>
                    <a:pt x="943136" y="1411821"/>
                  </a:lnTo>
                  <a:lnTo>
                    <a:pt x="958300" y="1424520"/>
                  </a:lnTo>
                  <a:lnTo>
                    <a:pt x="975226" y="1437220"/>
                  </a:lnTo>
                  <a:lnTo>
                    <a:pt x="1032181" y="1437220"/>
                  </a:lnTo>
                  <a:lnTo>
                    <a:pt x="1050754" y="1424520"/>
                  </a:lnTo>
                  <a:lnTo>
                    <a:pt x="1068946" y="1411821"/>
                  </a:lnTo>
                  <a:lnTo>
                    <a:pt x="1000241" y="1411821"/>
                  </a:lnTo>
                  <a:lnTo>
                    <a:pt x="987355" y="1399121"/>
                  </a:lnTo>
                  <a:lnTo>
                    <a:pt x="975540" y="1399121"/>
                  </a:lnTo>
                  <a:lnTo>
                    <a:pt x="964773" y="1386421"/>
                  </a:lnTo>
                  <a:lnTo>
                    <a:pt x="955030" y="1373722"/>
                  </a:lnTo>
                  <a:lnTo>
                    <a:pt x="947196" y="1361022"/>
                  </a:lnTo>
                  <a:lnTo>
                    <a:pt x="941981" y="1348322"/>
                  </a:lnTo>
                  <a:lnTo>
                    <a:pt x="939386" y="1335623"/>
                  </a:lnTo>
                  <a:lnTo>
                    <a:pt x="939409" y="1322923"/>
                  </a:lnTo>
                  <a:lnTo>
                    <a:pt x="942271" y="1310223"/>
                  </a:lnTo>
                  <a:lnTo>
                    <a:pt x="948013" y="1297524"/>
                  </a:lnTo>
                  <a:lnTo>
                    <a:pt x="956661" y="1284824"/>
                  </a:lnTo>
                  <a:lnTo>
                    <a:pt x="968238" y="1284824"/>
                  </a:lnTo>
                  <a:lnTo>
                    <a:pt x="981332" y="1272124"/>
                  </a:lnTo>
                  <a:lnTo>
                    <a:pt x="994510" y="1272124"/>
                  </a:lnTo>
                  <a:lnTo>
                    <a:pt x="1007759" y="1259425"/>
                  </a:lnTo>
                  <a:lnTo>
                    <a:pt x="1077526" y="1259425"/>
                  </a:lnTo>
                  <a:lnTo>
                    <a:pt x="1062501" y="1246725"/>
                  </a:lnTo>
                  <a:lnTo>
                    <a:pt x="1045714" y="1246725"/>
                  </a:lnTo>
                  <a:lnTo>
                    <a:pt x="1027164" y="1234025"/>
                  </a:lnTo>
                  <a:close/>
                </a:path>
                <a:path w="2778759" h="2072640">
                  <a:moveTo>
                    <a:pt x="1077526" y="1259425"/>
                  </a:moveTo>
                  <a:lnTo>
                    <a:pt x="1021068" y="1259425"/>
                  </a:lnTo>
                  <a:lnTo>
                    <a:pt x="1033859" y="1272124"/>
                  </a:lnTo>
                  <a:lnTo>
                    <a:pt x="1045579" y="1272124"/>
                  </a:lnTo>
                  <a:lnTo>
                    <a:pt x="1056250" y="1284824"/>
                  </a:lnTo>
                  <a:lnTo>
                    <a:pt x="1078979" y="1322923"/>
                  </a:lnTo>
                  <a:lnTo>
                    <a:pt x="1081773" y="1348322"/>
                  </a:lnTo>
                  <a:lnTo>
                    <a:pt x="1079058" y="1361022"/>
                  </a:lnTo>
                  <a:lnTo>
                    <a:pt x="1073391" y="1373722"/>
                  </a:lnTo>
                  <a:lnTo>
                    <a:pt x="1064771" y="1386421"/>
                  </a:lnTo>
                  <a:lnTo>
                    <a:pt x="1053199" y="1399121"/>
                  </a:lnTo>
                  <a:lnTo>
                    <a:pt x="1040102" y="1399121"/>
                  </a:lnTo>
                  <a:lnTo>
                    <a:pt x="1026910" y="1411821"/>
                  </a:lnTo>
                  <a:lnTo>
                    <a:pt x="1068946" y="1411821"/>
                  </a:lnTo>
                  <a:lnTo>
                    <a:pt x="1084878" y="1399121"/>
                  </a:lnTo>
                  <a:lnTo>
                    <a:pt x="1097060" y="1386421"/>
                  </a:lnTo>
                  <a:lnTo>
                    <a:pt x="1105503" y="1373722"/>
                  </a:lnTo>
                  <a:lnTo>
                    <a:pt x="1110220" y="1348322"/>
                  </a:lnTo>
                  <a:lnTo>
                    <a:pt x="1111077" y="1335623"/>
                  </a:lnTo>
                  <a:lnTo>
                    <a:pt x="1108125" y="1310223"/>
                  </a:lnTo>
                  <a:lnTo>
                    <a:pt x="1101362" y="1297524"/>
                  </a:lnTo>
                  <a:lnTo>
                    <a:pt x="1090790" y="1272124"/>
                  </a:lnTo>
                  <a:lnTo>
                    <a:pt x="1077526" y="1259425"/>
                  </a:lnTo>
                  <a:close/>
                </a:path>
                <a:path w="2778759" h="2072640">
                  <a:moveTo>
                    <a:pt x="853724" y="1386421"/>
                  </a:moveTo>
                  <a:lnTo>
                    <a:pt x="775611" y="1386421"/>
                  </a:lnTo>
                  <a:lnTo>
                    <a:pt x="754248" y="1399121"/>
                  </a:lnTo>
                  <a:lnTo>
                    <a:pt x="870022" y="1399121"/>
                  </a:lnTo>
                  <a:lnTo>
                    <a:pt x="853724" y="1386421"/>
                  </a:lnTo>
                  <a:close/>
                </a:path>
                <a:path w="2778759" h="2072640">
                  <a:moveTo>
                    <a:pt x="1099552" y="1157827"/>
                  </a:moveTo>
                  <a:lnTo>
                    <a:pt x="1074280" y="1170527"/>
                  </a:lnTo>
                  <a:lnTo>
                    <a:pt x="1227184" y="1386421"/>
                  </a:lnTo>
                  <a:lnTo>
                    <a:pt x="1252457" y="1361022"/>
                  </a:lnTo>
                  <a:lnTo>
                    <a:pt x="1195054" y="1284824"/>
                  </a:lnTo>
                  <a:lnTo>
                    <a:pt x="1178417" y="1272124"/>
                  </a:lnTo>
                  <a:lnTo>
                    <a:pt x="1185402" y="1259425"/>
                  </a:lnTo>
                  <a:lnTo>
                    <a:pt x="1178116" y="1259425"/>
                  </a:lnTo>
                  <a:lnTo>
                    <a:pt x="1166486" y="1246725"/>
                  </a:lnTo>
                  <a:lnTo>
                    <a:pt x="1155558" y="1234025"/>
                  </a:lnTo>
                  <a:lnTo>
                    <a:pt x="1146561" y="1221326"/>
                  </a:lnTo>
                  <a:lnTo>
                    <a:pt x="1140922" y="1208626"/>
                  </a:lnTo>
                  <a:lnTo>
                    <a:pt x="1139792" y="1195926"/>
                  </a:lnTo>
                  <a:lnTo>
                    <a:pt x="1124825" y="1195926"/>
                  </a:lnTo>
                  <a:lnTo>
                    <a:pt x="1115935" y="1170527"/>
                  </a:lnTo>
                  <a:lnTo>
                    <a:pt x="1099552" y="1157827"/>
                  </a:lnTo>
                  <a:close/>
                </a:path>
                <a:path w="2778759" h="2072640">
                  <a:moveTo>
                    <a:pt x="1253742" y="1272124"/>
                  </a:moveTo>
                  <a:lnTo>
                    <a:pt x="1205960" y="1272124"/>
                  </a:lnTo>
                  <a:lnTo>
                    <a:pt x="1217209" y="1284824"/>
                  </a:lnTo>
                  <a:lnTo>
                    <a:pt x="1241398" y="1284824"/>
                  </a:lnTo>
                  <a:lnTo>
                    <a:pt x="1253742" y="1272124"/>
                  </a:lnTo>
                  <a:close/>
                </a:path>
                <a:path w="2778759" h="2072640">
                  <a:moveTo>
                    <a:pt x="1279842" y="1119728"/>
                  </a:moveTo>
                  <a:lnTo>
                    <a:pt x="1245789" y="1119728"/>
                  </a:lnTo>
                  <a:lnTo>
                    <a:pt x="1257219" y="1132428"/>
                  </a:lnTo>
                  <a:lnTo>
                    <a:pt x="1268077" y="1145128"/>
                  </a:lnTo>
                  <a:lnTo>
                    <a:pt x="1277052" y="1157827"/>
                  </a:lnTo>
                  <a:lnTo>
                    <a:pt x="1282825" y="1170527"/>
                  </a:lnTo>
                  <a:lnTo>
                    <a:pt x="1285382" y="1195926"/>
                  </a:lnTo>
                  <a:lnTo>
                    <a:pt x="1284714" y="1208626"/>
                  </a:lnTo>
                  <a:lnTo>
                    <a:pt x="1281237" y="1221326"/>
                  </a:lnTo>
                  <a:lnTo>
                    <a:pt x="1275189" y="1221326"/>
                  </a:lnTo>
                  <a:lnTo>
                    <a:pt x="1266569" y="1234025"/>
                  </a:lnTo>
                  <a:lnTo>
                    <a:pt x="1255377" y="1246725"/>
                  </a:lnTo>
                  <a:lnTo>
                    <a:pt x="1242708" y="1259425"/>
                  </a:lnTo>
                  <a:lnTo>
                    <a:pt x="1185402" y="1259425"/>
                  </a:lnTo>
                  <a:lnTo>
                    <a:pt x="1195354" y="1272124"/>
                  </a:lnTo>
                  <a:lnTo>
                    <a:pt x="1266111" y="1272124"/>
                  </a:lnTo>
                  <a:lnTo>
                    <a:pt x="1278491" y="1259425"/>
                  </a:lnTo>
                  <a:lnTo>
                    <a:pt x="1292988" y="1246725"/>
                  </a:lnTo>
                  <a:lnTo>
                    <a:pt x="1303890" y="1234025"/>
                  </a:lnTo>
                  <a:lnTo>
                    <a:pt x="1311173" y="1221326"/>
                  </a:lnTo>
                  <a:lnTo>
                    <a:pt x="1314812" y="1195926"/>
                  </a:lnTo>
                  <a:lnTo>
                    <a:pt x="1314832" y="1183227"/>
                  </a:lnTo>
                  <a:lnTo>
                    <a:pt x="1311256" y="1170527"/>
                  </a:lnTo>
                  <a:lnTo>
                    <a:pt x="1304061" y="1145128"/>
                  </a:lnTo>
                  <a:lnTo>
                    <a:pt x="1293222" y="1132428"/>
                  </a:lnTo>
                  <a:lnTo>
                    <a:pt x="1279842" y="1119728"/>
                  </a:lnTo>
                  <a:close/>
                </a:path>
                <a:path w="2778759" h="2072640">
                  <a:moveTo>
                    <a:pt x="1231248" y="1081629"/>
                  </a:moveTo>
                  <a:lnTo>
                    <a:pt x="1195705" y="1081629"/>
                  </a:lnTo>
                  <a:lnTo>
                    <a:pt x="1178689" y="1094329"/>
                  </a:lnTo>
                  <a:lnTo>
                    <a:pt x="1162162" y="1107028"/>
                  </a:lnTo>
                  <a:lnTo>
                    <a:pt x="1150659" y="1107028"/>
                  </a:lnTo>
                  <a:lnTo>
                    <a:pt x="1130032" y="1145128"/>
                  </a:lnTo>
                  <a:lnTo>
                    <a:pt x="1127063" y="1170527"/>
                  </a:lnTo>
                  <a:lnTo>
                    <a:pt x="1128478" y="1183227"/>
                  </a:lnTo>
                  <a:lnTo>
                    <a:pt x="1131810" y="1195926"/>
                  </a:lnTo>
                  <a:lnTo>
                    <a:pt x="1139792" y="1195926"/>
                  </a:lnTo>
                  <a:lnTo>
                    <a:pt x="1138663" y="1183227"/>
                  </a:lnTo>
                  <a:lnTo>
                    <a:pt x="1139810" y="1170527"/>
                  </a:lnTo>
                  <a:lnTo>
                    <a:pt x="1143791" y="1157827"/>
                  </a:lnTo>
                  <a:lnTo>
                    <a:pt x="1150224" y="1145128"/>
                  </a:lnTo>
                  <a:lnTo>
                    <a:pt x="1159134" y="1145128"/>
                  </a:lnTo>
                  <a:lnTo>
                    <a:pt x="1170544" y="1132428"/>
                  </a:lnTo>
                  <a:lnTo>
                    <a:pt x="1182997" y="1119728"/>
                  </a:lnTo>
                  <a:lnTo>
                    <a:pt x="1279842" y="1119728"/>
                  </a:lnTo>
                  <a:lnTo>
                    <a:pt x="1265045" y="1107028"/>
                  </a:lnTo>
                  <a:lnTo>
                    <a:pt x="1248843" y="1094329"/>
                  </a:lnTo>
                  <a:lnTo>
                    <a:pt x="1231248" y="1081629"/>
                  </a:lnTo>
                  <a:close/>
                </a:path>
                <a:path w="2778759" h="2072640">
                  <a:moveTo>
                    <a:pt x="1301096" y="1005431"/>
                  </a:moveTo>
                  <a:lnTo>
                    <a:pt x="1275951" y="1030830"/>
                  </a:lnTo>
                  <a:lnTo>
                    <a:pt x="1387835" y="1183227"/>
                  </a:lnTo>
                  <a:lnTo>
                    <a:pt x="1421616" y="1157827"/>
                  </a:lnTo>
                  <a:lnTo>
                    <a:pt x="1403837" y="1157827"/>
                  </a:lnTo>
                  <a:lnTo>
                    <a:pt x="1396852" y="1132428"/>
                  </a:lnTo>
                  <a:lnTo>
                    <a:pt x="1301096" y="1005431"/>
                  </a:lnTo>
                  <a:close/>
                </a:path>
                <a:path w="2778759" h="2072640">
                  <a:moveTo>
                    <a:pt x="1422505" y="916533"/>
                  </a:moveTo>
                  <a:lnTo>
                    <a:pt x="1372087" y="954632"/>
                  </a:lnTo>
                  <a:lnTo>
                    <a:pt x="1410948" y="1145128"/>
                  </a:lnTo>
                  <a:lnTo>
                    <a:pt x="1403837" y="1157827"/>
                  </a:lnTo>
                  <a:lnTo>
                    <a:pt x="1421616" y="1157827"/>
                  </a:lnTo>
                  <a:lnTo>
                    <a:pt x="1438507" y="1145128"/>
                  </a:lnTo>
                  <a:lnTo>
                    <a:pt x="1400027" y="941933"/>
                  </a:lnTo>
                  <a:lnTo>
                    <a:pt x="1441153" y="941933"/>
                  </a:lnTo>
                  <a:lnTo>
                    <a:pt x="1422505" y="916533"/>
                  </a:lnTo>
                  <a:close/>
                </a:path>
                <a:path w="2778759" h="2072640">
                  <a:moveTo>
                    <a:pt x="1441153" y="941933"/>
                  </a:moveTo>
                  <a:lnTo>
                    <a:pt x="1407012" y="941933"/>
                  </a:lnTo>
                  <a:lnTo>
                    <a:pt x="1413615" y="954632"/>
                  </a:lnTo>
                  <a:lnTo>
                    <a:pt x="1509498" y="1094329"/>
                  </a:lnTo>
                  <a:lnTo>
                    <a:pt x="1534389" y="1068929"/>
                  </a:lnTo>
                  <a:lnTo>
                    <a:pt x="1441153" y="941933"/>
                  </a:lnTo>
                  <a:close/>
                </a:path>
                <a:path w="2778759" h="2072640">
                  <a:moveTo>
                    <a:pt x="1593570" y="814936"/>
                  </a:moveTo>
                  <a:lnTo>
                    <a:pt x="1560138" y="814936"/>
                  </a:lnTo>
                  <a:lnTo>
                    <a:pt x="1527278" y="840335"/>
                  </a:lnTo>
                  <a:lnTo>
                    <a:pt x="1493078" y="878434"/>
                  </a:lnTo>
                  <a:lnTo>
                    <a:pt x="1488002" y="916533"/>
                  </a:lnTo>
                  <a:lnTo>
                    <a:pt x="1491322" y="929233"/>
                  </a:lnTo>
                  <a:lnTo>
                    <a:pt x="1509879" y="967332"/>
                  </a:lnTo>
                  <a:lnTo>
                    <a:pt x="1538549" y="992731"/>
                  </a:lnTo>
                  <a:lnTo>
                    <a:pt x="1572361" y="1018131"/>
                  </a:lnTo>
                  <a:lnTo>
                    <a:pt x="1590623" y="1018131"/>
                  </a:lnTo>
                  <a:lnTo>
                    <a:pt x="1609206" y="1005431"/>
                  </a:lnTo>
                  <a:lnTo>
                    <a:pt x="1628099" y="1005431"/>
                  </a:lnTo>
                  <a:lnTo>
                    <a:pt x="1647290" y="992731"/>
                  </a:lnTo>
                  <a:lnTo>
                    <a:pt x="1593939" y="992731"/>
                  </a:lnTo>
                  <a:lnTo>
                    <a:pt x="1581886" y="980032"/>
                  </a:lnTo>
                  <a:lnTo>
                    <a:pt x="1559487" y="980032"/>
                  </a:lnTo>
                  <a:lnTo>
                    <a:pt x="1549186" y="967332"/>
                  </a:lnTo>
                  <a:lnTo>
                    <a:pt x="1539469" y="954632"/>
                  </a:lnTo>
                  <a:lnTo>
                    <a:pt x="1556723" y="941933"/>
                  </a:lnTo>
                  <a:lnTo>
                    <a:pt x="1525500" y="941933"/>
                  </a:lnTo>
                  <a:lnTo>
                    <a:pt x="1519765" y="929233"/>
                  </a:lnTo>
                  <a:lnTo>
                    <a:pt x="1516292" y="916533"/>
                  </a:lnTo>
                  <a:lnTo>
                    <a:pt x="1515106" y="903834"/>
                  </a:lnTo>
                  <a:lnTo>
                    <a:pt x="1516229" y="891134"/>
                  </a:lnTo>
                  <a:lnTo>
                    <a:pt x="1519537" y="891134"/>
                  </a:lnTo>
                  <a:lnTo>
                    <a:pt x="1525071" y="878434"/>
                  </a:lnTo>
                  <a:lnTo>
                    <a:pt x="1532820" y="865735"/>
                  </a:lnTo>
                  <a:lnTo>
                    <a:pt x="1542771" y="853035"/>
                  </a:lnTo>
                  <a:lnTo>
                    <a:pt x="1553792" y="853035"/>
                  </a:lnTo>
                  <a:lnTo>
                    <a:pt x="1564742" y="840335"/>
                  </a:lnTo>
                  <a:lnTo>
                    <a:pt x="1639646" y="840335"/>
                  </a:lnTo>
                  <a:lnTo>
                    <a:pt x="1625287" y="827636"/>
                  </a:lnTo>
                  <a:lnTo>
                    <a:pt x="1609929" y="827636"/>
                  </a:lnTo>
                  <a:lnTo>
                    <a:pt x="1593570" y="814936"/>
                  </a:lnTo>
                  <a:close/>
                </a:path>
                <a:path w="2778759" h="2072640">
                  <a:moveTo>
                    <a:pt x="1655463" y="980032"/>
                  </a:moveTo>
                  <a:lnTo>
                    <a:pt x="1606301" y="980032"/>
                  </a:lnTo>
                  <a:lnTo>
                    <a:pt x="1593939" y="992731"/>
                  </a:lnTo>
                  <a:lnTo>
                    <a:pt x="1647290" y="992731"/>
                  </a:lnTo>
                  <a:lnTo>
                    <a:pt x="1655463" y="980032"/>
                  </a:lnTo>
                  <a:close/>
                </a:path>
                <a:path w="2778759" h="2072640">
                  <a:moveTo>
                    <a:pt x="1668952" y="967332"/>
                  </a:moveTo>
                  <a:lnTo>
                    <a:pt x="1632050" y="967332"/>
                  </a:lnTo>
                  <a:lnTo>
                    <a:pt x="1618997" y="980032"/>
                  </a:lnTo>
                  <a:lnTo>
                    <a:pt x="1662672" y="980032"/>
                  </a:lnTo>
                  <a:lnTo>
                    <a:pt x="1668952" y="967332"/>
                  </a:lnTo>
                  <a:close/>
                </a:path>
                <a:path w="2778759" h="2072640">
                  <a:moveTo>
                    <a:pt x="1678678" y="954632"/>
                  </a:moveTo>
                  <a:lnTo>
                    <a:pt x="1647750" y="954632"/>
                  </a:lnTo>
                  <a:lnTo>
                    <a:pt x="1640739" y="967332"/>
                  </a:lnTo>
                  <a:lnTo>
                    <a:pt x="1674340" y="967332"/>
                  </a:lnTo>
                  <a:lnTo>
                    <a:pt x="1678678" y="954632"/>
                  </a:lnTo>
                  <a:close/>
                </a:path>
                <a:path w="2778759" h="2072640">
                  <a:moveTo>
                    <a:pt x="1686389" y="916533"/>
                  </a:moveTo>
                  <a:lnTo>
                    <a:pt x="1658767" y="916533"/>
                  </a:lnTo>
                  <a:lnTo>
                    <a:pt x="1658638" y="929233"/>
                  </a:lnTo>
                  <a:lnTo>
                    <a:pt x="1656687" y="941933"/>
                  </a:lnTo>
                  <a:lnTo>
                    <a:pt x="1653070" y="954632"/>
                  </a:lnTo>
                  <a:lnTo>
                    <a:pt x="1681991" y="954632"/>
                  </a:lnTo>
                  <a:lnTo>
                    <a:pt x="1684305" y="941933"/>
                  </a:lnTo>
                  <a:lnTo>
                    <a:pt x="1685643" y="929233"/>
                  </a:lnTo>
                  <a:lnTo>
                    <a:pt x="1686212" y="929233"/>
                  </a:lnTo>
                  <a:lnTo>
                    <a:pt x="1686389" y="916533"/>
                  </a:lnTo>
                  <a:close/>
                </a:path>
                <a:path w="2778759" h="2072640">
                  <a:moveTo>
                    <a:pt x="1639646" y="840335"/>
                  </a:moveTo>
                  <a:lnTo>
                    <a:pt x="1586331" y="840335"/>
                  </a:lnTo>
                  <a:lnTo>
                    <a:pt x="1596544" y="853035"/>
                  </a:lnTo>
                  <a:lnTo>
                    <a:pt x="1614209" y="853035"/>
                  </a:lnTo>
                  <a:lnTo>
                    <a:pt x="1621636" y="865735"/>
                  </a:lnTo>
                  <a:lnTo>
                    <a:pt x="1525500" y="941933"/>
                  </a:lnTo>
                  <a:lnTo>
                    <a:pt x="1556723" y="941933"/>
                  </a:lnTo>
                  <a:lnTo>
                    <a:pt x="1660243" y="865735"/>
                  </a:lnTo>
                  <a:lnTo>
                    <a:pt x="1653004" y="853035"/>
                  </a:lnTo>
                  <a:lnTo>
                    <a:pt x="1639646" y="840335"/>
                  </a:lnTo>
                  <a:close/>
                </a:path>
                <a:path w="2778759" h="2072640">
                  <a:moveTo>
                    <a:pt x="1678785" y="878434"/>
                  </a:moveTo>
                  <a:lnTo>
                    <a:pt x="1653512" y="903834"/>
                  </a:lnTo>
                  <a:lnTo>
                    <a:pt x="1657062" y="916533"/>
                  </a:lnTo>
                  <a:lnTo>
                    <a:pt x="1686160" y="916533"/>
                  </a:lnTo>
                  <a:lnTo>
                    <a:pt x="1685516" y="903834"/>
                  </a:lnTo>
                  <a:lnTo>
                    <a:pt x="1684246" y="903834"/>
                  </a:lnTo>
                  <a:lnTo>
                    <a:pt x="1682087" y="891134"/>
                  </a:lnTo>
                  <a:lnTo>
                    <a:pt x="1678785" y="878434"/>
                  </a:lnTo>
                  <a:close/>
                </a:path>
                <a:path w="2778759" h="2072640">
                  <a:moveTo>
                    <a:pt x="1669895" y="738738"/>
                  </a:moveTo>
                  <a:lnTo>
                    <a:pt x="1644750" y="751437"/>
                  </a:lnTo>
                  <a:lnTo>
                    <a:pt x="1756634" y="903834"/>
                  </a:lnTo>
                  <a:lnTo>
                    <a:pt x="1781906" y="891134"/>
                  </a:lnTo>
                  <a:lnTo>
                    <a:pt x="1733647" y="827636"/>
                  </a:lnTo>
                  <a:lnTo>
                    <a:pt x="1768089" y="802236"/>
                  </a:lnTo>
                  <a:lnTo>
                    <a:pt x="1717900" y="802236"/>
                  </a:lnTo>
                  <a:lnTo>
                    <a:pt x="1669895" y="738738"/>
                  </a:lnTo>
                  <a:close/>
                </a:path>
                <a:path w="2778759" h="2072640">
                  <a:moveTo>
                    <a:pt x="1864803" y="764137"/>
                  </a:moveTo>
                  <a:lnTo>
                    <a:pt x="1819751" y="764137"/>
                  </a:lnTo>
                  <a:lnTo>
                    <a:pt x="1867883" y="827636"/>
                  </a:lnTo>
                  <a:lnTo>
                    <a:pt x="1892774" y="802236"/>
                  </a:lnTo>
                  <a:lnTo>
                    <a:pt x="1864803" y="764137"/>
                  </a:lnTo>
                  <a:close/>
                </a:path>
                <a:path w="2778759" h="2072640">
                  <a:moveTo>
                    <a:pt x="1780890" y="649840"/>
                  </a:moveTo>
                  <a:lnTo>
                    <a:pt x="1755999" y="675239"/>
                  </a:lnTo>
                  <a:lnTo>
                    <a:pt x="1804004" y="738738"/>
                  </a:lnTo>
                  <a:lnTo>
                    <a:pt x="1717900" y="802236"/>
                  </a:lnTo>
                  <a:lnTo>
                    <a:pt x="1768089" y="802236"/>
                  </a:lnTo>
                  <a:lnTo>
                    <a:pt x="1819751" y="764137"/>
                  </a:lnTo>
                  <a:lnTo>
                    <a:pt x="1864803" y="764137"/>
                  </a:lnTo>
                  <a:lnTo>
                    <a:pt x="1780890" y="649840"/>
                  </a:lnTo>
                  <a:close/>
                </a:path>
                <a:path w="2778759" h="2072640">
                  <a:moveTo>
                    <a:pt x="1933748" y="611741"/>
                  </a:moveTo>
                  <a:lnTo>
                    <a:pt x="1890996" y="611741"/>
                  </a:lnTo>
                  <a:lnTo>
                    <a:pt x="1987133" y="738738"/>
                  </a:lnTo>
                  <a:lnTo>
                    <a:pt x="2012405" y="726038"/>
                  </a:lnTo>
                  <a:lnTo>
                    <a:pt x="1933748" y="611741"/>
                  </a:lnTo>
                  <a:close/>
                </a:path>
                <a:path w="2778759" h="2072640">
                  <a:moveTo>
                    <a:pt x="1957924" y="522843"/>
                  </a:moveTo>
                  <a:lnTo>
                    <a:pt x="1817465" y="624441"/>
                  </a:lnTo>
                  <a:lnTo>
                    <a:pt x="1833213" y="649840"/>
                  </a:lnTo>
                  <a:lnTo>
                    <a:pt x="1890996" y="611741"/>
                  </a:lnTo>
                  <a:lnTo>
                    <a:pt x="1933748" y="611741"/>
                  </a:lnTo>
                  <a:lnTo>
                    <a:pt x="1916269" y="586342"/>
                  </a:lnTo>
                  <a:lnTo>
                    <a:pt x="1973671" y="548243"/>
                  </a:lnTo>
                  <a:lnTo>
                    <a:pt x="1957924" y="522843"/>
                  </a:lnTo>
                  <a:close/>
                </a:path>
                <a:path w="2778759" h="2072640">
                  <a:moveTo>
                    <a:pt x="2163417" y="453312"/>
                  </a:moveTo>
                  <a:lnTo>
                    <a:pt x="2107796" y="453312"/>
                  </a:lnTo>
                  <a:lnTo>
                    <a:pt x="2125692" y="460266"/>
                  </a:lnTo>
                  <a:lnTo>
                    <a:pt x="2142577" y="475981"/>
                  </a:lnTo>
                  <a:lnTo>
                    <a:pt x="2086063" y="526399"/>
                  </a:lnTo>
                  <a:lnTo>
                    <a:pt x="2067609" y="547189"/>
                  </a:lnTo>
                  <a:lnTo>
                    <a:pt x="2058537" y="567657"/>
                  </a:lnTo>
                  <a:lnTo>
                    <a:pt x="2058846" y="587816"/>
                  </a:lnTo>
                  <a:lnTo>
                    <a:pt x="2080730" y="621012"/>
                  </a:lnTo>
                  <a:lnTo>
                    <a:pt x="2113368" y="632441"/>
                  </a:lnTo>
                  <a:lnTo>
                    <a:pt x="2120226" y="631425"/>
                  </a:lnTo>
                  <a:lnTo>
                    <a:pt x="2168847" y="600486"/>
                  </a:lnTo>
                  <a:lnTo>
                    <a:pt x="2120323" y="600486"/>
                  </a:lnTo>
                  <a:lnTo>
                    <a:pt x="2113876" y="600438"/>
                  </a:lnTo>
                  <a:lnTo>
                    <a:pt x="2084539" y="571610"/>
                  </a:lnTo>
                  <a:lnTo>
                    <a:pt x="2086825" y="564752"/>
                  </a:lnTo>
                  <a:lnTo>
                    <a:pt x="2156293" y="494777"/>
                  </a:lnTo>
                  <a:lnTo>
                    <a:pt x="2195099" y="494777"/>
                  </a:lnTo>
                  <a:lnTo>
                    <a:pt x="2172294" y="463663"/>
                  </a:lnTo>
                  <a:lnTo>
                    <a:pt x="2163417" y="453312"/>
                  </a:lnTo>
                  <a:close/>
                </a:path>
                <a:path w="2778759" h="2072640">
                  <a:moveTo>
                    <a:pt x="2195099" y="494777"/>
                  </a:moveTo>
                  <a:lnTo>
                    <a:pt x="2156293" y="494777"/>
                  </a:lnTo>
                  <a:lnTo>
                    <a:pt x="2163845" y="507064"/>
                  </a:lnTo>
                  <a:lnTo>
                    <a:pt x="2168611" y="519732"/>
                  </a:lnTo>
                  <a:lnTo>
                    <a:pt x="2170616" y="532781"/>
                  </a:lnTo>
                  <a:lnTo>
                    <a:pt x="2169881" y="546211"/>
                  </a:lnTo>
                  <a:lnTo>
                    <a:pt x="2166445" y="559228"/>
                  </a:lnTo>
                  <a:lnTo>
                    <a:pt x="2140164" y="592056"/>
                  </a:lnTo>
                  <a:lnTo>
                    <a:pt x="2120323" y="600486"/>
                  </a:lnTo>
                  <a:lnTo>
                    <a:pt x="2168847" y="600486"/>
                  </a:lnTo>
                  <a:lnTo>
                    <a:pt x="2172342" y="597136"/>
                  </a:lnTo>
                  <a:lnTo>
                    <a:pt x="2183152" y="576182"/>
                  </a:lnTo>
                  <a:lnTo>
                    <a:pt x="2185296" y="552941"/>
                  </a:lnTo>
                  <a:lnTo>
                    <a:pt x="2178771" y="527415"/>
                  </a:lnTo>
                  <a:lnTo>
                    <a:pt x="2186264" y="521954"/>
                  </a:lnTo>
                  <a:lnTo>
                    <a:pt x="2215019" y="521954"/>
                  </a:lnTo>
                  <a:lnTo>
                    <a:pt x="2195099" y="494777"/>
                  </a:lnTo>
                  <a:close/>
                </a:path>
                <a:path w="2778759" h="2072640">
                  <a:moveTo>
                    <a:pt x="2215019" y="521954"/>
                  </a:moveTo>
                  <a:lnTo>
                    <a:pt x="2186264" y="521954"/>
                  </a:lnTo>
                  <a:lnTo>
                    <a:pt x="2193884" y="540877"/>
                  </a:lnTo>
                  <a:lnTo>
                    <a:pt x="2199980" y="549132"/>
                  </a:lnTo>
                  <a:lnTo>
                    <a:pt x="2206861" y="556132"/>
                  </a:lnTo>
                  <a:lnTo>
                    <a:pt x="2214362" y="559228"/>
                  </a:lnTo>
                  <a:lnTo>
                    <a:pt x="2222482" y="558418"/>
                  </a:lnTo>
                  <a:lnTo>
                    <a:pt x="2231221" y="553703"/>
                  </a:lnTo>
                  <a:lnTo>
                    <a:pt x="2258271" y="533892"/>
                  </a:lnTo>
                  <a:lnTo>
                    <a:pt x="2254544" y="528812"/>
                  </a:lnTo>
                  <a:lnTo>
                    <a:pt x="2220045" y="528812"/>
                  </a:lnTo>
                  <a:lnTo>
                    <a:pt x="2215019" y="521954"/>
                  </a:lnTo>
                  <a:close/>
                </a:path>
                <a:path w="2778759" h="2072640">
                  <a:moveTo>
                    <a:pt x="2101234" y="425913"/>
                  </a:moveTo>
                  <a:lnTo>
                    <a:pt x="2053425" y="444486"/>
                  </a:lnTo>
                  <a:lnTo>
                    <a:pt x="2021368" y="483151"/>
                  </a:lnTo>
                  <a:lnTo>
                    <a:pt x="2015914" y="513074"/>
                  </a:lnTo>
                  <a:lnTo>
                    <a:pt x="2017692" y="527415"/>
                  </a:lnTo>
                  <a:lnTo>
                    <a:pt x="2022390" y="540922"/>
                  </a:lnTo>
                  <a:lnTo>
                    <a:pt x="2030058" y="553703"/>
                  </a:lnTo>
                  <a:lnTo>
                    <a:pt x="2054568" y="535670"/>
                  </a:lnTo>
                  <a:lnTo>
                    <a:pt x="2048403" y="525695"/>
                  </a:lnTo>
                  <a:lnTo>
                    <a:pt x="2044774" y="515970"/>
                  </a:lnTo>
                  <a:lnTo>
                    <a:pt x="2060511" y="472743"/>
                  </a:lnTo>
                  <a:lnTo>
                    <a:pt x="2107796" y="453312"/>
                  </a:lnTo>
                  <a:lnTo>
                    <a:pt x="2163417" y="453312"/>
                  </a:lnTo>
                  <a:lnTo>
                    <a:pt x="2160345" y="449731"/>
                  </a:lnTo>
                  <a:lnTo>
                    <a:pt x="2147181" y="438978"/>
                  </a:lnTo>
                  <a:lnTo>
                    <a:pt x="2132826" y="431392"/>
                  </a:lnTo>
                  <a:lnTo>
                    <a:pt x="2117305" y="426961"/>
                  </a:lnTo>
                  <a:lnTo>
                    <a:pt x="2101234" y="425913"/>
                  </a:lnTo>
                  <a:close/>
                </a:path>
                <a:path w="2778759" h="2072640">
                  <a:moveTo>
                    <a:pt x="2242523" y="512430"/>
                  </a:moveTo>
                  <a:lnTo>
                    <a:pt x="2220045" y="528812"/>
                  </a:lnTo>
                  <a:lnTo>
                    <a:pt x="2254544" y="528812"/>
                  </a:lnTo>
                  <a:lnTo>
                    <a:pt x="2242523" y="512430"/>
                  </a:lnTo>
                  <a:close/>
                </a:path>
                <a:path w="2778759" h="2072640">
                  <a:moveTo>
                    <a:pt x="2200996" y="341111"/>
                  </a:moveTo>
                  <a:lnTo>
                    <a:pt x="2175850" y="359525"/>
                  </a:lnTo>
                  <a:lnTo>
                    <a:pt x="2287734" y="512303"/>
                  </a:lnTo>
                  <a:lnTo>
                    <a:pt x="2342356" y="472299"/>
                  </a:lnTo>
                  <a:lnTo>
                    <a:pt x="2297132" y="472299"/>
                  </a:lnTo>
                  <a:lnTo>
                    <a:pt x="2200996" y="341111"/>
                  </a:lnTo>
                  <a:close/>
                </a:path>
                <a:path w="2778759" h="2072640">
                  <a:moveTo>
                    <a:pt x="2302212" y="266945"/>
                  </a:moveTo>
                  <a:lnTo>
                    <a:pt x="2276940" y="285486"/>
                  </a:lnTo>
                  <a:lnTo>
                    <a:pt x="2373076" y="416674"/>
                  </a:lnTo>
                  <a:lnTo>
                    <a:pt x="2297132" y="472299"/>
                  </a:lnTo>
                  <a:lnTo>
                    <a:pt x="2342356" y="472299"/>
                  </a:lnTo>
                  <a:lnTo>
                    <a:pt x="2430098" y="408038"/>
                  </a:lnTo>
                  <a:lnTo>
                    <a:pt x="2468333" y="408038"/>
                  </a:lnTo>
                  <a:lnTo>
                    <a:pt x="2461169" y="398259"/>
                  </a:lnTo>
                  <a:lnTo>
                    <a:pt x="2398349" y="398259"/>
                  </a:lnTo>
                  <a:lnTo>
                    <a:pt x="2302212" y="266945"/>
                  </a:lnTo>
                  <a:close/>
                </a:path>
                <a:path w="2778759" h="2072640">
                  <a:moveTo>
                    <a:pt x="2468333" y="408038"/>
                  </a:moveTo>
                  <a:lnTo>
                    <a:pt x="2430098" y="408038"/>
                  </a:lnTo>
                  <a:lnTo>
                    <a:pt x="2459815" y="448550"/>
                  </a:lnTo>
                  <a:lnTo>
                    <a:pt x="2484706" y="430390"/>
                  </a:lnTo>
                  <a:lnTo>
                    <a:pt x="2468333" y="408038"/>
                  </a:lnTo>
                  <a:close/>
                </a:path>
                <a:path w="2778759" h="2072640">
                  <a:moveTo>
                    <a:pt x="2437940" y="376225"/>
                  </a:moveTo>
                  <a:lnTo>
                    <a:pt x="2429629" y="376987"/>
                  </a:lnTo>
                  <a:lnTo>
                    <a:pt x="2420700" y="381750"/>
                  </a:lnTo>
                  <a:lnTo>
                    <a:pt x="2398349" y="398259"/>
                  </a:lnTo>
                  <a:lnTo>
                    <a:pt x="2461169" y="398259"/>
                  </a:lnTo>
                  <a:lnTo>
                    <a:pt x="2452703" y="386703"/>
                  </a:lnTo>
                  <a:lnTo>
                    <a:pt x="2445631" y="379464"/>
                  </a:lnTo>
                  <a:lnTo>
                    <a:pt x="2437940" y="376225"/>
                  </a:lnTo>
                  <a:close/>
                </a:path>
                <a:path w="2778759" h="2072640">
                  <a:moveTo>
                    <a:pt x="2401396" y="194303"/>
                  </a:moveTo>
                  <a:lnTo>
                    <a:pt x="2376251" y="212717"/>
                  </a:lnTo>
                  <a:lnTo>
                    <a:pt x="2488135" y="365494"/>
                  </a:lnTo>
                  <a:lnTo>
                    <a:pt x="2518919" y="342889"/>
                  </a:lnTo>
                  <a:lnTo>
                    <a:pt x="2504137" y="342889"/>
                  </a:lnTo>
                  <a:lnTo>
                    <a:pt x="2497152" y="324855"/>
                  </a:lnTo>
                  <a:lnTo>
                    <a:pt x="2401396" y="194303"/>
                  </a:lnTo>
                  <a:close/>
                </a:path>
                <a:path w="2778759" h="2072640">
                  <a:moveTo>
                    <a:pt x="2522805" y="105278"/>
                  </a:moveTo>
                  <a:lnTo>
                    <a:pt x="2472388" y="142236"/>
                  </a:lnTo>
                  <a:lnTo>
                    <a:pt x="2511249" y="337682"/>
                  </a:lnTo>
                  <a:lnTo>
                    <a:pt x="2504137" y="342889"/>
                  </a:lnTo>
                  <a:lnTo>
                    <a:pt x="2518919" y="342889"/>
                  </a:lnTo>
                  <a:lnTo>
                    <a:pt x="2538807" y="328284"/>
                  </a:lnTo>
                  <a:lnTo>
                    <a:pt x="2500200" y="133217"/>
                  </a:lnTo>
                  <a:lnTo>
                    <a:pt x="2507312" y="128010"/>
                  </a:lnTo>
                  <a:lnTo>
                    <a:pt x="2539453" y="128010"/>
                  </a:lnTo>
                  <a:lnTo>
                    <a:pt x="2522805" y="105278"/>
                  </a:lnTo>
                  <a:close/>
                </a:path>
                <a:path w="2778759" h="2072640">
                  <a:moveTo>
                    <a:pt x="2539453" y="128010"/>
                  </a:moveTo>
                  <a:lnTo>
                    <a:pt x="2507312" y="128010"/>
                  </a:lnTo>
                  <a:lnTo>
                    <a:pt x="2513916" y="145409"/>
                  </a:lnTo>
                  <a:lnTo>
                    <a:pt x="2609798" y="276342"/>
                  </a:lnTo>
                  <a:lnTo>
                    <a:pt x="2634690" y="258055"/>
                  </a:lnTo>
                  <a:lnTo>
                    <a:pt x="2539453" y="128010"/>
                  </a:lnTo>
                  <a:close/>
                </a:path>
                <a:path w="2778759" h="2072640">
                  <a:moveTo>
                    <a:pt x="2687443" y="135249"/>
                  </a:moveTo>
                  <a:lnTo>
                    <a:pt x="2659962" y="135249"/>
                  </a:lnTo>
                  <a:lnTo>
                    <a:pt x="2667963" y="201541"/>
                  </a:lnTo>
                  <a:lnTo>
                    <a:pt x="2643071" y="219829"/>
                  </a:lnTo>
                  <a:lnTo>
                    <a:pt x="2658438" y="240783"/>
                  </a:lnTo>
                  <a:lnTo>
                    <a:pt x="2681170" y="224020"/>
                  </a:lnTo>
                  <a:lnTo>
                    <a:pt x="2687433" y="218329"/>
                  </a:lnTo>
                  <a:lnTo>
                    <a:pt x="2691743" y="211733"/>
                  </a:lnTo>
                  <a:lnTo>
                    <a:pt x="2694100" y="204232"/>
                  </a:lnTo>
                  <a:lnTo>
                    <a:pt x="2694505" y="195827"/>
                  </a:lnTo>
                  <a:lnTo>
                    <a:pt x="2687443" y="135249"/>
                  </a:lnTo>
                  <a:close/>
                </a:path>
                <a:path w="2778759" h="2072640">
                  <a:moveTo>
                    <a:pt x="2742761" y="104516"/>
                  </a:moveTo>
                  <a:lnTo>
                    <a:pt x="2704538" y="104516"/>
                  </a:lnTo>
                  <a:lnTo>
                    <a:pt x="2753305" y="171189"/>
                  </a:lnTo>
                  <a:lnTo>
                    <a:pt x="2778196" y="152902"/>
                  </a:lnTo>
                  <a:lnTo>
                    <a:pt x="2742761" y="104516"/>
                  </a:lnTo>
                  <a:close/>
                </a:path>
                <a:path w="2778759" h="2072640">
                  <a:moveTo>
                    <a:pt x="2666312" y="124"/>
                  </a:moveTo>
                  <a:lnTo>
                    <a:pt x="2617799" y="35811"/>
                  </a:lnTo>
                  <a:lnTo>
                    <a:pt x="2593420" y="57763"/>
                  </a:lnTo>
                  <a:lnTo>
                    <a:pt x="2580494" y="79609"/>
                  </a:lnTo>
                  <a:lnTo>
                    <a:pt x="2579045" y="101335"/>
                  </a:lnTo>
                  <a:lnTo>
                    <a:pt x="2589098" y="122930"/>
                  </a:lnTo>
                  <a:lnTo>
                    <a:pt x="2629495" y="144875"/>
                  </a:lnTo>
                  <a:lnTo>
                    <a:pt x="2639071" y="143456"/>
                  </a:lnTo>
                  <a:lnTo>
                    <a:pt x="2649219" y="140252"/>
                  </a:lnTo>
                  <a:lnTo>
                    <a:pt x="2659962" y="135249"/>
                  </a:lnTo>
                  <a:lnTo>
                    <a:pt x="2687443" y="135249"/>
                  </a:lnTo>
                  <a:lnTo>
                    <a:pt x="2685488" y="118485"/>
                  </a:lnTo>
                  <a:lnTo>
                    <a:pt x="2688605" y="116200"/>
                  </a:lnTo>
                  <a:lnTo>
                    <a:pt x="2636341" y="116200"/>
                  </a:lnTo>
                  <a:lnTo>
                    <a:pt x="2608135" y="85691"/>
                  </a:lnTo>
                  <a:lnTo>
                    <a:pt x="2609798" y="79878"/>
                  </a:lnTo>
                  <a:lnTo>
                    <a:pt x="2656152" y="38350"/>
                  </a:lnTo>
                  <a:lnTo>
                    <a:pt x="2694306" y="38350"/>
                  </a:lnTo>
                  <a:lnTo>
                    <a:pt x="2666312" y="124"/>
                  </a:lnTo>
                  <a:close/>
                </a:path>
                <a:path w="2778759" h="2072640">
                  <a:moveTo>
                    <a:pt x="2694306" y="38350"/>
                  </a:moveTo>
                  <a:lnTo>
                    <a:pt x="2656152" y="38350"/>
                  </a:lnTo>
                  <a:lnTo>
                    <a:pt x="2689806" y="84450"/>
                  </a:lnTo>
                  <a:lnTo>
                    <a:pt x="2668344" y="100198"/>
                  </a:lnTo>
                  <a:lnTo>
                    <a:pt x="2658986" y="106627"/>
                  </a:lnTo>
                  <a:lnTo>
                    <a:pt x="2650532" y="111437"/>
                  </a:lnTo>
                  <a:lnTo>
                    <a:pt x="2642984" y="114628"/>
                  </a:lnTo>
                  <a:lnTo>
                    <a:pt x="2636341" y="116200"/>
                  </a:lnTo>
                  <a:lnTo>
                    <a:pt x="2688605" y="116200"/>
                  </a:lnTo>
                  <a:lnTo>
                    <a:pt x="2704538" y="104516"/>
                  </a:lnTo>
                  <a:lnTo>
                    <a:pt x="2742761" y="104516"/>
                  </a:lnTo>
                  <a:lnTo>
                    <a:pt x="2694306" y="38350"/>
                  </a:lnTo>
                  <a:close/>
                </a:path>
              </a:pathLst>
            </a:custGeom>
            <a:solidFill>
              <a:srgbClr val="6224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219802" y="6402162"/>
              <a:ext cx="2066491" cy="201010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5544037" y="6870572"/>
              <a:ext cx="1271270" cy="1104900"/>
            </a:xfrm>
            <a:custGeom>
              <a:avLst/>
              <a:gdLst/>
              <a:ahLst/>
              <a:cxnLst/>
              <a:rect l="l" t="t" r="r" b="b"/>
              <a:pathLst>
                <a:path w="1271269" h="1104900">
                  <a:moveTo>
                    <a:pt x="23482" y="896042"/>
                  </a:moveTo>
                  <a:lnTo>
                    <a:pt x="-392" y="918394"/>
                  </a:lnTo>
                  <a:lnTo>
                    <a:pt x="195817" y="992052"/>
                  </a:lnTo>
                  <a:lnTo>
                    <a:pt x="235313" y="1034342"/>
                  </a:lnTo>
                  <a:lnTo>
                    <a:pt x="176005" y="1084633"/>
                  </a:lnTo>
                  <a:lnTo>
                    <a:pt x="194420" y="1104444"/>
                  </a:lnTo>
                  <a:lnTo>
                    <a:pt x="257156" y="1050470"/>
                  </a:lnTo>
                  <a:lnTo>
                    <a:pt x="264873" y="1041874"/>
                  </a:lnTo>
                  <a:lnTo>
                    <a:pt x="268030" y="1033231"/>
                  </a:lnTo>
                  <a:lnTo>
                    <a:pt x="266639" y="1024539"/>
                  </a:lnTo>
                  <a:lnTo>
                    <a:pt x="260712" y="1015800"/>
                  </a:lnTo>
                  <a:lnTo>
                    <a:pt x="218549" y="970716"/>
                  </a:lnTo>
                  <a:lnTo>
                    <a:pt x="217079" y="965891"/>
                  </a:lnTo>
                  <a:lnTo>
                    <a:pt x="186419" y="965891"/>
                  </a:lnTo>
                  <a:lnTo>
                    <a:pt x="176513" y="955223"/>
                  </a:lnTo>
                  <a:lnTo>
                    <a:pt x="23482" y="896042"/>
                  </a:lnTo>
                  <a:close/>
                </a:path>
                <a:path w="1271269" h="1104900">
                  <a:moveTo>
                    <a:pt x="157591" y="770569"/>
                  </a:moveTo>
                  <a:lnTo>
                    <a:pt x="133715" y="792921"/>
                  </a:lnTo>
                  <a:lnTo>
                    <a:pt x="182863" y="949254"/>
                  </a:lnTo>
                  <a:lnTo>
                    <a:pt x="192769" y="959922"/>
                  </a:lnTo>
                  <a:lnTo>
                    <a:pt x="186419" y="965891"/>
                  </a:lnTo>
                  <a:lnTo>
                    <a:pt x="217079" y="965891"/>
                  </a:lnTo>
                  <a:lnTo>
                    <a:pt x="157591" y="770569"/>
                  </a:lnTo>
                  <a:close/>
                </a:path>
                <a:path w="1271269" h="1104900">
                  <a:moveTo>
                    <a:pt x="264014" y="779459"/>
                  </a:moveTo>
                  <a:lnTo>
                    <a:pt x="241282" y="800795"/>
                  </a:lnTo>
                  <a:lnTo>
                    <a:pt x="311257" y="875723"/>
                  </a:lnTo>
                  <a:lnTo>
                    <a:pt x="320567" y="883273"/>
                  </a:lnTo>
                  <a:lnTo>
                    <a:pt x="329830" y="885930"/>
                  </a:lnTo>
                  <a:lnTo>
                    <a:pt x="339045" y="883706"/>
                  </a:lnTo>
                  <a:lnTo>
                    <a:pt x="348213" y="876612"/>
                  </a:lnTo>
                  <a:lnTo>
                    <a:pt x="369696" y="853752"/>
                  </a:lnTo>
                  <a:lnTo>
                    <a:pt x="333608" y="853752"/>
                  </a:lnTo>
                  <a:lnTo>
                    <a:pt x="264014" y="779459"/>
                  </a:lnTo>
                  <a:close/>
                </a:path>
                <a:path w="1271269" h="1104900">
                  <a:moveTo>
                    <a:pt x="369802" y="680529"/>
                  </a:moveTo>
                  <a:lnTo>
                    <a:pt x="346943" y="701864"/>
                  </a:lnTo>
                  <a:lnTo>
                    <a:pt x="411203" y="770696"/>
                  </a:lnTo>
                  <a:lnTo>
                    <a:pt x="333608" y="853752"/>
                  </a:lnTo>
                  <a:lnTo>
                    <a:pt x="369696" y="853752"/>
                  </a:lnTo>
                  <a:lnTo>
                    <a:pt x="429491" y="790127"/>
                  </a:lnTo>
                  <a:lnTo>
                    <a:pt x="472255" y="790127"/>
                  </a:lnTo>
                  <a:lnTo>
                    <a:pt x="369802" y="680529"/>
                  </a:lnTo>
                  <a:close/>
                </a:path>
                <a:path w="1271269" h="1104900">
                  <a:moveTo>
                    <a:pt x="472255" y="790127"/>
                  </a:moveTo>
                  <a:lnTo>
                    <a:pt x="429491" y="790127"/>
                  </a:lnTo>
                  <a:lnTo>
                    <a:pt x="476353" y="840164"/>
                  </a:lnTo>
                  <a:lnTo>
                    <a:pt x="499085" y="818828"/>
                  </a:lnTo>
                  <a:lnTo>
                    <a:pt x="472255" y="790127"/>
                  </a:lnTo>
                  <a:close/>
                </a:path>
                <a:path w="1271269" h="1104900">
                  <a:moveTo>
                    <a:pt x="433174" y="621221"/>
                  </a:moveTo>
                  <a:lnTo>
                    <a:pt x="410441" y="642557"/>
                  </a:lnTo>
                  <a:lnTo>
                    <a:pt x="539724" y="780856"/>
                  </a:lnTo>
                  <a:lnTo>
                    <a:pt x="565839" y="756473"/>
                  </a:lnTo>
                  <a:lnTo>
                    <a:pt x="552932" y="756473"/>
                  </a:lnTo>
                  <a:lnTo>
                    <a:pt x="543788" y="739455"/>
                  </a:lnTo>
                  <a:lnTo>
                    <a:pt x="433174" y="621221"/>
                  </a:lnTo>
                  <a:close/>
                </a:path>
                <a:path w="1271269" h="1104900">
                  <a:moveTo>
                    <a:pt x="543153" y="518481"/>
                  </a:moveTo>
                  <a:lnTo>
                    <a:pt x="497434" y="561152"/>
                  </a:lnTo>
                  <a:lnTo>
                    <a:pt x="559409" y="750504"/>
                  </a:lnTo>
                  <a:lnTo>
                    <a:pt x="552932" y="756473"/>
                  </a:lnTo>
                  <a:lnTo>
                    <a:pt x="565839" y="756473"/>
                  </a:lnTo>
                  <a:lnTo>
                    <a:pt x="585697" y="737931"/>
                  </a:lnTo>
                  <a:lnTo>
                    <a:pt x="524103" y="548833"/>
                  </a:lnTo>
                  <a:lnTo>
                    <a:pt x="530453" y="542864"/>
                  </a:lnTo>
                  <a:lnTo>
                    <a:pt x="565947" y="542864"/>
                  </a:lnTo>
                  <a:lnTo>
                    <a:pt x="543153" y="518481"/>
                  </a:lnTo>
                  <a:close/>
                </a:path>
                <a:path w="1271269" h="1104900">
                  <a:moveTo>
                    <a:pt x="565947" y="542864"/>
                  </a:moveTo>
                  <a:lnTo>
                    <a:pt x="530453" y="542864"/>
                  </a:lnTo>
                  <a:lnTo>
                    <a:pt x="539089" y="559247"/>
                  </a:lnTo>
                  <a:lnTo>
                    <a:pt x="649957" y="677862"/>
                  </a:lnTo>
                  <a:lnTo>
                    <a:pt x="672436" y="656780"/>
                  </a:lnTo>
                  <a:lnTo>
                    <a:pt x="565947" y="542864"/>
                  </a:lnTo>
                  <a:close/>
                </a:path>
                <a:path w="1271269" h="1104900">
                  <a:moveTo>
                    <a:pt x="683385" y="463745"/>
                  </a:moveTo>
                  <a:lnTo>
                    <a:pt x="640686" y="463745"/>
                  </a:lnTo>
                  <a:lnTo>
                    <a:pt x="751809" y="582487"/>
                  </a:lnTo>
                  <a:lnTo>
                    <a:pt x="774541" y="561152"/>
                  </a:lnTo>
                  <a:lnTo>
                    <a:pt x="683385" y="463745"/>
                  </a:lnTo>
                  <a:close/>
                </a:path>
                <a:path w="1271269" h="1104900">
                  <a:moveTo>
                    <a:pt x="697327" y="374212"/>
                  </a:moveTo>
                  <a:lnTo>
                    <a:pt x="570076" y="493208"/>
                  </a:lnTo>
                  <a:lnTo>
                    <a:pt x="588364" y="512639"/>
                  </a:lnTo>
                  <a:lnTo>
                    <a:pt x="640686" y="463745"/>
                  </a:lnTo>
                  <a:lnTo>
                    <a:pt x="683385" y="463745"/>
                  </a:lnTo>
                  <a:lnTo>
                    <a:pt x="663419" y="442410"/>
                  </a:lnTo>
                  <a:lnTo>
                    <a:pt x="715488" y="393770"/>
                  </a:lnTo>
                  <a:lnTo>
                    <a:pt x="697327" y="374212"/>
                  </a:lnTo>
                  <a:close/>
                </a:path>
                <a:path w="1271269" h="1104900">
                  <a:moveTo>
                    <a:pt x="852390" y="257375"/>
                  </a:moveTo>
                  <a:lnTo>
                    <a:pt x="803742" y="271538"/>
                  </a:lnTo>
                  <a:lnTo>
                    <a:pt x="775527" y="298038"/>
                  </a:lnTo>
                  <a:lnTo>
                    <a:pt x="757651" y="347543"/>
                  </a:lnTo>
                  <a:lnTo>
                    <a:pt x="759077" y="365335"/>
                  </a:lnTo>
                  <a:lnTo>
                    <a:pt x="787241" y="416375"/>
                  </a:lnTo>
                  <a:lnTo>
                    <a:pt x="819133" y="441600"/>
                  </a:lnTo>
                  <a:lnTo>
                    <a:pt x="854549" y="452823"/>
                  </a:lnTo>
                  <a:lnTo>
                    <a:pt x="872908" y="452609"/>
                  </a:lnTo>
                  <a:lnTo>
                    <a:pt x="891029" y="447775"/>
                  </a:lnTo>
                  <a:lnTo>
                    <a:pt x="908912" y="438322"/>
                  </a:lnTo>
                  <a:lnTo>
                    <a:pt x="925601" y="425011"/>
                  </a:lnTo>
                  <a:lnTo>
                    <a:pt x="860772" y="425011"/>
                  </a:lnTo>
                  <a:lnTo>
                    <a:pt x="848862" y="422539"/>
                  </a:lnTo>
                  <a:lnTo>
                    <a:pt x="837309" y="417804"/>
                  </a:lnTo>
                  <a:lnTo>
                    <a:pt x="826090" y="410831"/>
                  </a:lnTo>
                  <a:lnTo>
                    <a:pt x="815180" y="401644"/>
                  </a:lnTo>
                  <a:lnTo>
                    <a:pt x="833653" y="384372"/>
                  </a:lnTo>
                  <a:lnTo>
                    <a:pt x="799051" y="384372"/>
                  </a:lnTo>
                  <a:lnTo>
                    <a:pt x="792241" y="375514"/>
                  </a:lnTo>
                  <a:lnTo>
                    <a:pt x="787622" y="365894"/>
                  </a:lnTo>
                  <a:lnTo>
                    <a:pt x="785193" y="355512"/>
                  </a:lnTo>
                  <a:lnTo>
                    <a:pt x="784955" y="344368"/>
                  </a:lnTo>
                  <a:lnTo>
                    <a:pt x="786955" y="333181"/>
                  </a:lnTo>
                  <a:lnTo>
                    <a:pt x="816787" y="294540"/>
                  </a:lnTo>
                  <a:lnTo>
                    <a:pt x="848326" y="284807"/>
                  </a:lnTo>
                  <a:lnTo>
                    <a:pt x="910194" y="284807"/>
                  </a:lnTo>
                  <a:lnTo>
                    <a:pt x="901127" y="276467"/>
                  </a:lnTo>
                  <a:lnTo>
                    <a:pt x="885425" y="266313"/>
                  </a:lnTo>
                  <a:lnTo>
                    <a:pt x="869176" y="259945"/>
                  </a:lnTo>
                  <a:lnTo>
                    <a:pt x="852390" y="257375"/>
                  </a:lnTo>
                  <a:close/>
                </a:path>
                <a:path w="1271269" h="1104900">
                  <a:moveTo>
                    <a:pt x="944717" y="311349"/>
                  </a:moveTo>
                  <a:lnTo>
                    <a:pt x="921857" y="332685"/>
                  </a:lnTo>
                  <a:lnTo>
                    <a:pt x="926550" y="342259"/>
                  </a:lnTo>
                  <a:lnTo>
                    <a:pt x="929398" y="351750"/>
                  </a:lnTo>
                  <a:lnTo>
                    <a:pt x="930412" y="361170"/>
                  </a:lnTo>
                  <a:lnTo>
                    <a:pt x="929604" y="370530"/>
                  </a:lnTo>
                  <a:lnTo>
                    <a:pt x="927030" y="379699"/>
                  </a:lnTo>
                  <a:lnTo>
                    <a:pt x="896901" y="414921"/>
                  </a:lnTo>
                  <a:lnTo>
                    <a:pt x="860772" y="425011"/>
                  </a:lnTo>
                  <a:lnTo>
                    <a:pt x="925601" y="425011"/>
                  </a:lnTo>
                  <a:lnTo>
                    <a:pt x="950051" y="393135"/>
                  </a:lnTo>
                  <a:lnTo>
                    <a:pt x="957670" y="361767"/>
                  </a:lnTo>
                  <a:lnTo>
                    <a:pt x="957385" y="354486"/>
                  </a:lnTo>
                  <a:lnTo>
                    <a:pt x="948908" y="318842"/>
                  </a:lnTo>
                  <a:lnTo>
                    <a:pt x="944717" y="311349"/>
                  </a:lnTo>
                  <a:close/>
                </a:path>
                <a:path w="1271269" h="1104900">
                  <a:moveTo>
                    <a:pt x="910194" y="284807"/>
                  </a:moveTo>
                  <a:lnTo>
                    <a:pt x="848326" y="284807"/>
                  </a:lnTo>
                  <a:lnTo>
                    <a:pt x="858829" y="286287"/>
                  </a:lnTo>
                  <a:lnTo>
                    <a:pt x="868630" y="289791"/>
                  </a:lnTo>
                  <a:lnTo>
                    <a:pt x="877740" y="295343"/>
                  </a:lnTo>
                  <a:lnTo>
                    <a:pt x="886171" y="302967"/>
                  </a:lnTo>
                  <a:lnTo>
                    <a:pt x="799051" y="384372"/>
                  </a:lnTo>
                  <a:lnTo>
                    <a:pt x="833653" y="384372"/>
                  </a:lnTo>
                  <a:lnTo>
                    <a:pt x="924524" y="299411"/>
                  </a:lnTo>
                  <a:lnTo>
                    <a:pt x="916269" y="290395"/>
                  </a:lnTo>
                  <a:lnTo>
                    <a:pt x="910194" y="284807"/>
                  </a:lnTo>
                  <a:close/>
                </a:path>
                <a:path w="1271269" h="1104900">
                  <a:moveTo>
                    <a:pt x="1016343" y="75770"/>
                  </a:moveTo>
                  <a:lnTo>
                    <a:pt x="916777" y="168859"/>
                  </a:lnTo>
                  <a:lnTo>
                    <a:pt x="917285" y="169494"/>
                  </a:lnTo>
                  <a:lnTo>
                    <a:pt x="919190" y="171399"/>
                  </a:lnTo>
                  <a:lnTo>
                    <a:pt x="947880" y="202612"/>
                  </a:lnTo>
                  <a:lnTo>
                    <a:pt x="988733" y="250514"/>
                  </a:lnTo>
                  <a:lnTo>
                    <a:pt x="1010279" y="292712"/>
                  </a:lnTo>
                  <a:lnTo>
                    <a:pt x="1008064" y="303408"/>
                  </a:lnTo>
                  <a:lnTo>
                    <a:pt x="1001230" y="312746"/>
                  </a:lnTo>
                  <a:lnTo>
                    <a:pt x="1019391" y="332177"/>
                  </a:lnTo>
                  <a:lnTo>
                    <a:pt x="1040218" y="295474"/>
                  </a:lnTo>
                  <a:lnTo>
                    <a:pt x="1039075" y="287093"/>
                  </a:lnTo>
                  <a:lnTo>
                    <a:pt x="1025709" y="249311"/>
                  </a:lnTo>
                  <a:lnTo>
                    <a:pt x="1002802" y="217864"/>
                  </a:lnTo>
                  <a:lnTo>
                    <a:pt x="975958" y="186702"/>
                  </a:lnTo>
                  <a:lnTo>
                    <a:pt x="957797" y="167081"/>
                  </a:lnTo>
                  <a:lnTo>
                    <a:pt x="1011771" y="116536"/>
                  </a:lnTo>
                  <a:lnTo>
                    <a:pt x="1054524" y="116536"/>
                  </a:lnTo>
                  <a:lnTo>
                    <a:pt x="1016343" y="75770"/>
                  </a:lnTo>
                  <a:close/>
                </a:path>
                <a:path w="1271269" h="1104900">
                  <a:moveTo>
                    <a:pt x="1054524" y="116536"/>
                  </a:moveTo>
                  <a:lnTo>
                    <a:pt x="1011771" y="116536"/>
                  </a:lnTo>
                  <a:lnTo>
                    <a:pt x="1122893" y="235405"/>
                  </a:lnTo>
                  <a:lnTo>
                    <a:pt x="1145753" y="213943"/>
                  </a:lnTo>
                  <a:lnTo>
                    <a:pt x="1054524" y="116536"/>
                  </a:lnTo>
                  <a:close/>
                </a:path>
                <a:path w="1271269" h="1104900">
                  <a:moveTo>
                    <a:pt x="1079841" y="16336"/>
                  </a:moveTo>
                  <a:lnTo>
                    <a:pt x="1056982" y="37671"/>
                  </a:lnTo>
                  <a:lnTo>
                    <a:pt x="1186392" y="175970"/>
                  </a:lnTo>
                  <a:lnTo>
                    <a:pt x="1229954" y="135205"/>
                  </a:lnTo>
                  <a:lnTo>
                    <a:pt x="1190964" y="135205"/>
                  </a:lnTo>
                  <a:lnTo>
                    <a:pt x="1135212" y="75643"/>
                  </a:lnTo>
                  <a:lnTo>
                    <a:pt x="1155965" y="56213"/>
                  </a:lnTo>
                  <a:lnTo>
                    <a:pt x="1117051" y="56213"/>
                  </a:lnTo>
                  <a:lnTo>
                    <a:pt x="1079841" y="16336"/>
                  </a:lnTo>
                  <a:close/>
                </a:path>
                <a:path w="1271269" h="1104900">
                  <a:moveTo>
                    <a:pt x="1254794" y="28902"/>
                  </a:moveTo>
                  <a:lnTo>
                    <a:pt x="1203671" y="28902"/>
                  </a:lnTo>
                  <a:lnTo>
                    <a:pt x="1211505" y="31369"/>
                  </a:lnTo>
                  <a:lnTo>
                    <a:pt x="1219673" y="36574"/>
                  </a:lnTo>
                  <a:lnTo>
                    <a:pt x="1228174" y="44529"/>
                  </a:lnTo>
                  <a:lnTo>
                    <a:pt x="1235577" y="53581"/>
                  </a:lnTo>
                  <a:lnTo>
                    <a:pt x="1240254" y="62086"/>
                  </a:lnTo>
                  <a:lnTo>
                    <a:pt x="1242193" y="70067"/>
                  </a:lnTo>
                  <a:lnTo>
                    <a:pt x="1241381" y="77548"/>
                  </a:lnTo>
                  <a:lnTo>
                    <a:pt x="1216871" y="110948"/>
                  </a:lnTo>
                  <a:lnTo>
                    <a:pt x="1190964" y="135205"/>
                  </a:lnTo>
                  <a:lnTo>
                    <a:pt x="1229954" y="135205"/>
                  </a:lnTo>
                  <a:lnTo>
                    <a:pt x="1237825" y="127839"/>
                  </a:lnTo>
                  <a:lnTo>
                    <a:pt x="1260873" y="100505"/>
                  </a:lnTo>
                  <a:lnTo>
                    <a:pt x="1270765" y="73944"/>
                  </a:lnTo>
                  <a:lnTo>
                    <a:pt x="1267489" y="48170"/>
                  </a:lnTo>
                  <a:lnTo>
                    <a:pt x="1254794" y="28902"/>
                  </a:lnTo>
                  <a:close/>
                </a:path>
                <a:path w="1271269" h="1104900">
                  <a:moveTo>
                    <a:pt x="1201679" y="112"/>
                  </a:moveTo>
                  <a:lnTo>
                    <a:pt x="1174543" y="8228"/>
                  </a:lnTo>
                  <a:lnTo>
                    <a:pt x="1145753" y="29416"/>
                  </a:lnTo>
                  <a:lnTo>
                    <a:pt x="1117051" y="56213"/>
                  </a:lnTo>
                  <a:lnTo>
                    <a:pt x="1155965" y="56213"/>
                  </a:lnTo>
                  <a:lnTo>
                    <a:pt x="1161119" y="51387"/>
                  </a:lnTo>
                  <a:lnTo>
                    <a:pt x="1170954" y="42914"/>
                  </a:lnTo>
                  <a:lnTo>
                    <a:pt x="1180074" y="36369"/>
                  </a:lnTo>
                  <a:lnTo>
                    <a:pt x="1188479" y="31778"/>
                  </a:lnTo>
                  <a:lnTo>
                    <a:pt x="1196170" y="29162"/>
                  </a:lnTo>
                  <a:lnTo>
                    <a:pt x="1203671" y="28902"/>
                  </a:lnTo>
                  <a:lnTo>
                    <a:pt x="1254794" y="28902"/>
                  </a:lnTo>
                  <a:lnTo>
                    <a:pt x="1251033" y="23193"/>
                  </a:lnTo>
                  <a:lnTo>
                    <a:pt x="1227172" y="5092"/>
                  </a:lnTo>
                  <a:lnTo>
                    <a:pt x="1201679" y="112"/>
                  </a:lnTo>
                  <a:close/>
                </a:path>
              </a:pathLst>
            </a:custGeom>
            <a:solidFill>
              <a:srgbClr val="6224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980423" y="8694200"/>
              <a:ext cx="1982673" cy="1839421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0346497" y="9130698"/>
              <a:ext cx="1143635" cy="933450"/>
            </a:xfrm>
            <a:custGeom>
              <a:avLst/>
              <a:gdLst/>
              <a:ahLst/>
              <a:cxnLst/>
              <a:rect l="l" t="t" r="r" b="b"/>
              <a:pathLst>
                <a:path w="1143634" h="933450">
                  <a:moveTo>
                    <a:pt x="93908" y="869983"/>
                  </a:moveTo>
                  <a:lnTo>
                    <a:pt x="69779" y="890302"/>
                  </a:lnTo>
                  <a:lnTo>
                    <a:pt x="104760" y="922051"/>
                  </a:lnTo>
                  <a:lnTo>
                    <a:pt x="141897" y="933481"/>
                  </a:lnTo>
                  <a:lnTo>
                    <a:pt x="181201" y="927131"/>
                  </a:lnTo>
                  <a:lnTo>
                    <a:pt x="216461" y="905542"/>
                  </a:lnTo>
                  <a:lnTo>
                    <a:pt x="147628" y="905542"/>
                  </a:lnTo>
                  <a:lnTo>
                    <a:pt x="134412" y="903002"/>
                  </a:lnTo>
                  <a:lnTo>
                    <a:pt x="121054" y="895382"/>
                  </a:lnTo>
                  <a:lnTo>
                    <a:pt x="107552" y="885222"/>
                  </a:lnTo>
                  <a:lnTo>
                    <a:pt x="93908" y="869983"/>
                  </a:lnTo>
                  <a:close/>
                </a:path>
                <a:path w="1143634" h="933450">
                  <a:moveTo>
                    <a:pt x="247097" y="773465"/>
                  </a:moveTo>
                  <a:lnTo>
                    <a:pt x="190140" y="773465"/>
                  </a:lnTo>
                  <a:lnTo>
                    <a:pt x="207404" y="779815"/>
                  </a:lnTo>
                  <a:lnTo>
                    <a:pt x="223572" y="793784"/>
                  </a:lnTo>
                  <a:lnTo>
                    <a:pt x="235813" y="815374"/>
                  </a:lnTo>
                  <a:lnTo>
                    <a:pt x="236922" y="836963"/>
                  </a:lnTo>
                  <a:lnTo>
                    <a:pt x="226911" y="859823"/>
                  </a:lnTo>
                  <a:lnTo>
                    <a:pt x="190239" y="892842"/>
                  </a:lnTo>
                  <a:lnTo>
                    <a:pt x="147628" y="905542"/>
                  </a:lnTo>
                  <a:lnTo>
                    <a:pt x="216461" y="905542"/>
                  </a:lnTo>
                  <a:lnTo>
                    <a:pt x="252225" y="871253"/>
                  </a:lnTo>
                  <a:lnTo>
                    <a:pt x="268267" y="821724"/>
                  </a:lnTo>
                  <a:lnTo>
                    <a:pt x="266148" y="806484"/>
                  </a:lnTo>
                  <a:lnTo>
                    <a:pt x="260266" y="792515"/>
                  </a:lnTo>
                  <a:lnTo>
                    <a:pt x="250622" y="777275"/>
                  </a:lnTo>
                  <a:lnTo>
                    <a:pt x="247097" y="773465"/>
                  </a:lnTo>
                  <a:close/>
                </a:path>
                <a:path w="1143634" h="933450">
                  <a:moveTo>
                    <a:pt x="114863" y="657898"/>
                  </a:moveTo>
                  <a:lnTo>
                    <a:pt x="64733" y="675677"/>
                  </a:lnTo>
                  <a:lnTo>
                    <a:pt x="29035" y="704887"/>
                  </a:lnTo>
                  <a:lnTo>
                    <a:pt x="5933" y="739176"/>
                  </a:lnTo>
                  <a:lnTo>
                    <a:pt x="-261" y="774735"/>
                  </a:lnTo>
                  <a:lnTo>
                    <a:pt x="3153" y="792515"/>
                  </a:lnTo>
                  <a:lnTo>
                    <a:pt x="10926" y="810294"/>
                  </a:lnTo>
                  <a:lnTo>
                    <a:pt x="23044" y="828074"/>
                  </a:lnTo>
                  <a:lnTo>
                    <a:pt x="47173" y="807754"/>
                  </a:lnTo>
                  <a:lnTo>
                    <a:pt x="38075" y="795054"/>
                  </a:lnTo>
                  <a:lnTo>
                    <a:pt x="32108" y="782355"/>
                  </a:lnTo>
                  <a:lnTo>
                    <a:pt x="29261" y="769655"/>
                  </a:lnTo>
                  <a:lnTo>
                    <a:pt x="29521" y="758225"/>
                  </a:lnTo>
                  <a:lnTo>
                    <a:pt x="33095" y="746796"/>
                  </a:lnTo>
                  <a:lnTo>
                    <a:pt x="63937" y="709967"/>
                  </a:lnTo>
                  <a:lnTo>
                    <a:pt x="109560" y="687107"/>
                  </a:lnTo>
                  <a:lnTo>
                    <a:pt x="169859" y="687107"/>
                  </a:lnTo>
                  <a:lnTo>
                    <a:pt x="166931" y="682027"/>
                  </a:lnTo>
                  <a:lnTo>
                    <a:pt x="156027" y="671868"/>
                  </a:lnTo>
                  <a:lnTo>
                    <a:pt x="143707" y="664248"/>
                  </a:lnTo>
                  <a:lnTo>
                    <a:pt x="129981" y="659168"/>
                  </a:lnTo>
                  <a:lnTo>
                    <a:pt x="114863" y="657898"/>
                  </a:lnTo>
                  <a:close/>
                </a:path>
                <a:path w="1143634" h="933450">
                  <a:moveTo>
                    <a:pt x="169859" y="687107"/>
                  </a:moveTo>
                  <a:lnTo>
                    <a:pt x="109560" y="687107"/>
                  </a:lnTo>
                  <a:lnTo>
                    <a:pt x="128729" y="690917"/>
                  </a:lnTo>
                  <a:lnTo>
                    <a:pt x="145469" y="704887"/>
                  </a:lnTo>
                  <a:lnTo>
                    <a:pt x="154918" y="721396"/>
                  </a:lnTo>
                  <a:lnTo>
                    <a:pt x="156391" y="737906"/>
                  </a:lnTo>
                  <a:lnTo>
                    <a:pt x="149862" y="753146"/>
                  </a:lnTo>
                  <a:lnTo>
                    <a:pt x="135309" y="768385"/>
                  </a:lnTo>
                  <a:lnTo>
                    <a:pt x="106608" y="792515"/>
                  </a:lnTo>
                  <a:lnTo>
                    <a:pt x="123498" y="812834"/>
                  </a:lnTo>
                  <a:lnTo>
                    <a:pt x="152327" y="788705"/>
                  </a:lnTo>
                  <a:lnTo>
                    <a:pt x="171781" y="777275"/>
                  </a:lnTo>
                  <a:lnTo>
                    <a:pt x="190140" y="773465"/>
                  </a:lnTo>
                  <a:lnTo>
                    <a:pt x="247097" y="773465"/>
                  </a:lnTo>
                  <a:lnTo>
                    <a:pt x="241220" y="767115"/>
                  </a:lnTo>
                  <a:lnTo>
                    <a:pt x="237412" y="764575"/>
                  </a:lnTo>
                  <a:lnTo>
                    <a:pt x="167693" y="764575"/>
                  </a:lnTo>
                  <a:lnTo>
                    <a:pt x="162105" y="758225"/>
                  </a:lnTo>
                  <a:lnTo>
                    <a:pt x="175486" y="737906"/>
                  </a:lnTo>
                  <a:lnTo>
                    <a:pt x="180758" y="718856"/>
                  </a:lnTo>
                  <a:lnTo>
                    <a:pt x="177911" y="701077"/>
                  </a:lnTo>
                  <a:lnTo>
                    <a:pt x="169859" y="687107"/>
                  </a:lnTo>
                  <a:close/>
                </a:path>
                <a:path w="1143634" h="933450">
                  <a:moveTo>
                    <a:pt x="241478" y="636308"/>
                  </a:moveTo>
                  <a:lnTo>
                    <a:pt x="217349" y="655358"/>
                  </a:lnTo>
                  <a:lnTo>
                    <a:pt x="337869" y="801404"/>
                  </a:lnTo>
                  <a:lnTo>
                    <a:pt x="361871" y="782355"/>
                  </a:lnTo>
                  <a:lnTo>
                    <a:pt x="310057" y="718856"/>
                  </a:lnTo>
                  <a:lnTo>
                    <a:pt x="334900" y="698537"/>
                  </a:lnTo>
                  <a:lnTo>
                    <a:pt x="293039" y="698537"/>
                  </a:lnTo>
                  <a:lnTo>
                    <a:pt x="241478" y="636308"/>
                  </a:lnTo>
                  <a:close/>
                </a:path>
                <a:path w="1143634" h="933450">
                  <a:moveTo>
                    <a:pt x="212396" y="753146"/>
                  </a:moveTo>
                  <a:lnTo>
                    <a:pt x="202250" y="753146"/>
                  </a:lnTo>
                  <a:lnTo>
                    <a:pt x="191426" y="754415"/>
                  </a:lnTo>
                  <a:lnTo>
                    <a:pt x="179911" y="758225"/>
                  </a:lnTo>
                  <a:lnTo>
                    <a:pt x="167693" y="764575"/>
                  </a:lnTo>
                  <a:lnTo>
                    <a:pt x="237412" y="764575"/>
                  </a:lnTo>
                  <a:lnTo>
                    <a:pt x="231700" y="760765"/>
                  </a:lnTo>
                  <a:lnTo>
                    <a:pt x="222084" y="755685"/>
                  </a:lnTo>
                  <a:lnTo>
                    <a:pt x="212396" y="753146"/>
                  </a:lnTo>
                  <a:close/>
                </a:path>
                <a:path w="1143634" h="933450">
                  <a:moveTo>
                    <a:pt x="432409" y="651548"/>
                  </a:moveTo>
                  <a:lnTo>
                    <a:pt x="392351" y="651548"/>
                  </a:lnTo>
                  <a:lnTo>
                    <a:pt x="444165" y="713777"/>
                  </a:lnTo>
                  <a:lnTo>
                    <a:pt x="468041" y="694727"/>
                  </a:lnTo>
                  <a:lnTo>
                    <a:pt x="432409" y="651548"/>
                  </a:lnTo>
                  <a:close/>
                </a:path>
                <a:path w="1143634" h="933450">
                  <a:moveTo>
                    <a:pt x="347521" y="548681"/>
                  </a:moveTo>
                  <a:lnTo>
                    <a:pt x="323645" y="567730"/>
                  </a:lnTo>
                  <a:lnTo>
                    <a:pt x="375333" y="631229"/>
                  </a:lnTo>
                  <a:lnTo>
                    <a:pt x="293039" y="698537"/>
                  </a:lnTo>
                  <a:lnTo>
                    <a:pt x="334900" y="698537"/>
                  </a:lnTo>
                  <a:lnTo>
                    <a:pt x="392351" y="651548"/>
                  </a:lnTo>
                  <a:lnTo>
                    <a:pt x="432409" y="651548"/>
                  </a:lnTo>
                  <a:lnTo>
                    <a:pt x="347521" y="548681"/>
                  </a:lnTo>
                  <a:close/>
                </a:path>
                <a:path w="1143634" h="933450">
                  <a:moveTo>
                    <a:pt x="561350" y="466133"/>
                  </a:moveTo>
                  <a:lnTo>
                    <a:pt x="502743" y="466133"/>
                  </a:lnTo>
                  <a:lnTo>
                    <a:pt x="521010" y="472483"/>
                  </a:lnTo>
                  <a:lnTo>
                    <a:pt x="538778" y="486452"/>
                  </a:lnTo>
                  <a:lnTo>
                    <a:pt x="485185" y="541061"/>
                  </a:lnTo>
                  <a:lnTo>
                    <a:pt x="467967" y="562650"/>
                  </a:lnTo>
                  <a:lnTo>
                    <a:pt x="460119" y="582970"/>
                  </a:lnTo>
                  <a:lnTo>
                    <a:pt x="461629" y="603289"/>
                  </a:lnTo>
                  <a:lnTo>
                    <a:pt x="485312" y="635039"/>
                  </a:lnTo>
                  <a:lnTo>
                    <a:pt x="506902" y="643928"/>
                  </a:lnTo>
                  <a:lnTo>
                    <a:pt x="512744" y="643928"/>
                  </a:lnTo>
                  <a:lnTo>
                    <a:pt x="518585" y="645198"/>
                  </a:lnTo>
                  <a:lnTo>
                    <a:pt x="525443" y="643928"/>
                  </a:lnTo>
                  <a:lnTo>
                    <a:pt x="533317" y="640118"/>
                  </a:lnTo>
                  <a:lnTo>
                    <a:pt x="545159" y="635039"/>
                  </a:lnTo>
                  <a:lnTo>
                    <a:pt x="551140" y="629959"/>
                  </a:lnTo>
                  <a:lnTo>
                    <a:pt x="557192" y="626149"/>
                  </a:lnTo>
                  <a:lnTo>
                    <a:pt x="568668" y="613449"/>
                  </a:lnTo>
                  <a:lnTo>
                    <a:pt x="517188" y="613449"/>
                  </a:lnTo>
                  <a:lnTo>
                    <a:pt x="510954" y="612179"/>
                  </a:lnTo>
                  <a:lnTo>
                    <a:pt x="505028" y="609639"/>
                  </a:lnTo>
                  <a:lnTo>
                    <a:pt x="499437" y="605829"/>
                  </a:lnTo>
                  <a:lnTo>
                    <a:pt x="494202" y="599479"/>
                  </a:lnTo>
                  <a:lnTo>
                    <a:pt x="488360" y="593130"/>
                  </a:lnTo>
                  <a:lnTo>
                    <a:pt x="486328" y="585510"/>
                  </a:lnTo>
                  <a:lnTo>
                    <a:pt x="488106" y="579160"/>
                  </a:lnTo>
                  <a:lnTo>
                    <a:pt x="490178" y="572810"/>
                  </a:lnTo>
                  <a:lnTo>
                    <a:pt x="493535" y="567730"/>
                  </a:lnTo>
                  <a:lnTo>
                    <a:pt x="498179" y="561380"/>
                  </a:lnTo>
                  <a:lnTo>
                    <a:pt x="504108" y="555031"/>
                  </a:lnTo>
                  <a:lnTo>
                    <a:pt x="553637" y="505502"/>
                  </a:lnTo>
                  <a:lnTo>
                    <a:pt x="595025" y="505502"/>
                  </a:lnTo>
                  <a:lnTo>
                    <a:pt x="567733" y="472483"/>
                  </a:lnTo>
                  <a:lnTo>
                    <a:pt x="561350" y="466133"/>
                  </a:lnTo>
                  <a:close/>
                </a:path>
                <a:path w="1143634" h="933450">
                  <a:moveTo>
                    <a:pt x="595025" y="505502"/>
                  </a:moveTo>
                  <a:lnTo>
                    <a:pt x="553637" y="505502"/>
                  </a:lnTo>
                  <a:lnTo>
                    <a:pt x="561806" y="516931"/>
                  </a:lnTo>
                  <a:lnTo>
                    <a:pt x="567273" y="529631"/>
                  </a:lnTo>
                  <a:lnTo>
                    <a:pt x="570049" y="542331"/>
                  </a:lnTo>
                  <a:lnTo>
                    <a:pt x="570146" y="555031"/>
                  </a:lnTo>
                  <a:lnTo>
                    <a:pt x="567455" y="569000"/>
                  </a:lnTo>
                  <a:lnTo>
                    <a:pt x="543096" y="603289"/>
                  </a:lnTo>
                  <a:lnTo>
                    <a:pt x="517188" y="613449"/>
                  </a:lnTo>
                  <a:lnTo>
                    <a:pt x="568668" y="613449"/>
                  </a:lnTo>
                  <a:lnTo>
                    <a:pt x="575553" y="605829"/>
                  </a:lnTo>
                  <a:lnTo>
                    <a:pt x="585116" y="584240"/>
                  </a:lnTo>
                  <a:lnTo>
                    <a:pt x="585892" y="561380"/>
                  </a:lnTo>
                  <a:lnTo>
                    <a:pt x="577893" y="535981"/>
                  </a:lnTo>
                  <a:lnTo>
                    <a:pt x="585005" y="530901"/>
                  </a:lnTo>
                  <a:lnTo>
                    <a:pt x="616018" y="530901"/>
                  </a:lnTo>
                  <a:lnTo>
                    <a:pt x="595025" y="505502"/>
                  </a:lnTo>
                  <a:close/>
                </a:path>
                <a:path w="1143634" h="933450">
                  <a:moveTo>
                    <a:pt x="510712" y="439463"/>
                  </a:moveTo>
                  <a:lnTo>
                    <a:pt x="494587" y="439463"/>
                  </a:lnTo>
                  <a:lnTo>
                    <a:pt x="478772" y="443273"/>
                  </a:lnTo>
                  <a:lnTo>
                    <a:pt x="434758" y="473753"/>
                  </a:lnTo>
                  <a:lnTo>
                    <a:pt x="414702" y="515662"/>
                  </a:lnTo>
                  <a:lnTo>
                    <a:pt x="414418" y="530901"/>
                  </a:lnTo>
                  <a:lnTo>
                    <a:pt x="417004" y="544871"/>
                  </a:lnTo>
                  <a:lnTo>
                    <a:pt x="422471" y="558840"/>
                  </a:lnTo>
                  <a:lnTo>
                    <a:pt x="430831" y="571540"/>
                  </a:lnTo>
                  <a:lnTo>
                    <a:pt x="454325" y="551221"/>
                  </a:lnTo>
                  <a:lnTo>
                    <a:pt x="447606" y="542331"/>
                  </a:lnTo>
                  <a:lnTo>
                    <a:pt x="443435" y="532171"/>
                  </a:lnTo>
                  <a:lnTo>
                    <a:pt x="441788" y="523281"/>
                  </a:lnTo>
                  <a:lnTo>
                    <a:pt x="442641" y="514392"/>
                  </a:lnTo>
                  <a:lnTo>
                    <a:pt x="445663" y="505502"/>
                  </a:lnTo>
                  <a:lnTo>
                    <a:pt x="483951" y="468673"/>
                  </a:lnTo>
                  <a:lnTo>
                    <a:pt x="502743" y="466133"/>
                  </a:lnTo>
                  <a:lnTo>
                    <a:pt x="561350" y="466133"/>
                  </a:lnTo>
                  <a:lnTo>
                    <a:pt x="554966" y="459783"/>
                  </a:lnTo>
                  <a:lnTo>
                    <a:pt x="541223" y="449623"/>
                  </a:lnTo>
                  <a:lnTo>
                    <a:pt x="526479" y="443273"/>
                  </a:lnTo>
                  <a:lnTo>
                    <a:pt x="510712" y="439463"/>
                  </a:lnTo>
                  <a:close/>
                </a:path>
                <a:path w="1143634" h="933450">
                  <a:moveTo>
                    <a:pt x="616018" y="530901"/>
                  </a:moveTo>
                  <a:lnTo>
                    <a:pt x="585005" y="530901"/>
                  </a:lnTo>
                  <a:lnTo>
                    <a:pt x="593767" y="548681"/>
                  </a:lnTo>
                  <a:lnTo>
                    <a:pt x="600244" y="556301"/>
                  </a:lnTo>
                  <a:lnTo>
                    <a:pt x="607505" y="562650"/>
                  </a:lnTo>
                  <a:lnTo>
                    <a:pt x="615182" y="566460"/>
                  </a:lnTo>
                  <a:lnTo>
                    <a:pt x="623264" y="565190"/>
                  </a:lnTo>
                  <a:lnTo>
                    <a:pt x="631740" y="558840"/>
                  </a:lnTo>
                  <a:lnTo>
                    <a:pt x="657520" y="538521"/>
                  </a:lnTo>
                  <a:lnTo>
                    <a:pt x="654539" y="534711"/>
                  </a:lnTo>
                  <a:lnTo>
                    <a:pt x="619167" y="534711"/>
                  </a:lnTo>
                  <a:lnTo>
                    <a:pt x="616018" y="530901"/>
                  </a:lnTo>
                  <a:close/>
                </a:path>
                <a:path w="1143634" h="933450">
                  <a:moveTo>
                    <a:pt x="640629" y="516931"/>
                  </a:moveTo>
                  <a:lnTo>
                    <a:pt x="619167" y="534711"/>
                  </a:lnTo>
                  <a:lnTo>
                    <a:pt x="654539" y="534711"/>
                  </a:lnTo>
                  <a:lnTo>
                    <a:pt x="640629" y="516931"/>
                  </a:lnTo>
                  <a:close/>
                </a:path>
                <a:path w="1143634" h="933450">
                  <a:moveTo>
                    <a:pt x="589323" y="349296"/>
                  </a:moveTo>
                  <a:lnTo>
                    <a:pt x="565320" y="368345"/>
                  </a:lnTo>
                  <a:lnTo>
                    <a:pt x="685713" y="514392"/>
                  </a:lnTo>
                  <a:lnTo>
                    <a:pt x="709843" y="495342"/>
                  </a:lnTo>
                  <a:lnTo>
                    <a:pt x="658028" y="431844"/>
                  </a:lnTo>
                  <a:lnTo>
                    <a:pt x="682871" y="411524"/>
                  </a:lnTo>
                  <a:lnTo>
                    <a:pt x="641010" y="411524"/>
                  </a:lnTo>
                  <a:lnTo>
                    <a:pt x="589323" y="349296"/>
                  </a:lnTo>
                  <a:close/>
                </a:path>
                <a:path w="1143634" h="933450">
                  <a:moveTo>
                    <a:pt x="780380" y="364535"/>
                  </a:moveTo>
                  <a:lnTo>
                    <a:pt x="740322" y="364535"/>
                  </a:lnTo>
                  <a:lnTo>
                    <a:pt x="792136" y="426764"/>
                  </a:lnTo>
                  <a:lnTo>
                    <a:pt x="816012" y="407714"/>
                  </a:lnTo>
                  <a:lnTo>
                    <a:pt x="780380" y="364535"/>
                  </a:lnTo>
                  <a:close/>
                </a:path>
                <a:path w="1143634" h="933450">
                  <a:moveTo>
                    <a:pt x="695492" y="261668"/>
                  </a:moveTo>
                  <a:lnTo>
                    <a:pt x="671617" y="280717"/>
                  </a:lnTo>
                  <a:lnTo>
                    <a:pt x="723304" y="344216"/>
                  </a:lnTo>
                  <a:lnTo>
                    <a:pt x="641010" y="411524"/>
                  </a:lnTo>
                  <a:lnTo>
                    <a:pt x="682871" y="411524"/>
                  </a:lnTo>
                  <a:lnTo>
                    <a:pt x="740322" y="364535"/>
                  </a:lnTo>
                  <a:lnTo>
                    <a:pt x="780380" y="364535"/>
                  </a:lnTo>
                  <a:lnTo>
                    <a:pt x="695492" y="261668"/>
                  </a:lnTo>
                  <a:close/>
                </a:path>
                <a:path w="1143634" h="933450">
                  <a:moveTo>
                    <a:pt x="763308" y="205789"/>
                  </a:moveTo>
                  <a:lnTo>
                    <a:pt x="739179" y="224839"/>
                  </a:lnTo>
                  <a:lnTo>
                    <a:pt x="859699" y="370885"/>
                  </a:lnTo>
                  <a:lnTo>
                    <a:pt x="887867" y="348026"/>
                  </a:lnTo>
                  <a:lnTo>
                    <a:pt x="874430" y="348026"/>
                  </a:lnTo>
                  <a:lnTo>
                    <a:pt x="866430" y="330246"/>
                  </a:lnTo>
                  <a:lnTo>
                    <a:pt x="763308" y="205789"/>
                  </a:lnTo>
                  <a:close/>
                </a:path>
                <a:path w="1143634" h="933450">
                  <a:moveTo>
                    <a:pt x="879383" y="109272"/>
                  </a:moveTo>
                  <a:lnTo>
                    <a:pt x="831251" y="149911"/>
                  </a:lnTo>
                  <a:lnTo>
                    <a:pt x="881161" y="341676"/>
                  </a:lnTo>
                  <a:lnTo>
                    <a:pt x="874430" y="348026"/>
                  </a:lnTo>
                  <a:lnTo>
                    <a:pt x="887867" y="348026"/>
                  </a:lnTo>
                  <a:lnTo>
                    <a:pt x="908212" y="331516"/>
                  </a:lnTo>
                  <a:lnTo>
                    <a:pt x="858429" y="138481"/>
                  </a:lnTo>
                  <a:lnTo>
                    <a:pt x="865287" y="133401"/>
                  </a:lnTo>
                  <a:lnTo>
                    <a:pt x="899295" y="133401"/>
                  </a:lnTo>
                  <a:lnTo>
                    <a:pt x="879383" y="109272"/>
                  </a:lnTo>
                  <a:close/>
                </a:path>
                <a:path w="1143634" h="933450">
                  <a:moveTo>
                    <a:pt x="899295" y="133401"/>
                  </a:moveTo>
                  <a:lnTo>
                    <a:pt x="865287" y="133401"/>
                  </a:lnTo>
                  <a:lnTo>
                    <a:pt x="872779" y="149911"/>
                  </a:lnTo>
                  <a:lnTo>
                    <a:pt x="976155" y="275638"/>
                  </a:lnTo>
                  <a:lnTo>
                    <a:pt x="999903" y="255318"/>
                  </a:lnTo>
                  <a:lnTo>
                    <a:pt x="899295" y="133401"/>
                  </a:lnTo>
                  <a:close/>
                </a:path>
                <a:path w="1143634" h="933450">
                  <a:moveTo>
                    <a:pt x="1044479" y="55"/>
                  </a:moveTo>
                  <a:lnTo>
                    <a:pt x="1027618" y="55"/>
                  </a:lnTo>
                  <a:lnTo>
                    <a:pt x="1011127" y="3864"/>
                  </a:lnTo>
                  <a:lnTo>
                    <a:pt x="965156" y="35614"/>
                  </a:lnTo>
                  <a:lnTo>
                    <a:pt x="944279" y="83872"/>
                  </a:lnTo>
                  <a:lnTo>
                    <a:pt x="944584" y="101652"/>
                  </a:lnTo>
                  <a:lnTo>
                    <a:pt x="969551" y="154991"/>
                  </a:lnTo>
                  <a:lnTo>
                    <a:pt x="999856" y="181660"/>
                  </a:lnTo>
                  <a:lnTo>
                    <a:pt x="1034446" y="195630"/>
                  </a:lnTo>
                  <a:lnTo>
                    <a:pt x="1052778" y="195630"/>
                  </a:lnTo>
                  <a:lnTo>
                    <a:pt x="1071180" y="193090"/>
                  </a:lnTo>
                  <a:lnTo>
                    <a:pt x="1089630" y="184200"/>
                  </a:lnTo>
                  <a:lnTo>
                    <a:pt x="1108104" y="171500"/>
                  </a:lnTo>
                  <a:lnTo>
                    <a:pt x="1110701" y="168960"/>
                  </a:lnTo>
                  <a:lnTo>
                    <a:pt x="1054520" y="168960"/>
                  </a:lnTo>
                  <a:lnTo>
                    <a:pt x="1042447" y="167690"/>
                  </a:lnTo>
                  <a:lnTo>
                    <a:pt x="1030686" y="165150"/>
                  </a:lnTo>
                  <a:lnTo>
                    <a:pt x="1019413" y="158801"/>
                  </a:lnTo>
                  <a:lnTo>
                    <a:pt x="1008640" y="151181"/>
                  </a:lnTo>
                  <a:lnTo>
                    <a:pt x="998379" y="142291"/>
                  </a:lnTo>
                  <a:lnTo>
                    <a:pt x="1021467" y="123241"/>
                  </a:lnTo>
                  <a:lnTo>
                    <a:pt x="983394" y="123241"/>
                  </a:lnTo>
                  <a:lnTo>
                    <a:pt x="977085" y="114352"/>
                  </a:lnTo>
                  <a:lnTo>
                    <a:pt x="973028" y="104192"/>
                  </a:lnTo>
                  <a:lnTo>
                    <a:pt x="971232" y="94032"/>
                  </a:lnTo>
                  <a:lnTo>
                    <a:pt x="971710" y="82602"/>
                  </a:lnTo>
                  <a:lnTo>
                    <a:pt x="995966" y="41963"/>
                  </a:lnTo>
                  <a:lnTo>
                    <a:pt x="1038764" y="26724"/>
                  </a:lnTo>
                  <a:lnTo>
                    <a:pt x="1096597" y="26724"/>
                  </a:lnTo>
                  <a:lnTo>
                    <a:pt x="1091859" y="21644"/>
                  </a:lnTo>
                  <a:lnTo>
                    <a:pt x="1076847" y="11484"/>
                  </a:lnTo>
                  <a:lnTo>
                    <a:pt x="1061050" y="3864"/>
                  </a:lnTo>
                  <a:lnTo>
                    <a:pt x="1044479" y="55"/>
                  </a:lnTo>
                  <a:close/>
                </a:path>
                <a:path w="1143634" h="933450">
                  <a:moveTo>
                    <a:pt x="1133123" y="59743"/>
                  </a:moveTo>
                  <a:lnTo>
                    <a:pt x="1109120" y="80063"/>
                  </a:lnTo>
                  <a:lnTo>
                    <a:pt x="1113168" y="88952"/>
                  </a:lnTo>
                  <a:lnTo>
                    <a:pt x="1115407" y="99112"/>
                  </a:lnTo>
                  <a:lnTo>
                    <a:pt x="1099881" y="143561"/>
                  </a:lnTo>
                  <a:lnTo>
                    <a:pt x="1066735" y="166420"/>
                  </a:lnTo>
                  <a:lnTo>
                    <a:pt x="1054520" y="168960"/>
                  </a:lnTo>
                  <a:lnTo>
                    <a:pt x="1110701" y="168960"/>
                  </a:lnTo>
                  <a:lnTo>
                    <a:pt x="1115893" y="163880"/>
                  </a:lnTo>
                  <a:lnTo>
                    <a:pt x="1122693" y="157531"/>
                  </a:lnTo>
                  <a:lnTo>
                    <a:pt x="1128517" y="149911"/>
                  </a:lnTo>
                  <a:lnTo>
                    <a:pt x="1143029" y="110542"/>
                  </a:lnTo>
                  <a:lnTo>
                    <a:pt x="1143096" y="108002"/>
                  </a:lnTo>
                  <a:lnTo>
                    <a:pt x="1143032" y="99112"/>
                  </a:lnTo>
                  <a:lnTo>
                    <a:pt x="1136933" y="67363"/>
                  </a:lnTo>
                  <a:lnTo>
                    <a:pt x="1133123" y="59743"/>
                  </a:lnTo>
                  <a:close/>
                </a:path>
                <a:path w="1143634" h="933450">
                  <a:moveTo>
                    <a:pt x="1096597" y="26724"/>
                  </a:moveTo>
                  <a:lnTo>
                    <a:pt x="1038764" y="26724"/>
                  </a:lnTo>
                  <a:lnTo>
                    <a:pt x="1049122" y="29264"/>
                  </a:lnTo>
                  <a:lnTo>
                    <a:pt x="1058671" y="33074"/>
                  </a:lnTo>
                  <a:lnTo>
                    <a:pt x="1067410" y="39424"/>
                  </a:lnTo>
                  <a:lnTo>
                    <a:pt x="1075339" y="48313"/>
                  </a:lnTo>
                  <a:lnTo>
                    <a:pt x="983394" y="123241"/>
                  </a:lnTo>
                  <a:lnTo>
                    <a:pt x="1021467" y="123241"/>
                  </a:lnTo>
                  <a:lnTo>
                    <a:pt x="1113819" y="47043"/>
                  </a:lnTo>
                  <a:lnTo>
                    <a:pt x="1106073" y="36884"/>
                  </a:lnTo>
                  <a:lnTo>
                    <a:pt x="1096597" y="26724"/>
                  </a:lnTo>
                  <a:close/>
                </a:path>
              </a:pathLst>
            </a:custGeom>
            <a:solidFill>
              <a:srgbClr val="6224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956158" y="8366548"/>
              <a:ext cx="2613593" cy="2388047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5335504" y="8809388"/>
              <a:ext cx="1801495" cy="1463675"/>
            </a:xfrm>
            <a:custGeom>
              <a:avLst/>
              <a:gdLst/>
              <a:ahLst/>
              <a:cxnLst/>
              <a:rect l="l" t="t" r="r" b="b"/>
              <a:pathLst>
                <a:path w="1801494" h="1463675">
                  <a:moveTo>
                    <a:pt x="114506" y="1191054"/>
                  </a:moveTo>
                  <a:lnTo>
                    <a:pt x="67125" y="1205584"/>
                  </a:lnTo>
                  <a:lnTo>
                    <a:pt x="25293" y="1240899"/>
                  </a:lnTo>
                  <a:lnTo>
                    <a:pt x="2727" y="1285366"/>
                  </a:lnTo>
                  <a:lnTo>
                    <a:pt x="-387" y="1310261"/>
                  </a:lnTo>
                  <a:lnTo>
                    <a:pt x="1632" y="1335697"/>
                  </a:lnTo>
                  <a:lnTo>
                    <a:pt x="20578" y="1384483"/>
                  </a:lnTo>
                  <a:lnTo>
                    <a:pt x="57741" y="1428583"/>
                  </a:lnTo>
                  <a:lnTo>
                    <a:pt x="102785" y="1455657"/>
                  </a:lnTo>
                  <a:lnTo>
                    <a:pt x="152595" y="1463082"/>
                  </a:lnTo>
                  <a:lnTo>
                    <a:pt x="176836" y="1458530"/>
                  </a:lnTo>
                  <a:lnTo>
                    <a:pt x="200219" y="1448329"/>
                  </a:lnTo>
                  <a:lnTo>
                    <a:pt x="218377" y="1435556"/>
                  </a:lnTo>
                  <a:lnTo>
                    <a:pt x="151024" y="1435556"/>
                  </a:lnTo>
                  <a:lnTo>
                    <a:pt x="132070" y="1433981"/>
                  </a:lnTo>
                  <a:lnTo>
                    <a:pt x="95272" y="1418485"/>
                  </a:lnTo>
                  <a:lnTo>
                    <a:pt x="61332" y="1387691"/>
                  </a:lnTo>
                  <a:lnTo>
                    <a:pt x="36965" y="1349316"/>
                  </a:lnTo>
                  <a:lnTo>
                    <a:pt x="27932" y="1310502"/>
                  </a:lnTo>
                  <a:lnTo>
                    <a:pt x="29551" y="1291560"/>
                  </a:lnTo>
                  <a:lnTo>
                    <a:pt x="46506" y="1257176"/>
                  </a:lnTo>
                  <a:lnTo>
                    <a:pt x="79556" y="1229346"/>
                  </a:lnTo>
                  <a:lnTo>
                    <a:pt x="116131" y="1218590"/>
                  </a:lnTo>
                  <a:lnTo>
                    <a:pt x="199453" y="1218590"/>
                  </a:lnTo>
                  <a:lnTo>
                    <a:pt x="187313" y="1209704"/>
                  </a:lnTo>
                  <a:lnTo>
                    <a:pt x="164124" y="1198605"/>
                  </a:lnTo>
                  <a:lnTo>
                    <a:pt x="139435" y="1192243"/>
                  </a:lnTo>
                  <a:lnTo>
                    <a:pt x="114506" y="1191054"/>
                  </a:lnTo>
                  <a:close/>
                </a:path>
                <a:path w="1801494" h="1463675">
                  <a:moveTo>
                    <a:pt x="199453" y="1218590"/>
                  </a:moveTo>
                  <a:lnTo>
                    <a:pt x="116131" y="1218590"/>
                  </a:lnTo>
                  <a:lnTo>
                    <a:pt x="134991" y="1220182"/>
                  </a:lnTo>
                  <a:lnTo>
                    <a:pt x="153661" y="1226068"/>
                  </a:lnTo>
                  <a:lnTo>
                    <a:pt x="188764" y="1249151"/>
                  </a:lnTo>
                  <a:lnTo>
                    <a:pt x="219483" y="1285595"/>
                  </a:lnTo>
                  <a:lnTo>
                    <a:pt x="236437" y="1324271"/>
                  </a:lnTo>
                  <a:lnTo>
                    <a:pt x="239128" y="1343699"/>
                  </a:lnTo>
                  <a:lnTo>
                    <a:pt x="237532" y="1362570"/>
                  </a:lnTo>
                  <a:lnTo>
                    <a:pt x="205601" y="1412100"/>
                  </a:lnTo>
                  <a:lnTo>
                    <a:pt x="169597" y="1432432"/>
                  </a:lnTo>
                  <a:lnTo>
                    <a:pt x="151024" y="1435556"/>
                  </a:lnTo>
                  <a:lnTo>
                    <a:pt x="218377" y="1435556"/>
                  </a:lnTo>
                  <a:lnTo>
                    <a:pt x="255907" y="1391804"/>
                  </a:lnTo>
                  <a:lnTo>
                    <a:pt x="267448" y="1343953"/>
                  </a:lnTo>
                  <a:lnTo>
                    <a:pt x="265331" y="1318549"/>
                  </a:lnTo>
                  <a:lnTo>
                    <a:pt x="258225" y="1293788"/>
                  </a:lnTo>
                  <a:lnTo>
                    <a:pt x="246142" y="1269673"/>
                  </a:lnTo>
                  <a:lnTo>
                    <a:pt x="229095" y="1246204"/>
                  </a:lnTo>
                  <a:lnTo>
                    <a:pt x="208978" y="1225562"/>
                  </a:lnTo>
                  <a:lnTo>
                    <a:pt x="199453" y="1218590"/>
                  </a:lnTo>
                  <a:close/>
                </a:path>
                <a:path w="1801494" h="1463675">
                  <a:moveTo>
                    <a:pt x="317612" y="977618"/>
                  </a:moveTo>
                  <a:lnTo>
                    <a:pt x="288784" y="1002002"/>
                  </a:lnTo>
                  <a:lnTo>
                    <a:pt x="292086" y="1008606"/>
                  </a:lnTo>
                  <a:lnTo>
                    <a:pt x="292340" y="1015464"/>
                  </a:lnTo>
                  <a:lnTo>
                    <a:pt x="266686" y="1061436"/>
                  </a:lnTo>
                  <a:lnTo>
                    <a:pt x="253538" y="1083583"/>
                  </a:lnTo>
                  <a:lnTo>
                    <a:pt x="244176" y="1104695"/>
                  </a:lnTo>
                  <a:lnTo>
                    <a:pt x="238576" y="1124782"/>
                  </a:lnTo>
                  <a:lnTo>
                    <a:pt x="236715" y="1143857"/>
                  </a:lnTo>
                  <a:lnTo>
                    <a:pt x="239003" y="1162665"/>
                  </a:lnTo>
                  <a:lnTo>
                    <a:pt x="256771" y="1202185"/>
                  </a:lnTo>
                  <a:lnTo>
                    <a:pt x="292510" y="1244382"/>
                  </a:lnTo>
                  <a:lnTo>
                    <a:pt x="333173" y="1272627"/>
                  </a:lnTo>
                  <a:lnTo>
                    <a:pt x="373719" y="1281073"/>
                  </a:lnTo>
                  <a:lnTo>
                    <a:pt x="393445" y="1277821"/>
                  </a:lnTo>
                  <a:lnTo>
                    <a:pt x="412719" y="1269581"/>
                  </a:lnTo>
                  <a:lnTo>
                    <a:pt x="431528" y="1256351"/>
                  </a:lnTo>
                  <a:lnTo>
                    <a:pt x="434030" y="1253897"/>
                  </a:lnTo>
                  <a:lnTo>
                    <a:pt x="375344" y="1253897"/>
                  </a:lnTo>
                  <a:lnTo>
                    <a:pt x="362061" y="1253430"/>
                  </a:lnTo>
                  <a:lnTo>
                    <a:pt x="326397" y="1236893"/>
                  </a:lnTo>
                  <a:lnTo>
                    <a:pt x="306265" y="1211928"/>
                  </a:lnTo>
                  <a:lnTo>
                    <a:pt x="283450" y="1211928"/>
                  </a:lnTo>
                  <a:lnTo>
                    <a:pt x="276084" y="1189576"/>
                  </a:lnTo>
                  <a:lnTo>
                    <a:pt x="268061" y="1175958"/>
                  </a:lnTo>
                  <a:lnTo>
                    <a:pt x="262670" y="1162542"/>
                  </a:lnTo>
                  <a:lnTo>
                    <a:pt x="259996" y="1149699"/>
                  </a:lnTo>
                  <a:lnTo>
                    <a:pt x="259882" y="1143857"/>
                  </a:lnTo>
                  <a:lnTo>
                    <a:pt x="259828" y="1136364"/>
                  </a:lnTo>
                  <a:lnTo>
                    <a:pt x="262356" y="1123058"/>
                  </a:lnTo>
                  <a:lnTo>
                    <a:pt x="285609" y="1077946"/>
                  </a:lnTo>
                  <a:lnTo>
                    <a:pt x="290562" y="1070834"/>
                  </a:lnTo>
                  <a:lnTo>
                    <a:pt x="298707" y="1059242"/>
                  </a:lnTo>
                  <a:lnTo>
                    <a:pt x="320041" y="1023369"/>
                  </a:lnTo>
                  <a:lnTo>
                    <a:pt x="324148" y="1000603"/>
                  </a:lnTo>
                  <a:lnTo>
                    <a:pt x="323359" y="992779"/>
                  </a:lnTo>
                  <a:lnTo>
                    <a:pt x="321188" y="985121"/>
                  </a:lnTo>
                  <a:lnTo>
                    <a:pt x="317612" y="977618"/>
                  </a:lnTo>
                  <a:close/>
                </a:path>
                <a:path w="1801494" h="1463675">
                  <a:moveTo>
                    <a:pt x="433301" y="1105040"/>
                  </a:moveTo>
                  <a:lnTo>
                    <a:pt x="362839" y="1105040"/>
                  </a:lnTo>
                  <a:lnTo>
                    <a:pt x="374506" y="1105631"/>
                  </a:lnTo>
                  <a:lnTo>
                    <a:pt x="386010" y="1109112"/>
                  </a:lnTo>
                  <a:lnTo>
                    <a:pt x="419209" y="1135222"/>
                  </a:lnTo>
                  <a:lnTo>
                    <a:pt x="440265" y="1175047"/>
                  </a:lnTo>
                  <a:lnTo>
                    <a:pt x="441434" y="1187925"/>
                  </a:lnTo>
                  <a:lnTo>
                    <a:pt x="439529" y="1200570"/>
                  </a:lnTo>
                  <a:lnTo>
                    <a:pt x="414383" y="1235968"/>
                  </a:lnTo>
                  <a:lnTo>
                    <a:pt x="375344" y="1253897"/>
                  </a:lnTo>
                  <a:lnTo>
                    <a:pt x="434030" y="1253897"/>
                  </a:lnTo>
                  <a:lnTo>
                    <a:pt x="459912" y="1223329"/>
                  </a:lnTo>
                  <a:lnTo>
                    <a:pt x="470352" y="1186532"/>
                  </a:lnTo>
                  <a:lnTo>
                    <a:pt x="469298" y="1168495"/>
                  </a:lnTo>
                  <a:lnTo>
                    <a:pt x="464325" y="1150207"/>
                  </a:lnTo>
                  <a:lnTo>
                    <a:pt x="455495" y="1132301"/>
                  </a:lnTo>
                  <a:lnTo>
                    <a:pt x="442831" y="1114775"/>
                  </a:lnTo>
                  <a:lnTo>
                    <a:pt x="433301" y="1105040"/>
                  </a:lnTo>
                  <a:close/>
                </a:path>
                <a:path w="1801494" h="1463675">
                  <a:moveTo>
                    <a:pt x="362710" y="1076281"/>
                  </a:moveTo>
                  <a:lnTo>
                    <a:pt x="312151" y="1099408"/>
                  </a:lnTo>
                  <a:lnTo>
                    <a:pt x="285434" y="1135626"/>
                  </a:lnTo>
                  <a:lnTo>
                    <a:pt x="279624" y="1164101"/>
                  </a:lnTo>
                  <a:lnTo>
                    <a:pt x="280529" y="1178337"/>
                  </a:lnTo>
                  <a:lnTo>
                    <a:pt x="284005" y="1192382"/>
                  </a:lnTo>
                  <a:lnTo>
                    <a:pt x="290054" y="1206213"/>
                  </a:lnTo>
                  <a:lnTo>
                    <a:pt x="283450" y="1211928"/>
                  </a:lnTo>
                  <a:lnTo>
                    <a:pt x="306265" y="1211928"/>
                  </a:lnTo>
                  <a:lnTo>
                    <a:pt x="300832" y="1200276"/>
                  </a:lnTo>
                  <a:lnTo>
                    <a:pt x="297699" y="1186532"/>
                  </a:lnTo>
                  <a:lnTo>
                    <a:pt x="306658" y="1145397"/>
                  </a:lnTo>
                  <a:lnTo>
                    <a:pt x="339217" y="1112953"/>
                  </a:lnTo>
                  <a:lnTo>
                    <a:pt x="362839" y="1105040"/>
                  </a:lnTo>
                  <a:lnTo>
                    <a:pt x="433301" y="1105040"/>
                  </a:lnTo>
                  <a:lnTo>
                    <a:pt x="428474" y="1100109"/>
                  </a:lnTo>
                  <a:lnTo>
                    <a:pt x="413225" y="1088884"/>
                  </a:lnTo>
                  <a:lnTo>
                    <a:pt x="397094" y="1081111"/>
                  </a:lnTo>
                  <a:lnTo>
                    <a:pt x="380094" y="1076803"/>
                  </a:lnTo>
                  <a:lnTo>
                    <a:pt x="362710" y="1076281"/>
                  </a:lnTo>
                  <a:close/>
                </a:path>
                <a:path w="1801494" h="1463675">
                  <a:moveTo>
                    <a:pt x="444736" y="992477"/>
                  </a:moveTo>
                  <a:lnTo>
                    <a:pt x="420860" y="1012670"/>
                  </a:lnTo>
                  <a:lnTo>
                    <a:pt x="587734" y="1210404"/>
                  </a:lnTo>
                  <a:lnTo>
                    <a:pt x="611609" y="1190211"/>
                  </a:lnTo>
                  <a:lnTo>
                    <a:pt x="549000" y="1116045"/>
                  </a:lnTo>
                  <a:lnTo>
                    <a:pt x="531347" y="1102837"/>
                  </a:lnTo>
                  <a:lnTo>
                    <a:pt x="538078" y="1097249"/>
                  </a:lnTo>
                  <a:lnTo>
                    <a:pt x="618693" y="1097249"/>
                  </a:lnTo>
                  <a:lnTo>
                    <a:pt x="618928" y="1097122"/>
                  </a:lnTo>
                  <a:lnTo>
                    <a:pt x="624255" y="1093186"/>
                  </a:lnTo>
                  <a:lnTo>
                    <a:pt x="555858" y="1093186"/>
                  </a:lnTo>
                  <a:lnTo>
                    <a:pt x="542666" y="1091138"/>
                  </a:lnTo>
                  <a:lnTo>
                    <a:pt x="505948" y="1064992"/>
                  </a:lnTo>
                  <a:lnTo>
                    <a:pt x="488451" y="1033624"/>
                  </a:lnTo>
                  <a:lnTo>
                    <a:pt x="472929" y="1033624"/>
                  </a:lnTo>
                  <a:lnTo>
                    <a:pt x="462769" y="1013813"/>
                  </a:lnTo>
                  <a:lnTo>
                    <a:pt x="444736" y="992477"/>
                  </a:lnTo>
                  <a:close/>
                </a:path>
                <a:path w="1801494" h="1463675">
                  <a:moveTo>
                    <a:pt x="618693" y="1097249"/>
                  </a:moveTo>
                  <a:lnTo>
                    <a:pt x="538078" y="1097249"/>
                  </a:lnTo>
                  <a:lnTo>
                    <a:pt x="548438" y="1103230"/>
                  </a:lnTo>
                  <a:lnTo>
                    <a:pt x="559334" y="1107282"/>
                  </a:lnTo>
                  <a:lnTo>
                    <a:pt x="570778" y="1109429"/>
                  </a:lnTo>
                  <a:lnTo>
                    <a:pt x="582781" y="1109695"/>
                  </a:lnTo>
                  <a:lnTo>
                    <a:pt x="594925" y="1107790"/>
                  </a:lnTo>
                  <a:lnTo>
                    <a:pt x="606974" y="1103599"/>
                  </a:lnTo>
                  <a:lnTo>
                    <a:pt x="618693" y="1097249"/>
                  </a:lnTo>
                  <a:close/>
                </a:path>
                <a:path w="1801494" h="1463675">
                  <a:moveTo>
                    <a:pt x="627561" y="945996"/>
                  </a:moveTo>
                  <a:lnTo>
                    <a:pt x="563478" y="945996"/>
                  </a:lnTo>
                  <a:lnTo>
                    <a:pt x="576263" y="948469"/>
                  </a:lnTo>
                  <a:lnTo>
                    <a:pt x="588702" y="954156"/>
                  </a:lnTo>
                  <a:lnTo>
                    <a:pt x="622480" y="988677"/>
                  </a:lnTo>
                  <a:lnTo>
                    <a:pt x="632945" y="1028163"/>
                  </a:lnTo>
                  <a:lnTo>
                    <a:pt x="630230" y="1040664"/>
                  </a:lnTo>
                  <a:lnTo>
                    <a:pt x="606657" y="1073882"/>
                  </a:lnTo>
                  <a:lnTo>
                    <a:pt x="569099" y="1092259"/>
                  </a:lnTo>
                  <a:lnTo>
                    <a:pt x="555858" y="1093186"/>
                  </a:lnTo>
                  <a:lnTo>
                    <a:pt x="624255" y="1093186"/>
                  </a:lnTo>
                  <a:lnTo>
                    <a:pt x="654217" y="1059484"/>
                  </a:lnTo>
                  <a:lnTo>
                    <a:pt x="662789" y="1024988"/>
                  </a:lnTo>
                  <a:lnTo>
                    <a:pt x="661573" y="1006607"/>
                  </a:lnTo>
                  <a:lnTo>
                    <a:pt x="656773" y="988810"/>
                  </a:lnTo>
                  <a:lnTo>
                    <a:pt x="648377" y="971608"/>
                  </a:lnTo>
                  <a:lnTo>
                    <a:pt x="636374" y="955013"/>
                  </a:lnTo>
                  <a:lnTo>
                    <a:pt x="627561" y="945996"/>
                  </a:lnTo>
                  <a:close/>
                </a:path>
                <a:path w="1801494" h="1463675">
                  <a:moveTo>
                    <a:pt x="553508" y="916293"/>
                  </a:moveTo>
                  <a:lnTo>
                    <a:pt x="503789" y="937741"/>
                  </a:lnTo>
                  <a:lnTo>
                    <a:pt x="478412" y="970120"/>
                  </a:lnTo>
                  <a:lnTo>
                    <a:pt x="473073" y="997908"/>
                  </a:lnTo>
                  <a:lnTo>
                    <a:pt x="473262" y="1005240"/>
                  </a:lnTo>
                  <a:lnTo>
                    <a:pt x="475491" y="1016670"/>
                  </a:lnTo>
                  <a:lnTo>
                    <a:pt x="479660" y="1027909"/>
                  </a:lnTo>
                  <a:lnTo>
                    <a:pt x="472929" y="1033624"/>
                  </a:lnTo>
                  <a:lnTo>
                    <a:pt x="488451" y="1033624"/>
                  </a:lnTo>
                  <a:lnTo>
                    <a:pt x="486196" y="1024149"/>
                  </a:lnTo>
                  <a:lnTo>
                    <a:pt x="486391" y="1010765"/>
                  </a:lnTo>
                  <a:lnTo>
                    <a:pt x="503285" y="974529"/>
                  </a:lnTo>
                  <a:lnTo>
                    <a:pt x="538142" y="949584"/>
                  </a:lnTo>
                  <a:lnTo>
                    <a:pt x="563478" y="945996"/>
                  </a:lnTo>
                  <a:lnTo>
                    <a:pt x="627561" y="945996"/>
                  </a:lnTo>
                  <a:lnTo>
                    <a:pt x="621968" y="940273"/>
                  </a:lnTo>
                  <a:lnTo>
                    <a:pt x="606371" y="929010"/>
                  </a:lnTo>
                  <a:lnTo>
                    <a:pt x="589583" y="921224"/>
                  </a:lnTo>
                  <a:lnTo>
                    <a:pt x="571605" y="916914"/>
                  </a:lnTo>
                  <a:lnTo>
                    <a:pt x="553508" y="916293"/>
                  </a:lnTo>
                  <a:close/>
                </a:path>
                <a:path w="1801494" h="1463675">
                  <a:moveTo>
                    <a:pt x="737336" y="919708"/>
                  </a:moveTo>
                  <a:lnTo>
                    <a:pt x="729589" y="922248"/>
                  </a:lnTo>
                  <a:lnTo>
                    <a:pt x="722859" y="927963"/>
                  </a:lnTo>
                  <a:lnTo>
                    <a:pt x="716001" y="933678"/>
                  </a:lnTo>
                  <a:lnTo>
                    <a:pt x="712191" y="940789"/>
                  </a:lnTo>
                  <a:lnTo>
                    <a:pt x="711429" y="949298"/>
                  </a:lnTo>
                  <a:lnTo>
                    <a:pt x="710540" y="957807"/>
                  </a:lnTo>
                  <a:lnTo>
                    <a:pt x="713080" y="965427"/>
                  </a:lnTo>
                  <a:lnTo>
                    <a:pt x="724637" y="979269"/>
                  </a:lnTo>
                  <a:lnTo>
                    <a:pt x="731875" y="983079"/>
                  </a:lnTo>
                  <a:lnTo>
                    <a:pt x="749147" y="984603"/>
                  </a:lnTo>
                  <a:lnTo>
                    <a:pt x="756767" y="982063"/>
                  </a:lnTo>
                  <a:lnTo>
                    <a:pt x="775562" y="946250"/>
                  </a:lnTo>
                  <a:lnTo>
                    <a:pt x="773022" y="938503"/>
                  </a:lnTo>
                  <a:lnTo>
                    <a:pt x="767181" y="931519"/>
                  </a:lnTo>
                  <a:lnTo>
                    <a:pt x="761593" y="924915"/>
                  </a:lnTo>
                  <a:lnTo>
                    <a:pt x="754481" y="921232"/>
                  </a:lnTo>
                  <a:lnTo>
                    <a:pt x="737336" y="919708"/>
                  </a:lnTo>
                  <a:close/>
                </a:path>
                <a:path w="1801494" h="1463675">
                  <a:moveTo>
                    <a:pt x="933703" y="607107"/>
                  </a:moveTo>
                  <a:lnTo>
                    <a:pt x="923117" y="607107"/>
                  </a:lnTo>
                  <a:lnTo>
                    <a:pt x="913078" y="608377"/>
                  </a:lnTo>
                  <a:lnTo>
                    <a:pt x="877608" y="623617"/>
                  </a:lnTo>
                  <a:lnTo>
                    <a:pt x="843823" y="660446"/>
                  </a:lnTo>
                  <a:lnTo>
                    <a:pt x="833854" y="696005"/>
                  </a:lnTo>
                  <a:lnTo>
                    <a:pt x="834733" y="715055"/>
                  </a:lnTo>
                  <a:lnTo>
                    <a:pt x="859253" y="767123"/>
                  </a:lnTo>
                  <a:lnTo>
                    <a:pt x="889351" y="792523"/>
                  </a:lnTo>
                  <a:lnTo>
                    <a:pt x="924784" y="803952"/>
                  </a:lnTo>
                  <a:lnTo>
                    <a:pt x="943518" y="803952"/>
                  </a:lnTo>
                  <a:lnTo>
                    <a:pt x="961787" y="800142"/>
                  </a:lnTo>
                  <a:lnTo>
                    <a:pt x="979557" y="792523"/>
                  </a:lnTo>
                  <a:lnTo>
                    <a:pt x="996791" y="779823"/>
                  </a:lnTo>
                  <a:lnTo>
                    <a:pt x="1001136" y="776013"/>
                  </a:lnTo>
                  <a:lnTo>
                    <a:pt x="929228" y="776013"/>
                  </a:lnTo>
                  <a:lnTo>
                    <a:pt x="916632" y="772203"/>
                  </a:lnTo>
                  <a:lnTo>
                    <a:pt x="883129" y="746804"/>
                  </a:lnTo>
                  <a:lnTo>
                    <a:pt x="864145" y="709975"/>
                  </a:lnTo>
                  <a:lnTo>
                    <a:pt x="862809" y="697275"/>
                  </a:lnTo>
                  <a:lnTo>
                    <a:pt x="864242" y="684575"/>
                  </a:lnTo>
                  <a:lnTo>
                    <a:pt x="887066" y="650286"/>
                  </a:lnTo>
                  <a:lnTo>
                    <a:pt x="924704" y="633777"/>
                  </a:lnTo>
                  <a:lnTo>
                    <a:pt x="981472" y="633777"/>
                  </a:lnTo>
                  <a:lnTo>
                    <a:pt x="985996" y="629967"/>
                  </a:lnTo>
                  <a:lnTo>
                    <a:pt x="976549" y="622347"/>
                  </a:lnTo>
                  <a:lnTo>
                    <a:pt x="966518" y="615997"/>
                  </a:lnTo>
                  <a:lnTo>
                    <a:pt x="955939" y="610917"/>
                  </a:lnTo>
                  <a:lnTo>
                    <a:pt x="944849" y="608377"/>
                  </a:lnTo>
                  <a:lnTo>
                    <a:pt x="933703" y="607107"/>
                  </a:lnTo>
                  <a:close/>
                </a:path>
                <a:path w="1801494" h="1463675">
                  <a:moveTo>
                    <a:pt x="1015713" y="665526"/>
                  </a:moveTo>
                  <a:lnTo>
                    <a:pt x="991584" y="685845"/>
                  </a:lnTo>
                  <a:lnTo>
                    <a:pt x="1000559" y="706165"/>
                  </a:lnTo>
                  <a:lnTo>
                    <a:pt x="1001569" y="725214"/>
                  </a:lnTo>
                  <a:lnTo>
                    <a:pt x="979646" y="759503"/>
                  </a:lnTo>
                  <a:lnTo>
                    <a:pt x="942107" y="776013"/>
                  </a:lnTo>
                  <a:lnTo>
                    <a:pt x="1001136" y="776013"/>
                  </a:lnTo>
                  <a:lnTo>
                    <a:pt x="1025575" y="741724"/>
                  </a:lnTo>
                  <a:lnTo>
                    <a:pt x="1030826" y="709975"/>
                  </a:lnTo>
                  <a:lnTo>
                    <a:pt x="1029822" y="698545"/>
                  </a:lnTo>
                  <a:lnTo>
                    <a:pt x="1026984" y="687115"/>
                  </a:lnTo>
                  <a:lnTo>
                    <a:pt x="1022289" y="675686"/>
                  </a:lnTo>
                  <a:lnTo>
                    <a:pt x="1015713" y="665526"/>
                  </a:lnTo>
                  <a:close/>
                </a:path>
                <a:path w="1801494" h="1463675">
                  <a:moveTo>
                    <a:pt x="1000474" y="524559"/>
                  </a:moveTo>
                  <a:lnTo>
                    <a:pt x="976598" y="544879"/>
                  </a:lnTo>
                  <a:lnTo>
                    <a:pt x="1143345" y="741724"/>
                  </a:lnTo>
                  <a:lnTo>
                    <a:pt x="1167220" y="722674"/>
                  </a:lnTo>
                  <a:lnTo>
                    <a:pt x="1104611" y="647746"/>
                  </a:lnTo>
                  <a:lnTo>
                    <a:pt x="1087085" y="635047"/>
                  </a:lnTo>
                  <a:lnTo>
                    <a:pt x="1093816" y="628697"/>
                  </a:lnTo>
                  <a:lnTo>
                    <a:pt x="1174539" y="628697"/>
                  </a:lnTo>
                  <a:lnTo>
                    <a:pt x="1179621" y="624887"/>
                  </a:lnTo>
                  <a:lnTo>
                    <a:pt x="1111596" y="624887"/>
                  </a:lnTo>
                  <a:lnTo>
                    <a:pt x="1098402" y="623617"/>
                  </a:lnTo>
                  <a:lnTo>
                    <a:pt x="1061559" y="596948"/>
                  </a:lnTo>
                  <a:lnTo>
                    <a:pt x="1044055" y="565198"/>
                  </a:lnTo>
                  <a:lnTo>
                    <a:pt x="1028540" y="565198"/>
                  </a:lnTo>
                  <a:lnTo>
                    <a:pt x="1018380" y="546149"/>
                  </a:lnTo>
                  <a:lnTo>
                    <a:pt x="1000474" y="524559"/>
                  </a:lnTo>
                  <a:close/>
                </a:path>
                <a:path w="1801494" h="1463675">
                  <a:moveTo>
                    <a:pt x="981472" y="633777"/>
                  </a:moveTo>
                  <a:lnTo>
                    <a:pt x="924704" y="633777"/>
                  </a:lnTo>
                  <a:lnTo>
                    <a:pt x="943339" y="638857"/>
                  </a:lnTo>
                  <a:lnTo>
                    <a:pt x="961867" y="650286"/>
                  </a:lnTo>
                  <a:lnTo>
                    <a:pt x="981472" y="633777"/>
                  </a:lnTo>
                  <a:close/>
                </a:path>
                <a:path w="1801494" h="1463675">
                  <a:moveTo>
                    <a:pt x="1174539" y="628697"/>
                  </a:moveTo>
                  <a:lnTo>
                    <a:pt x="1093816" y="628697"/>
                  </a:lnTo>
                  <a:lnTo>
                    <a:pt x="1104121" y="635047"/>
                  </a:lnTo>
                  <a:lnTo>
                    <a:pt x="1115009" y="638857"/>
                  </a:lnTo>
                  <a:lnTo>
                    <a:pt x="1126445" y="641396"/>
                  </a:lnTo>
                  <a:lnTo>
                    <a:pt x="1138392" y="641396"/>
                  </a:lnTo>
                  <a:lnTo>
                    <a:pt x="1150536" y="640127"/>
                  </a:lnTo>
                  <a:lnTo>
                    <a:pt x="1162585" y="635047"/>
                  </a:lnTo>
                  <a:lnTo>
                    <a:pt x="1174539" y="628697"/>
                  </a:lnTo>
                  <a:close/>
                </a:path>
                <a:path w="1801494" h="1463675">
                  <a:moveTo>
                    <a:pt x="1182899" y="477571"/>
                  </a:moveTo>
                  <a:lnTo>
                    <a:pt x="1119216" y="477571"/>
                  </a:lnTo>
                  <a:lnTo>
                    <a:pt x="1131983" y="480111"/>
                  </a:lnTo>
                  <a:lnTo>
                    <a:pt x="1144393" y="486460"/>
                  </a:lnTo>
                  <a:lnTo>
                    <a:pt x="1178144" y="520750"/>
                  </a:lnTo>
                  <a:lnTo>
                    <a:pt x="1188556" y="560119"/>
                  </a:lnTo>
                  <a:lnTo>
                    <a:pt x="1185913" y="572818"/>
                  </a:lnTo>
                  <a:lnTo>
                    <a:pt x="1162268" y="605837"/>
                  </a:lnTo>
                  <a:lnTo>
                    <a:pt x="1124782" y="623617"/>
                  </a:lnTo>
                  <a:lnTo>
                    <a:pt x="1111596" y="624887"/>
                  </a:lnTo>
                  <a:lnTo>
                    <a:pt x="1179621" y="624887"/>
                  </a:lnTo>
                  <a:lnTo>
                    <a:pt x="1209828" y="591868"/>
                  </a:lnTo>
                  <a:lnTo>
                    <a:pt x="1218400" y="556309"/>
                  </a:lnTo>
                  <a:lnTo>
                    <a:pt x="1217186" y="538529"/>
                  </a:lnTo>
                  <a:lnTo>
                    <a:pt x="1212400" y="520750"/>
                  </a:lnTo>
                  <a:lnTo>
                    <a:pt x="1204042" y="502970"/>
                  </a:lnTo>
                  <a:lnTo>
                    <a:pt x="1192112" y="486460"/>
                  </a:lnTo>
                  <a:lnTo>
                    <a:pt x="1182899" y="477571"/>
                  </a:lnTo>
                  <a:close/>
                </a:path>
                <a:path w="1801494" h="1463675">
                  <a:moveTo>
                    <a:pt x="1127343" y="448361"/>
                  </a:moveTo>
                  <a:lnTo>
                    <a:pt x="1109173" y="448361"/>
                  </a:lnTo>
                  <a:lnTo>
                    <a:pt x="1091800" y="450901"/>
                  </a:lnTo>
                  <a:lnTo>
                    <a:pt x="1048641" y="480111"/>
                  </a:lnTo>
                  <a:lnTo>
                    <a:pt x="1028796" y="524559"/>
                  </a:lnTo>
                  <a:lnTo>
                    <a:pt x="1028715" y="529639"/>
                  </a:lnTo>
                  <a:lnTo>
                    <a:pt x="1028889" y="537259"/>
                  </a:lnTo>
                  <a:lnTo>
                    <a:pt x="1031104" y="548689"/>
                  </a:lnTo>
                  <a:lnTo>
                    <a:pt x="1035271" y="560119"/>
                  </a:lnTo>
                  <a:lnTo>
                    <a:pt x="1028540" y="565198"/>
                  </a:lnTo>
                  <a:lnTo>
                    <a:pt x="1044055" y="565198"/>
                  </a:lnTo>
                  <a:lnTo>
                    <a:pt x="1041807" y="556309"/>
                  </a:lnTo>
                  <a:lnTo>
                    <a:pt x="1042002" y="542339"/>
                  </a:lnTo>
                  <a:lnTo>
                    <a:pt x="1058968" y="506780"/>
                  </a:lnTo>
                  <a:lnTo>
                    <a:pt x="1093785" y="481381"/>
                  </a:lnTo>
                  <a:lnTo>
                    <a:pt x="1119216" y="477571"/>
                  </a:lnTo>
                  <a:lnTo>
                    <a:pt x="1182899" y="477571"/>
                  </a:lnTo>
                  <a:lnTo>
                    <a:pt x="1177634" y="472491"/>
                  </a:lnTo>
                  <a:lnTo>
                    <a:pt x="1162014" y="461061"/>
                  </a:lnTo>
                  <a:lnTo>
                    <a:pt x="1145250" y="453441"/>
                  </a:lnTo>
                  <a:lnTo>
                    <a:pt x="1127343" y="448361"/>
                  </a:lnTo>
                  <a:close/>
                </a:path>
                <a:path w="1801494" h="1463675">
                  <a:moveTo>
                    <a:pt x="1294471" y="303585"/>
                  </a:moveTo>
                  <a:lnTo>
                    <a:pt x="1277632" y="303585"/>
                  </a:lnTo>
                  <a:lnTo>
                    <a:pt x="1261198" y="307395"/>
                  </a:lnTo>
                  <a:lnTo>
                    <a:pt x="1215519" y="340414"/>
                  </a:lnTo>
                  <a:lnTo>
                    <a:pt x="1195389" y="387403"/>
                  </a:lnTo>
                  <a:lnTo>
                    <a:pt x="1195278" y="392483"/>
                  </a:lnTo>
                  <a:lnTo>
                    <a:pt x="1195709" y="406452"/>
                  </a:lnTo>
                  <a:lnTo>
                    <a:pt x="1221194" y="458521"/>
                  </a:lnTo>
                  <a:lnTo>
                    <a:pt x="1251784" y="485190"/>
                  </a:lnTo>
                  <a:lnTo>
                    <a:pt x="1286470" y="499160"/>
                  </a:lnTo>
                  <a:lnTo>
                    <a:pt x="1304907" y="499160"/>
                  </a:lnTo>
                  <a:lnTo>
                    <a:pt x="1323284" y="495350"/>
                  </a:lnTo>
                  <a:lnTo>
                    <a:pt x="1341637" y="486460"/>
                  </a:lnTo>
                  <a:lnTo>
                    <a:pt x="1360002" y="473761"/>
                  </a:lnTo>
                  <a:lnTo>
                    <a:pt x="1363080" y="471221"/>
                  </a:lnTo>
                  <a:lnTo>
                    <a:pt x="1294217" y="471221"/>
                  </a:lnTo>
                  <a:lnTo>
                    <a:pt x="1282452" y="468681"/>
                  </a:lnTo>
                  <a:lnTo>
                    <a:pt x="1271151" y="462331"/>
                  </a:lnTo>
                  <a:lnTo>
                    <a:pt x="1260303" y="455981"/>
                  </a:lnTo>
                  <a:lnTo>
                    <a:pt x="1249895" y="445821"/>
                  </a:lnTo>
                  <a:lnTo>
                    <a:pt x="1270973" y="428042"/>
                  </a:lnTo>
                  <a:lnTo>
                    <a:pt x="1234656" y="428042"/>
                  </a:lnTo>
                  <a:lnTo>
                    <a:pt x="1228324" y="417882"/>
                  </a:lnTo>
                  <a:lnTo>
                    <a:pt x="1224194" y="408992"/>
                  </a:lnTo>
                  <a:lnTo>
                    <a:pt x="1222279" y="397563"/>
                  </a:lnTo>
                  <a:lnTo>
                    <a:pt x="1222591" y="387403"/>
                  </a:lnTo>
                  <a:lnTo>
                    <a:pt x="1246466" y="346764"/>
                  </a:lnTo>
                  <a:lnTo>
                    <a:pt x="1278273" y="330254"/>
                  </a:lnTo>
                  <a:lnTo>
                    <a:pt x="1347420" y="330254"/>
                  </a:lnTo>
                  <a:lnTo>
                    <a:pt x="1342190" y="325174"/>
                  </a:lnTo>
                  <a:lnTo>
                    <a:pt x="1327046" y="313745"/>
                  </a:lnTo>
                  <a:lnTo>
                    <a:pt x="1311140" y="307395"/>
                  </a:lnTo>
                  <a:lnTo>
                    <a:pt x="1294471" y="303585"/>
                  </a:lnTo>
                  <a:close/>
                </a:path>
                <a:path w="1801494" h="1463675">
                  <a:moveTo>
                    <a:pt x="1383877" y="362004"/>
                  </a:moveTo>
                  <a:lnTo>
                    <a:pt x="1360002" y="382323"/>
                  </a:lnTo>
                  <a:lnTo>
                    <a:pt x="1364145" y="392483"/>
                  </a:lnTo>
                  <a:lnTo>
                    <a:pt x="1366478" y="401373"/>
                  </a:lnTo>
                  <a:lnTo>
                    <a:pt x="1351429" y="445821"/>
                  </a:lnTo>
                  <a:lnTo>
                    <a:pt x="1318489" y="468681"/>
                  </a:lnTo>
                  <a:lnTo>
                    <a:pt x="1306288" y="471221"/>
                  </a:lnTo>
                  <a:lnTo>
                    <a:pt x="1363080" y="471221"/>
                  </a:lnTo>
                  <a:lnTo>
                    <a:pt x="1388806" y="435662"/>
                  </a:lnTo>
                  <a:lnTo>
                    <a:pt x="1394313" y="405182"/>
                  </a:lnTo>
                  <a:lnTo>
                    <a:pt x="1394021" y="398833"/>
                  </a:lnTo>
                  <a:lnTo>
                    <a:pt x="1393324" y="392483"/>
                  </a:lnTo>
                  <a:lnTo>
                    <a:pt x="1392259" y="386133"/>
                  </a:lnTo>
                  <a:lnTo>
                    <a:pt x="1390481" y="377243"/>
                  </a:lnTo>
                  <a:lnTo>
                    <a:pt x="1387687" y="369623"/>
                  </a:lnTo>
                  <a:lnTo>
                    <a:pt x="1383877" y="362004"/>
                  </a:lnTo>
                  <a:close/>
                </a:path>
                <a:path w="1801494" h="1463675">
                  <a:moveTo>
                    <a:pt x="1347420" y="330254"/>
                  </a:moveTo>
                  <a:lnTo>
                    <a:pt x="1289010" y="330254"/>
                  </a:lnTo>
                  <a:lnTo>
                    <a:pt x="1299390" y="332794"/>
                  </a:lnTo>
                  <a:lnTo>
                    <a:pt x="1308996" y="336604"/>
                  </a:lnTo>
                  <a:lnTo>
                    <a:pt x="1317817" y="342954"/>
                  </a:lnTo>
                  <a:lnTo>
                    <a:pt x="1325839" y="350574"/>
                  </a:lnTo>
                  <a:lnTo>
                    <a:pt x="1234656" y="428042"/>
                  </a:lnTo>
                  <a:lnTo>
                    <a:pt x="1270973" y="428042"/>
                  </a:lnTo>
                  <a:lnTo>
                    <a:pt x="1364319" y="349304"/>
                  </a:lnTo>
                  <a:lnTo>
                    <a:pt x="1356573" y="339144"/>
                  </a:lnTo>
                  <a:lnTo>
                    <a:pt x="1347420" y="330254"/>
                  </a:lnTo>
                  <a:close/>
                </a:path>
                <a:path w="1801494" h="1463675">
                  <a:moveTo>
                    <a:pt x="1475188" y="124520"/>
                  </a:moveTo>
                  <a:lnTo>
                    <a:pt x="1376130" y="207067"/>
                  </a:lnTo>
                  <a:lnTo>
                    <a:pt x="1408244" y="247706"/>
                  </a:lnTo>
                  <a:lnTo>
                    <a:pt x="1421117" y="266756"/>
                  </a:lnTo>
                  <a:lnTo>
                    <a:pt x="1440831" y="299775"/>
                  </a:lnTo>
                  <a:lnTo>
                    <a:pt x="1459440" y="350574"/>
                  </a:lnTo>
                  <a:lnTo>
                    <a:pt x="1440264" y="365813"/>
                  </a:lnTo>
                  <a:lnTo>
                    <a:pt x="1489919" y="425502"/>
                  </a:lnTo>
                  <a:lnTo>
                    <a:pt x="1513795" y="405182"/>
                  </a:lnTo>
                  <a:lnTo>
                    <a:pt x="1481283" y="367083"/>
                  </a:lnTo>
                  <a:lnTo>
                    <a:pt x="1524881" y="330254"/>
                  </a:lnTo>
                  <a:lnTo>
                    <a:pt x="1483315" y="330254"/>
                  </a:lnTo>
                  <a:lnTo>
                    <a:pt x="1474152" y="302315"/>
                  </a:lnTo>
                  <a:lnTo>
                    <a:pt x="1460012" y="271836"/>
                  </a:lnTo>
                  <a:lnTo>
                    <a:pt x="1440918" y="241357"/>
                  </a:lnTo>
                  <a:lnTo>
                    <a:pt x="1416896" y="208337"/>
                  </a:lnTo>
                  <a:lnTo>
                    <a:pt x="1468457" y="165159"/>
                  </a:lnTo>
                  <a:lnTo>
                    <a:pt x="1509440" y="165159"/>
                  </a:lnTo>
                  <a:lnTo>
                    <a:pt x="1475188" y="124520"/>
                  </a:lnTo>
                  <a:close/>
                </a:path>
                <a:path w="1801494" h="1463675">
                  <a:moveTo>
                    <a:pt x="1509440" y="165159"/>
                  </a:moveTo>
                  <a:lnTo>
                    <a:pt x="1468457" y="165159"/>
                  </a:lnTo>
                  <a:lnTo>
                    <a:pt x="1556085" y="268026"/>
                  </a:lnTo>
                  <a:lnTo>
                    <a:pt x="1483315" y="330254"/>
                  </a:lnTo>
                  <a:lnTo>
                    <a:pt x="1524881" y="330254"/>
                  </a:lnTo>
                  <a:lnTo>
                    <a:pt x="1592533" y="273106"/>
                  </a:lnTo>
                  <a:lnTo>
                    <a:pt x="1633807" y="273106"/>
                  </a:lnTo>
                  <a:lnTo>
                    <a:pt x="1613297" y="248976"/>
                  </a:lnTo>
                  <a:lnTo>
                    <a:pt x="1580087" y="248976"/>
                  </a:lnTo>
                  <a:lnTo>
                    <a:pt x="1509440" y="165159"/>
                  </a:lnTo>
                  <a:close/>
                </a:path>
                <a:path w="1801494" h="1463675">
                  <a:moveTo>
                    <a:pt x="1633807" y="273106"/>
                  </a:moveTo>
                  <a:lnTo>
                    <a:pt x="1592533" y="273106"/>
                  </a:lnTo>
                  <a:lnTo>
                    <a:pt x="1625044" y="311205"/>
                  </a:lnTo>
                  <a:lnTo>
                    <a:pt x="1648919" y="290885"/>
                  </a:lnTo>
                  <a:lnTo>
                    <a:pt x="1633807" y="273106"/>
                  </a:lnTo>
                  <a:close/>
                </a:path>
                <a:path w="1801494" h="1463675">
                  <a:moveTo>
                    <a:pt x="1599264" y="232467"/>
                  </a:moveTo>
                  <a:lnTo>
                    <a:pt x="1580087" y="248976"/>
                  </a:lnTo>
                  <a:lnTo>
                    <a:pt x="1613297" y="248976"/>
                  </a:lnTo>
                  <a:lnTo>
                    <a:pt x="1599264" y="232467"/>
                  </a:lnTo>
                  <a:close/>
                </a:path>
                <a:path w="1801494" h="1463675">
                  <a:moveTo>
                    <a:pt x="1704659" y="26732"/>
                  </a:moveTo>
                  <a:lnTo>
                    <a:pt x="1645474" y="26732"/>
                  </a:lnTo>
                  <a:lnTo>
                    <a:pt x="1663827" y="31812"/>
                  </a:lnTo>
                  <a:lnTo>
                    <a:pt x="1681811" y="47051"/>
                  </a:lnTo>
                  <a:lnTo>
                    <a:pt x="1628727" y="101660"/>
                  </a:lnTo>
                  <a:lnTo>
                    <a:pt x="1611773" y="123250"/>
                  </a:lnTo>
                  <a:lnTo>
                    <a:pt x="1604153" y="143569"/>
                  </a:lnTo>
                  <a:lnTo>
                    <a:pt x="1605867" y="163889"/>
                  </a:lnTo>
                  <a:lnTo>
                    <a:pt x="1629997" y="195638"/>
                  </a:lnTo>
                  <a:lnTo>
                    <a:pt x="1651586" y="204528"/>
                  </a:lnTo>
                  <a:lnTo>
                    <a:pt x="1663270" y="204528"/>
                  </a:lnTo>
                  <a:lnTo>
                    <a:pt x="1701623" y="185478"/>
                  </a:lnTo>
                  <a:lnTo>
                    <a:pt x="1713735" y="172778"/>
                  </a:lnTo>
                  <a:lnTo>
                    <a:pt x="1661619" y="172778"/>
                  </a:lnTo>
                  <a:lnTo>
                    <a:pt x="1655309" y="171508"/>
                  </a:lnTo>
                  <a:lnTo>
                    <a:pt x="1630378" y="146109"/>
                  </a:lnTo>
                  <a:lnTo>
                    <a:pt x="1632156" y="139759"/>
                  </a:lnTo>
                  <a:lnTo>
                    <a:pt x="1696797" y="64831"/>
                  </a:lnTo>
                  <a:lnTo>
                    <a:pt x="1737632" y="64831"/>
                  </a:lnTo>
                  <a:lnTo>
                    <a:pt x="1710513" y="33082"/>
                  </a:lnTo>
                  <a:lnTo>
                    <a:pt x="1704659" y="26732"/>
                  </a:lnTo>
                  <a:close/>
                </a:path>
                <a:path w="1801494" h="1463675">
                  <a:moveTo>
                    <a:pt x="1737632" y="64831"/>
                  </a:moveTo>
                  <a:lnTo>
                    <a:pt x="1696797" y="64831"/>
                  </a:lnTo>
                  <a:lnTo>
                    <a:pt x="1705082" y="76261"/>
                  </a:lnTo>
                  <a:lnTo>
                    <a:pt x="1710687" y="88960"/>
                  </a:lnTo>
                  <a:lnTo>
                    <a:pt x="1713602" y="101660"/>
                  </a:lnTo>
                  <a:lnTo>
                    <a:pt x="1713815" y="115630"/>
                  </a:lnTo>
                  <a:lnTo>
                    <a:pt x="1711293" y="128329"/>
                  </a:lnTo>
                  <a:lnTo>
                    <a:pt x="1687272" y="162619"/>
                  </a:lnTo>
                  <a:lnTo>
                    <a:pt x="1668074" y="172778"/>
                  </a:lnTo>
                  <a:lnTo>
                    <a:pt x="1713735" y="172778"/>
                  </a:lnTo>
                  <a:lnTo>
                    <a:pt x="1719791" y="166428"/>
                  </a:lnTo>
                  <a:lnTo>
                    <a:pt x="1729149" y="143569"/>
                  </a:lnTo>
                  <a:lnTo>
                    <a:pt x="1729697" y="120710"/>
                  </a:lnTo>
                  <a:lnTo>
                    <a:pt x="1721434" y="95310"/>
                  </a:lnTo>
                  <a:lnTo>
                    <a:pt x="1728419" y="90230"/>
                  </a:lnTo>
                  <a:lnTo>
                    <a:pt x="1759327" y="90230"/>
                  </a:lnTo>
                  <a:lnTo>
                    <a:pt x="1737632" y="64831"/>
                  </a:lnTo>
                  <a:close/>
                </a:path>
                <a:path w="1801494" h="1463675">
                  <a:moveTo>
                    <a:pt x="1653237" y="63"/>
                  </a:moveTo>
                  <a:lnTo>
                    <a:pt x="1637097" y="63"/>
                  </a:lnTo>
                  <a:lnTo>
                    <a:pt x="1621266" y="3873"/>
                  </a:lnTo>
                  <a:lnTo>
                    <a:pt x="1577581" y="34352"/>
                  </a:lnTo>
                  <a:lnTo>
                    <a:pt x="1557990" y="77531"/>
                  </a:lnTo>
                  <a:lnTo>
                    <a:pt x="1557894" y="92770"/>
                  </a:lnTo>
                  <a:lnTo>
                    <a:pt x="1560656" y="106740"/>
                  </a:lnTo>
                  <a:lnTo>
                    <a:pt x="1566276" y="119440"/>
                  </a:lnTo>
                  <a:lnTo>
                    <a:pt x="1574753" y="132139"/>
                  </a:lnTo>
                  <a:lnTo>
                    <a:pt x="1597994" y="113090"/>
                  </a:lnTo>
                  <a:lnTo>
                    <a:pt x="1591179" y="102930"/>
                  </a:lnTo>
                  <a:lnTo>
                    <a:pt x="1586913" y="94040"/>
                  </a:lnTo>
                  <a:lnTo>
                    <a:pt x="1585171" y="83881"/>
                  </a:lnTo>
                  <a:lnTo>
                    <a:pt x="1585929" y="74991"/>
                  </a:lnTo>
                  <a:lnTo>
                    <a:pt x="1588856" y="66101"/>
                  </a:lnTo>
                  <a:lnTo>
                    <a:pt x="1626717" y="29272"/>
                  </a:lnTo>
                  <a:lnTo>
                    <a:pt x="1645474" y="26732"/>
                  </a:lnTo>
                  <a:lnTo>
                    <a:pt x="1704659" y="26732"/>
                  </a:lnTo>
                  <a:lnTo>
                    <a:pt x="1697634" y="19112"/>
                  </a:lnTo>
                  <a:lnTo>
                    <a:pt x="1683780" y="10222"/>
                  </a:lnTo>
                  <a:lnTo>
                    <a:pt x="1668973" y="2603"/>
                  </a:lnTo>
                  <a:lnTo>
                    <a:pt x="1653237" y="63"/>
                  </a:lnTo>
                  <a:close/>
                </a:path>
                <a:path w="1801494" h="1463675">
                  <a:moveTo>
                    <a:pt x="1759327" y="90230"/>
                  </a:moveTo>
                  <a:lnTo>
                    <a:pt x="1728419" y="90230"/>
                  </a:lnTo>
                  <a:lnTo>
                    <a:pt x="1737436" y="108010"/>
                  </a:lnTo>
                  <a:lnTo>
                    <a:pt x="1744040" y="115630"/>
                  </a:lnTo>
                  <a:lnTo>
                    <a:pt x="1751352" y="121980"/>
                  </a:lnTo>
                  <a:lnTo>
                    <a:pt x="1759010" y="124520"/>
                  </a:lnTo>
                  <a:lnTo>
                    <a:pt x="1767024" y="123250"/>
                  </a:lnTo>
                  <a:lnTo>
                    <a:pt x="1775408" y="118170"/>
                  </a:lnTo>
                  <a:lnTo>
                    <a:pt x="1801061" y="96580"/>
                  </a:lnTo>
                  <a:lnTo>
                    <a:pt x="1798918" y="94040"/>
                  </a:lnTo>
                  <a:lnTo>
                    <a:pt x="1762581" y="94040"/>
                  </a:lnTo>
                  <a:lnTo>
                    <a:pt x="1759327" y="90230"/>
                  </a:lnTo>
                  <a:close/>
                </a:path>
                <a:path w="1801494" h="1463675">
                  <a:moveTo>
                    <a:pt x="1783917" y="76261"/>
                  </a:moveTo>
                  <a:lnTo>
                    <a:pt x="1762581" y="94040"/>
                  </a:lnTo>
                  <a:lnTo>
                    <a:pt x="1798918" y="94040"/>
                  </a:lnTo>
                  <a:lnTo>
                    <a:pt x="1783917" y="76261"/>
                  </a:lnTo>
                  <a:close/>
                </a:path>
              </a:pathLst>
            </a:custGeom>
            <a:solidFill>
              <a:srgbClr val="6224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212459" y="3048857"/>
              <a:ext cx="7186295" cy="4634230"/>
            </a:xfrm>
            <a:custGeom>
              <a:avLst/>
              <a:gdLst/>
              <a:ahLst/>
              <a:cxnLst/>
              <a:rect l="l" t="t" r="r" b="b"/>
              <a:pathLst>
                <a:path w="7186294" h="4634230">
                  <a:moveTo>
                    <a:pt x="1437700" y="208"/>
                  </a:moveTo>
                  <a:lnTo>
                    <a:pt x="-157" y="2938406"/>
                  </a:lnTo>
                  <a:lnTo>
                    <a:pt x="7185956" y="4634194"/>
                  </a:lnTo>
                  <a:lnTo>
                    <a:pt x="1437700" y="208"/>
                  </a:lnTo>
                  <a:close/>
                </a:path>
              </a:pathLst>
            </a:custGeom>
            <a:solidFill>
              <a:srgbClr val="D9D9D9">
                <a:alpha val="5411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641345" y="2467959"/>
              <a:ext cx="6131560" cy="3796665"/>
            </a:xfrm>
            <a:custGeom>
              <a:avLst/>
              <a:gdLst/>
              <a:ahLst/>
              <a:cxnLst/>
              <a:rect l="l" t="t" r="r" b="b"/>
              <a:pathLst>
                <a:path w="6131559" h="3796665">
                  <a:moveTo>
                    <a:pt x="4963221" y="223"/>
                  </a:moveTo>
                  <a:lnTo>
                    <a:pt x="3364459" y="223"/>
                  </a:lnTo>
                  <a:lnTo>
                    <a:pt x="3354569" y="26392"/>
                  </a:lnTo>
                  <a:lnTo>
                    <a:pt x="3346679" y="57562"/>
                  </a:lnTo>
                  <a:lnTo>
                    <a:pt x="3341456" y="94732"/>
                  </a:lnTo>
                  <a:lnTo>
                    <a:pt x="3339567" y="138903"/>
                  </a:lnTo>
                  <a:lnTo>
                    <a:pt x="3342070" y="196983"/>
                  </a:lnTo>
                  <a:lnTo>
                    <a:pt x="3348917" y="253693"/>
                  </a:lnTo>
                  <a:lnTo>
                    <a:pt x="3359123" y="309045"/>
                  </a:lnTo>
                  <a:lnTo>
                    <a:pt x="3371698" y="363053"/>
                  </a:lnTo>
                  <a:lnTo>
                    <a:pt x="3404665" y="395550"/>
                  </a:lnTo>
                  <a:lnTo>
                    <a:pt x="3434057" y="431413"/>
                  </a:lnTo>
                  <a:lnTo>
                    <a:pt x="3459621" y="470354"/>
                  </a:lnTo>
                  <a:lnTo>
                    <a:pt x="3481105" y="512084"/>
                  </a:lnTo>
                  <a:lnTo>
                    <a:pt x="3498255" y="556314"/>
                  </a:lnTo>
                  <a:lnTo>
                    <a:pt x="3510819" y="602755"/>
                  </a:lnTo>
                  <a:lnTo>
                    <a:pt x="3518542" y="651120"/>
                  </a:lnTo>
                  <a:lnTo>
                    <a:pt x="3521173" y="701118"/>
                  </a:lnTo>
                  <a:lnTo>
                    <a:pt x="3518791" y="748565"/>
                  </a:lnTo>
                  <a:lnTo>
                    <a:pt x="3511799" y="794689"/>
                  </a:lnTo>
                  <a:lnTo>
                    <a:pt x="3500426" y="839249"/>
                  </a:lnTo>
                  <a:lnTo>
                    <a:pt x="3484901" y="882007"/>
                  </a:lnTo>
                  <a:lnTo>
                    <a:pt x="3465454" y="922723"/>
                  </a:lnTo>
                  <a:lnTo>
                    <a:pt x="3442314" y="961155"/>
                  </a:lnTo>
                  <a:lnTo>
                    <a:pt x="3415711" y="997066"/>
                  </a:lnTo>
                  <a:lnTo>
                    <a:pt x="3385874" y="1030215"/>
                  </a:lnTo>
                  <a:lnTo>
                    <a:pt x="3353031" y="1060361"/>
                  </a:lnTo>
                  <a:lnTo>
                    <a:pt x="3317414" y="1087267"/>
                  </a:lnTo>
                  <a:lnTo>
                    <a:pt x="3279250" y="1110690"/>
                  </a:lnTo>
                  <a:lnTo>
                    <a:pt x="3238770" y="1130393"/>
                  </a:lnTo>
                  <a:lnTo>
                    <a:pt x="3196202" y="1146135"/>
                  </a:lnTo>
                  <a:lnTo>
                    <a:pt x="3151777" y="1157676"/>
                  </a:lnTo>
                  <a:lnTo>
                    <a:pt x="3105723" y="1164776"/>
                  </a:lnTo>
                  <a:lnTo>
                    <a:pt x="3058269" y="1167196"/>
                  </a:lnTo>
                  <a:lnTo>
                    <a:pt x="3011465" y="1164776"/>
                  </a:lnTo>
                  <a:lnTo>
                    <a:pt x="2965978" y="1157676"/>
                  </a:lnTo>
                  <a:lnTo>
                    <a:pt x="2922044" y="1146135"/>
                  </a:lnTo>
                  <a:lnTo>
                    <a:pt x="2879898" y="1130393"/>
                  </a:lnTo>
                  <a:lnTo>
                    <a:pt x="2839775" y="1110690"/>
                  </a:lnTo>
                  <a:lnTo>
                    <a:pt x="2801909" y="1087267"/>
                  </a:lnTo>
                  <a:lnTo>
                    <a:pt x="2766535" y="1060361"/>
                  </a:lnTo>
                  <a:lnTo>
                    <a:pt x="2733888" y="1030215"/>
                  </a:lnTo>
                  <a:lnTo>
                    <a:pt x="2704202" y="997066"/>
                  </a:lnTo>
                  <a:lnTo>
                    <a:pt x="2677713" y="961155"/>
                  </a:lnTo>
                  <a:lnTo>
                    <a:pt x="2654655" y="922723"/>
                  </a:lnTo>
                  <a:lnTo>
                    <a:pt x="2635263" y="882007"/>
                  </a:lnTo>
                  <a:lnTo>
                    <a:pt x="2619772" y="839249"/>
                  </a:lnTo>
                  <a:lnTo>
                    <a:pt x="2608416" y="794689"/>
                  </a:lnTo>
                  <a:lnTo>
                    <a:pt x="2601430" y="748565"/>
                  </a:lnTo>
                  <a:lnTo>
                    <a:pt x="2599049" y="701118"/>
                  </a:lnTo>
                  <a:lnTo>
                    <a:pt x="2601668" y="652286"/>
                  </a:lnTo>
                  <a:lnTo>
                    <a:pt x="2609330" y="604755"/>
                  </a:lnTo>
                  <a:lnTo>
                    <a:pt x="2621746" y="558814"/>
                  </a:lnTo>
                  <a:lnTo>
                    <a:pt x="2638624" y="514750"/>
                  </a:lnTo>
                  <a:lnTo>
                    <a:pt x="2659676" y="472854"/>
                  </a:lnTo>
                  <a:lnTo>
                    <a:pt x="2684611" y="433413"/>
                  </a:lnTo>
                  <a:lnTo>
                    <a:pt x="2713139" y="396716"/>
                  </a:lnTo>
                  <a:lnTo>
                    <a:pt x="2744968" y="363053"/>
                  </a:lnTo>
                  <a:lnTo>
                    <a:pt x="2758045" y="311046"/>
                  </a:lnTo>
                  <a:lnTo>
                    <a:pt x="2769479" y="256360"/>
                  </a:lnTo>
                  <a:lnTo>
                    <a:pt x="2777579" y="198983"/>
                  </a:lnTo>
                  <a:lnTo>
                    <a:pt x="2780654" y="138903"/>
                  </a:lnTo>
                  <a:lnTo>
                    <a:pt x="2778190" y="94732"/>
                  </a:lnTo>
                  <a:lnTo>
                    <a:pt x="2771701" y="57562"/>
                  </a:lnTo>
                  <a:lnTo>
                    <a:pt x="2762546" y="26392"/>
                  </a:lnTo>
                  <a:lnTo>
                    <a:pt x="2752080" y="223"/>
                  </a:lnTo>
                  <a:lnTo>
                    <a:pt x="1167668" y="223"/>
                  </a:lnTo>
                  <a:lnTo>
                    <a:pt x="1167668" y="1587175"/>
                  </a:lnTo>
                  <a:lnTo>
                    <a:pt x="1140941" y="1597065"/>
                  </a:lnTo>
                  <a:lnTo>
                    <a:pt x="1108535" y="1604954"/>
                  </a:lnTo>
                  <a:lnTo>
                    <a:pt x="1070105" y="1610177"/>
                  </a:lnTo>
                  <a:lnTo>
                    <a:pt x="1025305" y="1612066"/>
                  </a:lnTo>
                  <a:lnTo>
                    <a:pt x="978718" y="1610416"/>
                  </a:lnTo>
                  <a:lnTo>
                    <a:pt x="932991" y="1605694"/>
                  </a:lnTo>
                  <a:lnTo>
                    <a:pt x="888130" y="1598241"/>
                  </a:lnTo>
                  <a:lnTo>
                    <a:pt x="844140" y="1588398"/>
                  </a:lnTo>
                  <a:lnTo>
                    <a:pt x="801029" y="1576507"/>
                  </a:lnTo>
                  <a:lnTo>
                    <a:pt x="767505" y="1544830"/>
                  </a:lnTo>
                  <a:lnTo>
                    <a:pt x="731147" y="1516706"/>
                  </a:lnTo>
                  <a:lnTo>
                    <a:pt x="692118" y="1492340"/>
                  </a:lnTo>
                  <a:lnTo>
                    <a:pt x="650585" y="1471941"/>
                  </a:lnTo>
                  <a:lnTo>
                    <a:pt x="606712" y="1455715"/>
                  </a:lnTo>
                  <a:lnTo>
                    <a:pt x="560665" y="1443869"/>
                  </a:lnTo>
                  <a:lnTo>
                    <a:pt x="512609" y="1436609"/>
                  </a:lnTo>
                  <a:lnTo>
                    <a:pt x="462709" y="1434144"/>
                  </a:lnTo>
                  <a:lnTo>
                    <a:pt x="415278" y="1436523"/>
                  </a:lnTo>
                  <a:lnTo>
                    <a:pt x="369244" y="1443505"/>
                  </a:lnTo>
                  <a:lnTo>
                    <a:pt x="324835" y="1454854"/>
                  </a:lnTo>
                  <a:lnTo>
                    <a:pt x="282282" y="1470336"/>
                  </a:lnTo>
                  <a:lnTo>
                    <a:pt x="241814" y="1489716"/>
                  </a:lnTo>
                  <a:lnTo>
                    <a:pt x="203661" y="1512761"/>
                  </a:lnTo>
                  <a:lnTo>
                    <a:pt x="168052" y="1539235"/>
                  </a:lnTo>
                  <a:lnTo>
                    <a:pt x="135216" y="1568903"/>
                  </a:lnTo>
                  <a:lnTo>
                    <a:pt x="105384" y="1601532"/>
                  </a:lnTo>
                  <a:lnTo>
                    <a:pt x="78784" y="1636886"/>
                  </a:lnTo>
                  <a:lnTo>
                    <a:pt x="55647" y="1674731"/>
                  </a:lnTo>
                  <a:lnTo>
                    <a:pt x="36202" y="1714832"/>
                  </a:lnTo>
                  <a:lnTo>
                    <a:pt x="20679" y="1756956"/>
                  </a:lnTo>
                  <a:lnTo>
                    <a:pt x="9306" y="1800866"/>
                  </a:lnTo>
                  <a:lnTo>
                    <a:pt x="2314" y="1846329"/>
                  </a:lnTo>
                  <a:lnTo>
                    <a:pt x="-66" y="1893110"/>
                  </a:lnTo>
                  <a:lnTo>
                    <a:pt x="2314" y="1939891"/>
                  </a:lnTo>
                  <a:lnTo>
                    <a:pt x="9306" y="1985354"/>
                  </a:lnTo>
                  <a:lnTo>
                    <a:pt x="20679" y="2029265"/>
                  </a:lnTo>
                  <a:lnTo>
                    <a:pt x="36202" y="2071388"/>
                  </a:lnTo>
                  <a:lnTo>
                    <a:pt x="55647" y="2111489"/>
                  </a:lnTo>
                  <a:lnTo>
                    <a:pt x="78784" y="2149334"/>
                  </a:lnTo>
                  <a:lnTo>
                    <a:pt x="105384" y="2184688"/>
                  </a:lnTo>
                  <a:lnTo>
                    <a:pt x="135216" y="2217317"/>
                  </a:lnTo>
                  <a:lnTo>
                    <a:pt x="168052" y="2246986"/>
                  </a:lnTo>
                  <a:lnTo>
                    <a:pt x="203661" y="2273459"/>
                  </a:lnTo>
                  <a:lnTo>
                    <a:pt x="241814" y="2296504"/>
                  </a:lnTo>
                  <a:lnTo>
                    <a:pt x="282282" y="2315884"/>
                  </a:lnTo>
                  <a:lnTo>
                    <a:pt x="324835" y="2331367"/>
                  </a:lnTo>
                  <a:lnTo>
                    <a:pt x="369244" y="2342716"/>
                  </a:lnTo>
                  <a:lnTo>
                    <a:pt x="415278" y="2349697"/>
                  </a:lnTo>
                  <a:lnTo>
                    <a:pt x="462709" y="2352077"/>
                  </a:lnTo>
                  <a:lnTo>
                    <a:pt x="512762" y="2349458"/>
                  </a:lnTo>
                  <a:lnTo>
                    <a:pt x="561221" y="2341798"/>
                  </a:lnTo>
                  <a:lnTo>
                    <a:pt x="607837" y="2329387"/>
                  </a:lnTo>
                  <a:lnTo>
                    <a:pt x="652363" y="2312517"/>
                  </a:lnTo>
                  <a:lnTo>
                    <a:pt x="694549" y="2291480"/>
                  </a:lnTo>
                  <a:lnTo>
                    <a:pt x="734147" y="2266568"/>
                  </a:lnTo>
                  <a:lnTo>
                    <a:pt x="770908" y="2238072"/>
                  </a:lnTo>
                  <a:lnTo>
                    <a:pt x="804584" y="2206284"/>
                  </a:lnTo>
                  <a:lnTo>
                    <a:pt x="856556" y="2193227"/>
                  </a:lnTo>
                  <a:lnTo>
                    <a:pt x="910897" y="2181837"/>
                  </a:lnTo>
                  <a:lnTo>
                    <a:pt x="967261" y="2173781"/>
                  </a:lnTo>
                  <a:lnTo>
                    <a:pt x="1025305" y="2170725"/>
                  </a:lnTo>
                  <a:lnTo>
                    <a:pt x="1070105" y="2173170"/>
                  </a:lnTo>
                  <a:lnTo>
                    <a:pt x="1108535" y="2179615"/>
                  </a:lnTo>
                  <a:lnTo>
                    <a:pt x="1140941" y="2188727"/>
                  </a:lnTo>
                  <a:lnTo>
                    <a:pt x="1167668" y="2199172"/>
                  </a:lnTo>
                  <a:lnTo>
                    <a:pt x="1167668" y="3796792"/>
                  </a:lnTo>
                  <a:lnTo>
                    <a:pt x="2766304" y="3796792"/>
                  </a:lnTo>
                  <a:lnTo>
                    <a:pt x="2776267" y="3770547"/>
                  </a:lnTo>
                  <a:lnTo>
                    <a:pt x="2784195" y="3738945"/>
                  </a:lnTo>
                  <a:lnTo>
                    <a:pt x="2789431" y="3700675"/>
                  </a:lnTo>
                  <a:lnTo>
                    <a:pt x="2791322" y="3654429"/>
                  </a:lnTo>
                  <a:lnTo>
                    <a:pt x="2788820" y="3596459"/>
                  </a:lnTo>
                  <a:lnTo>
                    <a:pt x="2781972" y="3540131"/>
                  </a:lnTo>
                  <a:lnTo>
                    <a:pt x="2771767" y="3485805"/>
                  </a:lnTo>
                  <a:lnTo>
                    <a:pt x="2759192" y="3433835"/>
                  </a:lnTo>
                  <a:lnTo>
                    <a:pt x="2726188" y="3400208"/>
                  </a:lnTo>
                  <a:lnTo>
                    <a:pt x="2696779" y="3363529"/>
                  </a:lnTo>
                  <a:lnTo>
                    <a:pt x="2671212" y="3324090"/>
                  </a:lnTo>
                  <a:lnTo>
                    <a:pt x="2649737" y="3282185"/>
                  </a:lnTo>
                  <a:lnTo>
                    <a:pt x="2632601" y="3238108"/>
                  </a:lnTo>
                  <a:lnTo>
                    <a:pt x="2620053" y="3192150"/>
                  </a:lnTo>
                  <a:lnTo>
                    <a:pt x="2612342" y="3144607"/>
                  </a:lnTo>
                  <a:lnTo>
                    <a:pt x="2609717" y="3095770"/>
                  </a:lnTo>
                  <a:lnTo>
                    <a:pt x="2612098" y="3047737"/>
                  </a:lnTo>
                  <a:lnTo>
                    <a:pt x="2619083" y="3001178"/>
                  </a:lnTo>
                  <a:lnTo>
                    <a:pt x="2630439" y="2956318"/>
                  </a:lnTo>
                  <a:lnTo>
                    <a:pt x="2645931" y="2913380"/>
                  </a:lnTo>
                  <a:lnTo>
                    <a:pt x="2665323" y="2872590"/>
                  </a:lnTo>
                  <a:lnTo>
                    <a:pt x="2688381" y="2834170"/>
                  </a:lnTo>
                  <a:lnTo>
                    <a:pt x="2714870" y="2798345"/>
                  </a:lnTo>
                  <a:lnTo>
                    <a:pt x="2744556" y="2765340"/>
                  </a:lnTo>
                  <a:lnTo>
                    <a:pt x="2777203" y="2735378"/>
                  </a:lnTo>
                  <a:lnTo>
                    <a:pt x="2812577" y="2708684"/>
                  </a:lnTo>
                  <a:lnTo>
                    <a:pt x="2850443" y="2685481"/>
                  </a:lnTo>
                  <a:lnTo>
                    <a:pt x="2890566" y="2665995"/>
                  </a:lnTo>
                  <a:lnTo>
                    <a:pt x="2932712" y="2650448"/>
                  </a:lnTo>
                  <a:lnTo>
                    <a:pt x="2976646" y="2639066"/>
                  </a:lnTo>
                  <a:lnTo>
                    <a:pt x="3022132" y="2632073"/>
                  </a:lnTo>
                  <a:lnTo>
                    <a:pt x="3068937" y="2629691"/>
                  </a:lnTo>
                  <a:lnTo>
                    <a:pt x="3116390" y="2632073"/>
                  </a:lnTo>
                  <a:lnTo>
                    <a:pt x="3162444" y="2639066"/>
                  </a:lnTo>
                  <a:lnTo>
                    <a:pt x="3206870" y="2650448"/>
                  </a:lnTo>
                  <a:lnTo>
                    <a:pt x="3249437" y="2665995"/>
                  </a:lnTo>
                  <a:lnTo>
                    <a:pt x="3289918" y="2685481"/>
                  </a:lnTo>
                  <a:lnTo>
                    <a:pt x="3328081" y="2708684"/>
                  </a:lnTo>
                  <a:lnTo>
                    <a:pt x="3363699" y="2735378"/>
                  </a:lnTo>
                  <a:lnTo>
                    <a:pt x="3396541" y="2765340"/>
                  </a:lnTo>
                  <a:lnTo>
                    <a:pt x="3426379" y="2798345"/>
                  </a:lnTo>
                  <a:lnTo>
                    <a:pt x="3452982" y="2834170"/>
                  </a:lnTo>
                  <a:lnTo>
                    <a:pt x="3476122" y="2872590"/>
                  </a:lnTo>
                  <a:lnTo>
                    <a:pt x="3495569" y="2913380"/>
                  </a:lnTo>
                  <a:lnTo>
                    <a:pt x="3511094" y="2956318"/>
                  </a:lnTo>
                  <a:lnTo>
                    <a:pt x="3522467" y="3001178"/>
                  </a:lnTo>
                  <a:lnTo>
                    <a:pt x="3529459" y="3047737"/>
                  </a:lnTo>
                  <a:lnTo>
                    <a:pt x="3531840" y="3095770"/>
                  </a:lnTo>
                  <a:lnTo>
                    <a:pt x="3529222" y="3144607"/>
                  </a:lnTo>
                  <a:lnTo>
                    <a:pt x="3521560" y="3192150"/>
                  </a:lnTo>
                  <a:lnTo>
                    <a:pt x="3509144" y="3238108"/>
                  </a:lnTo>
                  <a:lnTo>
                    <a:pt x="3492265" y="3282185"/>
                  </a:lnTo>
                  <a:lnTo>
                    <a:pt x="3471213" y="3324090"/>
                  </a:lnTo>
                  <a:lnTo>
                    <a:pt x="3446278" y="3363529"/>
                  </a:lnTo>
                  <a:lnTo>
                    <a:pt x="3417751" y="3400208"/>
                  </a:lnTo>
                  <a:lnTo>
                    <a:pt x="3385921" y="3433835"/>
                  </a:lnTo>
                  <a:lnTo>
                    <a:pt x="3372791" y="3485805"/>
                  </a:lnTo>
                  <a:lnTo>
                    <a:pt x="3361363" y="3540131"/>
                  </a:lnTo>
                  <a:lnTo>
                    <a:pt x="3353293" y="3596459"/>
                  </a:lnTo>
                  <a:lnTo>
                    <a:pt x="3350235" y="3654429"/>
                  </a:lnTo>
                  <a:lnTo>
                    <a:pt x="3352182" y="3700675"/>
                  </a:lnTo>
                  <a:lnTo>
                    <a:pt x="3357807" y="3738945"/>
                  </a:lnTo>
                  <a:lnTo>
                    <a:pt x="3366790" y="3770547"/>
                  </a:lnTo>
                  <a:lnTo>
                    <a:pt x="3378809" y="3796792"/>
                  </a:lnTo>
                  <a:lnTo>
                    <a:pt x="4963221" y="3796792"/>
                  </a:lnTo>
                  <a:lnTo>
                    <a:pt x="4963221" y="2209840"/>
                  </a:lnTo>
                  <a:lnTo>
                    <a:pt x="4989448" y="2199950"/>
                  </a:lnTo>
                  <a:lnTo>
                    <a:pt x="5021021" y="2192061"/>
                  </a:lnTo>
                  <a:lnTo>
                    <a:pt x="5059284" y="2186838"/>
                  </a:lnTo>
                  <a:lnTo>
                    <a:pt x="5105585" y="2184949"/>
                  </a:lnTo>
                  <a:lnTo>
                    <a:pt x="5163684" y="2187449"/>
                  </a:lnTo>
                  <a:lnTo>
                    <a:pt x="5220437" y="2194283"/>
                  </a:lnTo>
                  <a:lnTo>
                    <a:pt x="5275834" y="2204451"/>
                  </a:lnTo>
                  <a:lnTo>
                    <a:pt x="5329861" y="2216952"/>
                  </a:lnTo>
                  <a:lnTo>
                    <a:pt x="5362364" y="2248745"/>
                  </a:lnTo>
                  <a:lnTo>
                    <a:pt x="5398243" y="2277256"/>
                  </a:lnTo>
                  <a:lnTo>
                    <a:pt x="5437209" y="2302188"/>
                  </a:lnTo>
                  <a:lnTo>
                    <a:pt x="5478971" y="2323248"/>
                  </a:lnTo>
                  <a:lnTo>
                    <a:pt x="5523240" y="2340141"/>
                  </a:lnTo>
                  <a:lnTo>
                    <a:pt x="5569724" y="2352573"/>
                  </a:lnTo>
                  <a:lnTo>
                    <a:pt x="5618135" y="2360247"/>
                  </a:lnTo>
                  <a:lnTo>
                    <a:pt x="5668180" y="2362871"/>
                  </a:lnTo>
                  <a:lnTo>
                    <a:pt x="5715611" y="2360491"/>
                  </a:lnTo>
                  <a:lnTo>
                    <a:pt x="5761646" y="2353505"/>
                  </a:lnTo>
                  <a:lnTo>
                    <a:pt x="5806054" y="2342150"/>
                  </a:lnTo>
                  <a:lnTo>
                    <a:pt x="5848607" y="2326659"/>
                  </a:lnTo>
                  <a:lnTo>
                    <a:pt x="5889075" y="2307269"/>
                  </a:lnTo>
                  <a:lnTo>
                    <a:pt x="5927229" y="2284214"/>
                  </a:lnTo>
                  <a:lnTo>
                    <a:pt x="5962838" y="2257729"/>
                  </a:lnTo>
                  <a:lnTo>
                    <a:pt x="5995673" y="2228048"/>
                  </a:lnTo>
                  <a:lnTo>
                    <a:pt x="6025506" y="2195408"/>
                  </a:lnTo>
                  <a:lnTo>
                    <a:pt x="6052105" y="2160042"/>
                  </a:lnTo>
                  <a:lnTo>
                    <a:pt x="6075242" y="2122186"/>
                  </a:lnTo>
                  <a:lnTo>
                    <a:pt x="6094687" y="2082075"/>
                  </a:lnTo>
                  <a:lnTo>
                    <a:pt x="6110211" y="2039944"/>
                  </a:lnTo>
                  <a:lnTo>
                    <a:pt x="6121583" y="1996027"/>
                  </a:lnTo>
                  <a:lnTo>
                    <a:pt x="6128575" y="1950560"/>
                  </a:lnTo>
                  <a:lnTo>
                    <a:pt x="6130957" y="1903778"/>
                  </a:lnTo>
                  <a:lnTo>
                    <a:pt x="6128575" y="1856997"/>
                  </a:lnTo>
                  <a:lnTo>
                    <a:pt x="6121583" y="1811534"/>
                  </a:lnTo>
                  <a:lnTo>
                    <a:pt x="6110211" y="1767623"/>
                  </a:lnTo>
                  <a:lnTo>
                    <a:pt x="6094687" y="1725500"/>
                  </a:lnTo>
                  <a:lnTo>
                    <a:pt x="6075242" y="1685399"/>
                  </a:lnTo>
                  <a:lnTo>
                    <a:pt x="6052105" y="1647554"/>
                  </a:lnTo>
                  <a:lnTo>
                    <a:pt x="6025506" y="1612199"/>
                  </a:lnTo>
                  <a:lnTo>
                    <a:pt x="5995673" y="1579571"/>
                  </a:lnTo>
                  <a:lnTo>
                    <a:pt x="5962838" y="1549902"/>
                  </a:lnTo>
                  <a:lnTo>
                    <a:pt x="5927229" y="1523429"/>
                  </a:lnTo>
                  <a:lnTo>
                    <a:pt x="5889075" y="1500384"/>
                  </a:lnTo>
                  <a:lnTo>
                    <a:pt x="5848607" y="1481004"/>
                  </a:lnTo>
                  <a:lnTo>
                    <a:pt x="5806054" y="1465521"/>
                  </a:lnTo>
                  <a:lnTo>
                    <a:pt x="5761646" y="1454172"/>
                  </a:lnTo>
                  <a:lnTo>
                    <a:pt x="5715611" y="1447191"/>
                  </a:lnTo>
                  <a:lnTo>
                    <a:pt x="5668180" y="1444811"/>
                  </a:lnTo>
                  <a:lnTo>
                    <a:pt x="5618128" y="1447430"/>
                  </a:lnTo>
                  <a:lnTo>
                    <a:pt x="5569669" y="1455092"/>
                  </a:lnTo>
                  <a:lnTo>
                    <a:pt x="5523052" y="1467508"/>
                  </a:lnTo>
                  <a:lnTo>
                    <a:pt x="5478527" y="1484387"/>
                  </a:lnTo>
                  <a:lnTo>
                    <a:pt x="5436341" y="1505439"/>
                  </a:lnTo>
                  <a:lnTo>
                    <a:pt x="5396743" y="1530374"/>
                  </a:lnTo>
                  <a:lnTo>
                    <a:pt x="5359981" y="1558901"/>
                  </a:lnTo>
                  <a:lnTo>
                    <a:pt x="5326305" y="1590731"/>
                  </a:lnTo>
                  <a:lnTo>
                    <a:pt x="5274334" y="1603788"/>
                  </a:lnTo>
                  <a:lnTo>
                    <a:pt x="5219993" y="1615178"/>
                  </a:lnTo>
                  <a:lnTo>
                    <a:pt x="5163628" y="1623234"/>
                  </a:lnTo>
                  <a:lnTo>
                    <a:pt x="5105585" y="1626290"/>
                  </a:lnTo>
                  <a:lnTo>
                    <a:pt x="5059284" y="1623845"/>
                  </a:lnTo>
                  <a:lnTo>
                    <a:pt x="5021021" y="1617400"/>
                  </a:lnTo>
                  <a:lnTo>
                    <a:pt x="4989448" y="1608288"/>
                  </a:lnTo>
                  <a:lnTo>
                    <a:pt x="4963221" y="1597843"/>
                  </a:lnTo>
                  <a:lnTo>
                    <a:pt x="4963221" y="223"/>
                  </a:lnTo>
                  <a:close/>
                </a:path>
              </a:pathLst>
            </a:custGeom>
            <a:solidFill>
              <a:srgbClr val="C127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641345" y="2467959"/>
              <a:ext cx="6131560" cy="3796665"/>
            </a:xfrm>
            <a:custGeom>
              <a:avLst/>
              <a:gdLst/>
              <a:ahLst/>
              <a:cxnLst/>
              <a:rect l="l" t="t" r="r" b="b"/>
              <a:pathLst>
                <a:path w="6131559" h="3796665">
                  <a:moveTo>
                    <a:pt x="-66" y="1893110"/>
                  </a:moveTo>
                  <a:lnTo>
                    <a:pt x="2314" y="1939891"/>
                  </a:lnTo>
                  <a:lnTo>
                    <a:pt x="9306" y="1985354"/>
                  </a:lnTo>
                  <a:lnTo>
                    <a:pt x="20679" y="2029265"/>
                  </a:lnTo>
                  <a:lnTo>
                    <a:pt x="36202" y="2071388"/>
                  </a:lnTo>
                  <a:lnTo>
                    <a:pt x="55647" y="2111489"/>
                  </a:lnTo>
                  <a:lnTo>
                    <a:pt x="78784" y="2149334"/>
                  </a:lnTo>
                  <a:lnTo>
                    <a:pt x="105384" y="2184688"/>
                  </a:lnTo>
                  <a:lnTo>
                    <a:pt x="135216" y="2217317"/>
                  </a:lnTo>
                  <a:lnTo>
                    <a:pt x="168052" y="2246986"/>
                  </a:lnTo>
                  <a:lnTo>
                    <a:pt x="203661" y="2273459"/>
                  </a:lnTo>
                  <a:lnTo>
                    <a:pt x="241814" y="2296504"/>
                  </a:lnTo>
                  <a:lnTo>
                    <a:pt x="282282" y="2315884"/>
                  </a:lnTo>
                  <a:lnTo>
                    <a:pt x="324835" y="2331367"/>
                  </a:lnTo>
                  <a:lnTo>
                    <a:pt x="369244" y="2342716"/>
                  </a:lnTo>
                  <a:lnTo>
                    <a:pt x="415278" y="2349697"/>
                  </a:lnTo>
                  <a:lnTo>
                    <a:pt x="462709" y="2352077"/>
                  </a:lnTo>
                  <a:lnTo>
                    <a:pt x="512762" y="2349458"/>
                  </a:lnTo>
                  <a:lnTo>
                    <a:pt x="561221" y="2341798"/>
                  </a:lnTo>
                  <a:lnTo>
                    <a:pt x="607837" y="2329387"/>
                  </a:lnTo>
                  <a:lnTo>
                    <a:pt x="652363" y="2312517"/>
                  </a:lnTo>
                  <a:lnTo>
                    <a:pt x="694549" y="2291480"/>
                  </a:lnTo>
                  <a:lnTo>
                    <a:pt x="734147" y="2266568"/>
                  </a:lnTo>
                  <a:lnTo>
                    <a:pt x="770908" y="2238072"/>
                  </a:lnTo>
                  <a:lnTo>
                    <a:pt x="804584" y="2206284"/>
                  </a:lnTo>
                  <a:lnTo>
                    <a:pt x="856556" y="2193227"/>
                  </a:lnTo>
                  <a:lnTo>
                    <a:pt x="910897" y="2181837"/>
                  </a:lnTo>
                  <a:lnTo>
                    <a:pt x="967261" y="2173781"/>
                  </a:lnTo>
                  <a:lnTo>
                    <a:pt x="1025305" y="2170725"/>
                  </a:lnTo>
                  <a:lnTo>
                    <a:pt x="1070105" y="2173170"/>
                  </a:lnTo>
                  <a:lnTo>
                    <a:pt x="1108535" y="2179615"/>
                  </a:lnTo>
                  <a:lnTo>
                    <a:pt x="1140941" y="2188727"/>
                  </a:lnTo>
                  <a:lnTo>
                    <a:pt x="1167668" y="2199172"/>
                  </a:lnTo>
                  <a:lnTo>
                    <a:pt x="1167668" y="3122796"/>
                  </a:lnTo>
                  <a:lnTo>
                    <a:pt x="1167668" y="3597090"/>
                  </a:lnTo>
                  <a:lnTo>
                    <a:pt x="1167668" y="3771829"/>
                  </a:lnTo>
                  <a:lnTo>
                    <a:pt x="1167668" y="3796792"/>
                  </a:lnTo>
                  <a:lnTo>
                    <a:pt x="2091879" y="3796792"/>
                  </a:lnTo>
                  <a:lnTo>
                    <a:pt x="2566474" y="3796792"/>
                  </a:lnTo>
                  <a:lnTo>
                    <a:pt x="2741325" y="3796792"/>
                  </a:lnTo>
                  <a:lnTo>
                    <a:pt x="2766304" y="3796792"/>
                  </a:lnTo>
                  <a:lnTo>
                    <a:pt x="2776267" y="3770547"/>
                  </a:lnTo>
                  <a:lnTo>
                    <a:pt x="2784195" y="3738945"/>
                  </a:lnTo>
                  <a:lnTo>
                    <a:pt x="2789431" y="3700675"/>
                  </a:lnTo>
                  <a:lnTo>
                    <a:pt x="2791322" y="3654429"/>
                  </a:lnTo>
                  <a:lnTo>
                    <a:pt x="2788820" y="3596459"/>
                  </a:lnTo>
                  <a:lnTo>
                    <a:pt x="2781972" y="3540131"/>
                  </a:lnTo>
                  <a:lnTo>
                    <a:pt x="2771767" y="3485805"/>
                  </a:lnTo>
                  <a:lnTo>
                    <a:pt x="2759192" y="3433835"/>
                  </a:lnTo>
                  <a:lnTo>
                    <a:pt x="2726188" y="3400208"/>
                  </a:lnTo>
                  <a:lnTo>
                    <a:pt x="2696779" y="3363529"/>
                  </a:lnTo>
                  <a:lnTo>
                    <a:pt x="2671212" y="3324090"/>
                  </a:lnTo>
                  <a:lnTo>
                    <a:pt x="2649737" y="3282185"/>
                  </a:lnTo>
                  <a:lnTo>
                    <a:pt x="2632601" y="3238108"/>
                  </a:lnTo>
                  <a:lnTo>
                    <a:pt x="2620053" y="3192150"/>
                  </a:lnTo>
                  <a:lnTo>
                    <a:pt x="2612342" y="3144607"/>
                  </a:lnTo>
                  <a:lnTo>
                    <a:pt x="2609717" y="3095770"/>
                  </a:lnTo>
                  <a:lnTo>
                    <a:pt x="2612098" y="3047737"/>
                  </a:lnTo>
                  <a:lnTo>
                    <a:pt x="2619083" y="3001178"/>
                  </a:lnTo>
                  <a:lnTo>
                    <a:pt x="2630439" y="2956318"/>
                  </a:lnTo>
                  <a:lnTo>
                    <a:pt x="2645931" y="2913380"/>
                  </a:lnTo>
                  <a:lnTo>
                    <a:pt x="2665323" y="2872590"/>
                  </a:lnTo>
                  <a:lnTo>
                    <a:pt x="2688381" y="2834170"/>
                  </a:lnTo>
                  <a:lnTo>
                    <a:pt x="2714870" y="2798345"/>
                  </a:lnTo>
                  <a:lnTo>
                    <a:pt x="2744556" y="2765340"/>
                  </a:lnTo>
                  <a:lnTo>
                    <a:pt x="2777203" y="2735378"/>
                  </a:lnTo>
                  <a:lnTo>
                    <a:pt x="2812577" y="2708684"/>
                  </a:lnTo>
                  <a:lnTo>
                    <a:pt x="2850443" y="2685481"/>
                  </a:lnTo>
                  <a:lnTo>
                    <a:pt x="2890566" y="2665995"/>
                  </a:lnTo>
                  <a:lnTo>
                    <a:pt x="2932712" y="2650448"/>
                  </a:lnTo>
                  <a:lnTo>
                    <a:pt x="2976646" y="2639066"/>
                  </a:lnTo>
                  <a:lnTo>
                    <a:pt x="3022132" y="2632073"/>
                  </a:lnTo>
                  <a:lnTo>
                    <a:pt x="3068937" y="2629691"/>
                  </a:lnTo>
                  <a:lnTo>
                    <a:pt x="3116390" y="2632073"/>
                  </a:lnTo>
                  <a:lnTo>
                    <a:pt x="3162444" y="2639066"/>
                  </a:lnTo>
                  <a:lnTo>
                    <a:pt x="3206870" y="2650448"/>
                  </a:lnTo>
                  <a:lnTo>
                    <a:pt x="3249437" y="2665995"/>
                  </a:lnTo>
                  <a:lnTo>
                    <a:pt x="3289918" y="2685481"/>
                  </a:lnTo>
                  <a:lnTo>
                    <a:pt x="3328081" y="2708684"/>
                  </a:lnTo>
                  <a:lnTo>
                    <a:pt x="3363699" y="2735378"/>
                  </a:lnTo>
                  <a:lnTo>
                    <a:pt x="3396541" y="2765340"/>
                  </a:lnTo>
                  <a:lnTo>
                    <a:pt x="3426379" y="2798345"/>
                  </a:lnTo>
                  <a:lnTo>
                    <a:pt x="3452982" y="2834170"/>
                  </a:lnTo>
                  <a:lnTo>
                    <a:pt x="3476122" y="2872590"/>
                  </a:lnTo>
                  <a:lnTo>
                    <a:pt x="3495569" y="2913380"/>
                  </a:lnTo>
                  <a:lnTo>
                    <a:pt x="3511094" y="2956318"/>
                  </a:lnTo>
                  <a:lnTo>
                    <a:pt x="3522467" y="3001178"/>
                  </a:lnTo>
                  <a:lnTo>
                    <a:pt x="3529459" y="3047737"/>
                  </a:lnTo>
                  <a:lnTo>
                    <a:pt x="3531840" y="3095770"/>
                  </a:lnTo>
                  <a:lnTo>
                    <a:pt x="3529222" y="3144607"/>
                  </a:lnTo>
                  <a:lnTo>
                    <a:pt x="3521560" y="3192150"/>
                  </a:lnTo>
                  <a:lnTo>
                    <a:pt x="3509144" y="3238108"/>
                  </a:lnTo>
                  <a:lnTo>
                    <a:pt x="3492265" y="3282185"/>
                  </a:lnTo>
                  <a:lnTo>
                    <a:pt x="3471213" y="3324090"/>
                  </a:lnTo>
                  <a:lnTo>
                    <a:pt x="3446278" y="3363529"/>
                  </a:lnTo>
                  <a:lnTo>
                    <a:pt x="3417751" y="3400208"/>
                  </a:lnTo>
                  <a:lnTo>
                    <a:pt x="3385921" y="3433835"/>
                  </a:lnTo>
                  <a:lnTo>
                    <a:pt x="3372791" y="3485805"/>
                  </a:lnTo>
                  <a:lnTo>
                    <a:pt x="3361363" y="3540131"/>
                  </a:lnTo>
                  <a:lnTo>
                    <a:pt x="3353293" y="3596459"/>
                  </a:lnTo>
                  <a:lnTo>
                    <a:pt x="3350235" y="3654429"/>
                  </a:lnTo>
                  <a:lnTo>
                    <a:pt x="3352182" y="3700675"/>
                  </a:lnTo>
                  <a:lnTo>
                    <a:pt x="3357807" y="3738945"/>
                  </a:lnTo>
                  <a:lnTo>
                    <a:pt x="3366790" y="3770547"/>
                  </a:lnTo>
                  <a:lnTo>
                    <a:pt x="3378809" y="3796792"/>
                  </a:lnTo>
                  <a:lnTo>
                    <a:pt x="4294798" y="3796792"/>
                  </a:lnTo>
                  <a:lnTo>
                    <a:pt x="4765170" y="3796792"/>
                  </a:lnTo>
                  <a:lnTo>
                    <a:pt x="4938465" y="3796792"/>
                  </a:lnTo>
                  <a:lnTo>
                    <a:pt x="4963221" y="3796792"/>
                  </a:lnTo>
                  <a:lnTo>
                    <a:pt x="4963221" y="2879335"/>
                  </a:lnTo>
                  <a:lnTo>
                    <a:pt x="4963221" y="2408209"/>
                  </a:lnTo>
                  <a:lnTo>
                    <a:pt x="4963221" y="2234636"/>
                  </a:lnTo>
                  <a:lnTo>
                    <a:pt x="4963221" y="2209840"/>
                  </a:lnTo>
                  <a:lnTo>
                    <a:pt x="4989448" y="2199950"/>
                  </a:lnTo>
                  <a:lnTo>
                    <a:pt x="5021021" y="2192061"/>
                  </a:lnTo>
                  <a:lnTo>
                    <a:pt x="5059284" y="2186838"/>
                  </a:lnTo>
                  <a:lnTo>
                    <a:pt x="5105585" y="2184949"/>
                  </a:lnTo>
                  <a:lnTo>
                    <a:pt x="5163684" y="2187449"/>
                  </a:lnTo>
                  <a:lnTo>
                    <a:pt x="5220437" y="2194283"/>
                  </a:lnTo>
                  <a:lnTo>
                    <a:pt x="5275834" y="2204451"/>
                  </a:lnTo>
                  <a:lnTo>
                    <a:pt x="5329861" y="2216952"/>
                  </a:lnTo>
                  <a:lnTo>
                    <a:pt x="5362364" y="2248745"/>
                  </a:lnTo>
                  <a:lnTo>
                    <a:pt x="5398243" y="2277256"/>
                  </a:lnTo>
                  <a:lnTo>
                    <a:pt x="5437209" y="2302188"/>
                  </a:lnTo>
                  <a:lnTo>
                    <a:pt x="5478971" y="2323248"/>
                  </a:lnTo>
                  <a:lnTo>
                    <a:pt x="5523240" y="2340141"/>
                  </a:lnTo>
                  <a:lnTo>
                    <a:pt x="5569724" y="2352573"/>
                  </a:lnTo>
                  <a:lnTo>
                    <a:pt x="5618135" y="2360247"/>
                  </a:lnTo>
                  <a:lnTo>
                    <a:pt x="5668180" y="2362871"/>
                  </a:lnTo>
                  <a:lnTo>
                    <a:pt x="5715611" y="2360491"/>
                  </a:lnTo>
                  <a:lnTo>
                    <a:pt x="5761646" y="2353505"/>
                  </a:lnTo>
                  <a:lnTo>
                    <a:pt x="5806054" y="2342150"/>
                  </a:lnTo>
                  <a:lnTo>
                    <a:pt x="5848607" y="2326659"/>
                  </a:lnTo>
                  <a:lnTo>
                    <a:pt x="5889075" y="2307269"/>
                  </a:lnTo>
                  <a:lnTo>
                    <a:pt x="5927229" y="2284214"/>
                  </a:lnTo>
                  <a:lnTo>
                    <a:pt x="5962838" y="2257729"/>
                  </a:lnTo>
                  <a:lnTo>
                    <a:pt x="5995673" y="2228048"/>
                  </a:lnTo>
                  <a:lnTo>
                    <a:pt x="6025506" y="2195408"/>
                  </a:lnTo>
                  <a:lnTo>
                    <a:pt x="6052105" y="2160042"/>
                  </a:lnTo>
                  <a:lnTo>
                    <a:pt x="6075242" y="2122186"/>
                  </a:lnTo>
                  <a:lnTo>
                    <a:pt x="6094687" y="2082075"/>
                  </a:lnTo>
                  <a:lnTo>
                    <a:pt x="6110211" y="2039944"/>
                  </a:lnTo>
                  <a:lnTo>
                    <a:pt x="6121583" y="1996027"/>
                  </a:lnTo>
                  <a:lnTo>
                    <a:pt x="6128575" y="1950560"/>
                  </a:lnTo>
                  <a:lnTo>
                    <a:pt x="6130957" y="1903778"/>
                  </a:lnTo>
                  <a:lnTo>
                    <a:pt x="6128575" y="1856997"/>
                  </a:lnTo>
                  <a:lnTo>
                    <a:pt x="6121583" y="1811534"/>
                  </a:lnTo>
                  <a:lnTo>
                    <a:pt x="6110211" y="1767623"/>
                  </a:lnTo>
                  <a:lnTo>
                    <a:pt x="6094687" y="1725500"/>
                  </a:lnTo>
                  <a:lnTo>
                    <a:pt x="6075242" y="1685399"/>
                  </a:lnTo>
                  <a:lnTo>
                    <a:pt x="6052105" y="1647554"/>
                  </a:lnTo>
                  <a:lnTo>
                    <a:pt x="6025506" y="1612199"/>
                  </a:lnTo>
                  <a:lnTo>
                    <a:pt x="5995673" y="1579571"/>
                  </a:lnTo>
                  <a:lnTo>
                    <a:pt x="5962838" y="1549902"/>
                  </a:lnTo>
                  <a:lnTo>
                    <a:pt x="5927229" y="1523429"/>
                  </a:lnTo>
                  <a:lnTo>
                    <a:pt x="5889075" y="1500384"/>
                  </a:lnTo>
                  <a:lnTo>
                    <a:pt x="5848607" y="1481004"/>
                  </a:lnTo>
                  <a:lnTo>
                    <a:pt x="5806054" y="1465521"/>
                  </a:lnTo>
                  <a:lnTo>
                    <a:pt x="5761646" y="1454172"/>
                  </a:lnTo>
                  <a:lnTo>
                    <a:pt x="5715611" y="1447191"/>
                  </a:lnTo>
                  <a:lnTo>
                    <a:pt x="5668180" y="1444811"/>
                  </a:lnTo>
                  <a:lnTo>
                    <a:pt x="5618128" y="1447430"/>
                  </a:lnTo>
                  <a:lnTo>
                    <a:pt x="5569669" y="1455092"/>
                  </a:lnTo>
                  <a:lnTo>
                    <a:pt x="5523052" y="1467508"/>
                  </a:lnTo>
                  <a:lnTo>
                    <a:pt x="5478527" y="1484387"/>
                  </a:lnTo>
                  <a:lnTo>
                    <a:pt x="5436341" y="1505439"/>
                  </a:lnTo>
                  <a:lnTo>
                    <a:pt x="5396743" y="1530374"/>
                  </a:lnTo>
                  <a:lnTo>
                    <a:pt x="5359981" y="1558901"/>
                  </a:lnTo>
                  <a:lnTo>
                    <a:pt x="5326305" y="1590731"/>
                  </a:lnTo>
                  <a:lnTo>
                    <a:pt x="5274334" y="1603788"/>
                  </a:lnTo>
                  <a:lnTo>
                    <a:pt x="5219993" y="1615178"/>
                  </a:lnTo>
                  <a:lnTo>
                    <a:pt x="5163628" y="1623234"/>
                  </a:lnTo>
                  <a:lnTo>
                    <a:pt x="5105585" y="1626290"/>
                  </a:lnTo>
                  <a:lnTo>
                    <a:pt x="5059284" y="1623845"/>
                  </a:lnTo>
                  <a:lnTo>
                    <a:pt x="5021021" y="1617400"/>
                  </a:lnTo>
                  <a:lnTo>
                    <a:pt x="4989448" y="1608288"/>
                  </a:lnTo>
                  <a:lnTo>
                    <a:pt x="4963221" y="1597843"/>
                  </a:lnTo>
                  <a:lnTo>
                    <a:pt x="4963221" y="674219"/>
                  </a:lnTo>
                  <a:lnTo>
                    <a:pt x="4963221" y="199925"/>
                  </a:lnTo>
                  <a:lnTo>
                    <a:pt x="4963221" y="25186"/>
                  </a:lnTo>
                  <a:lnTo>
                    <a:pt x="4963221" y="223"/>
                  </a:lnTo>
                  <a:lnTo>
                    <a:pt x="4038937" y="223"/>
                  </a:lnTo>
                  <a:lnTo>
                    <a:pt x="3564304" y="223"/>
                  </a:lnTo>
                  <a:lnTo>
                    <a:pt x="3389439" y="223"/>
                  </a:lnTo>
                  <a:lnTo>
                    <a:pt x="3364459" y="223"/>
                  </a:lnTo>
                  <a:lnTo>
                    <a:pt x="3354569" y="26392"/>
                  </a:lnTo>
                  <a:lnTo>
                    <a:pt x="3346679" y="57562"/>
                  </a:lnTo>
                  <a:lnTo>
                    <a:pt x="3341456" y="94732"/>
                  </a:lnTo>
                  <a:lnTo>
                    <a:pt x="3339567" y="138903"/>
                  </a:lnTo>
                  <a:lnTo>
                    <a:pt x="3342070" y="196983"/>
                  </a:lnTo>
                  <a:lnTo>
                    <a:pt x="3348917" y="253693"/>
                  </a:lnTo>
                  <a:lnTo>
                    <a:pt x="3359123" y="309045"/>
                  </a:lnTo>
                  <a:lnTo>
                    <a:pt x="3371698" y="363053"/>
                  </a:lnTo>
                  <a:lnTo>
                    <a:pt x="3404665" y="395550"/>
                  </a:lnTo>
                  <a:lnTo>
                    <a:pt x="3434057" y="431413"/>
                  </a:lnTo>
                  <a:lnTo>
                    <a:pt x="3459621" y="470354"/>
                  </a:lnTo>
                  <a:lnTo>
                    <a:pt x="3481105" y="512084"/>
                  </a:lnTo>
                  <a:lnTo>
                    <a:pt x="3498255" y="556314"/>
                  </a:lnTo>
                  <a:lnTo>
                    <a:pt x="3510819" y="602755"/>
                  </a:lnTo>
                  <a:lnTo>
                    <a:pt x="3518542" y="651120"/>
                  </a:lnTo>
                  <a:lnTo>
                    <a:pt x="3521173" y="701118"/>
                  </a:lnTo>
                  <a:lnTo>
                    <a:pt x="3518791" y="748565"/>
                  </a:lnTo>
                  <a:lnTo>
                    <a:pt x="3511799" y="794689"/>
                  </a:lnTo>
                  <a:lnTo>
                    <a:pt x="3500426" y="839249"/>
                  </a:lnTo>
                  <a:lnTo>
                    <a:pt x="3484901" y="882007"/>
                  </a:lnTo>
                  <a:lnTo>
                    <a:pt x="3465454" y="922723"/>
                  </a:lnTo>
                  <a:lnTo>
                    <a:pt x="3442314" y="961155"/>
                  </a:lnTo>
                  <a:lnTo>
                    <a:pt x="3415711" y="997066"/>
                  </a:lnTo>
                  <a:lnTo>
                    <a:pt x="3385874" y="1030215"/>
                  </a:lnTo>
                  <a:lnTo>
                    <a:pt x="3353031" y="1060361"/>
                  </a:lnTo>
                  <a:lnTo>
                    <a:pt x="3317414" y="1087267"/>
                  </a:lnTo>
                  <a:lnTo>
                    <a:pt x="3279250" y="1110690"/>
                  </a:lnTo>
                  <a:lnTo>
                    <a:pt x="3238770" y="1130393"/>
                  </a:lnTo>
                  <a:lnTo>
                    <a:pt x="3196202" y="1146135"/>
                  </a:lnTo>
                  <a:lnTo>
                    <a:pt x="3151777" y="1157676"/>
                  </a:lnTo>
                  <a:lnTo>
                    <a:pt x="3105723" y="1164776"/>
                  </a:lnTo>
                  <a:lnTo>
                    <a:pt x="3058269" y="1167196"/>
                  </a:lnTo>
                  <a:lnTo>
                    <a:pt x="3011465" y="1164776"/>
                  </a:lnTo>
                  <a:lnTo>
                    <a:pt x="2965978" y="1157676"/>
                  </a:lnTo>
                  <a:lnTo>
                    <a:pt x="2922044" y="1146135"/>
                  </a:lnTo>
                  <a:lnTo>
                    <a:pt x="2879898" y="1130393"/>
                  </a:lnTo>
                  <a:lnTo>
                    <a:pt x="2839775" y="1110690"/>
                  </a:lnTo>
                  <a:lnTo>
                    <a:pt x="2801909" y="1087267"/>
                  </a:lnTo>
                  <a:lnTo>
                    <a:pt x="2766535" y="1060361"/>
                  </a:lnTo>
                  <a:lnTo>
                    <a:pt x="2733888" y="1030215"/>
                  </a:lnTo>
                  <a:lnTo>
                    <a:pt x="2704202" y="997066"/>
                  </a:lnTo>
                  <a:lnTo>
                    <a:pt x="2677713" y="961155"/>
                  </a:lnTo>
                  <a:lnTo>
                    <a:pt x="2654655" y="922723"/>
                  </a:lnTo>
                  <a:lnTo>
                    <a:pt x="2635263" y="882007"/>
                  </a:lnTo>
                  <a:lnTo>
                    <a:pt x="2619772" y="839249"/>
                  </a:lnTo>
                  <a:lnTo>
                    <a:pt x="2608416" y="794689"/>
                  </a:lnTo>
                  <a:lnTo>
                    <a:pt x="2601430" y="748565"/>
                  </a:lnTo>
                  <a:lnTo>
                    <a:pt x="2599049" y="701118"/>
                  </a:lnTo>
                  <a:lnTo>
                    <a:pt x="2601668" y="652286"/>
                  </a:lnTo>
                  <a:lnTo>
                    <a:pt x="2609330" y="604755"/>
                  </a:lnTo>
                  <a:lnTo>
                    <a:pt x="2621746" y="558814"/>
                  </a:lnTo>
                  <a:lnTo>
                    <a:pt x="2638624" y="514750"/>
                  </a:lnTo>
                  <a:lnTo>
                    <a:pt x="2659676" y="472854"/>
                  </a:lnTo>
                  <a:lnTo>
                    <a:pt x="2684611" y="433413"/>
                  </a:lnTo>
                  <a:lnTo>
                    <a:pt x="2713139" y="396716"/>
                  </a:lnTo>
                  <a:lnTo>
                    <a:pt x="2744968" y="363053"/>
                  </a:lnTo>
                  <a:lnTo>
                    <a:pt x="2758045" y="311046"/>
                  </a:lnTo>
                  <a:lnTo>
                    <a:pt x="2769479" y="256360"/>
                  </a:lnTo>
                  <a:lnTo>
                    <a:pt x="2777579" y="198983"/>
                  </a:lnTo>
                  <a:lnTo>
                    <a:pt x="2780654" y="138903"/>
                  </a:lnTo>
                  <a:lnTo>
                    <a:pt x="2778190" y="94732"/>
                  </a:lnTo>
                  <a:lnTo>
                    <a:pt x="2771701" y="57562"/>
                  </a:lnTo>
                  <a:lnTo>
                    <a:pt x="2762546" y="26392"/>
                  </a:lnTo>
                  <a:lnTo>
                    <a:pt x="2752080" y="223"/>
                  </a:lnTo>
                  <a:lnTo>
                    <a:pt x="1836092" y="223"/>
                  </a:lnTo>
                  <a:lnTo>
                    <a:pt x="1365720" y="223"/>
                  </a:lnTo>
                  <a:lnTo>
                    <a:pt x="1192425" y="223"/>
                  </a:lnTo>
                  <a:lnTo>
                    <a:pt x="1167668" y="223"/>
                  </a:lnTo>
                  <a:lnTo>
                    <a:pt x="1167668" y="917680"/>
                  </a:lnTo>
                  <a:lnTo>
                    <a:pt x="1167668" y="1388806"/>
                  </a:lnTo>
                  <a:lnTo>
                    <a:pt x="1167668" y="1562379"/>
                  </a:lnTo>
                  <a:lnTo>
                    <a:pt x="1167668" y="1587175"/>
                  </a:lnTo>
                  <a:lnTo>
                    <a:pt x="1140941" y="1597065"/>
                  </a:lnTo>
                  <a:lnTo>
                    <a:pt x="1108535" y="1604954"/>
                  </a:lnTo>
                  <a:lnTo>
                    <a:pt x="1070105" y="1610177"/>
                  </a:lnTo>
                  <a:lnTo>
                    <a:pt x="1025305" y="1612066"/>
                  </a:lnTo>
                  <a:lnTo>
                    <a:pt x="978718" y="1610416"/>
                  </a:lnTo>
                  <a:lnTo>
                    <a:pt x="932991" y="1605694"/>
                  </a:lnTo>
                  <a:lnTo>
                    <a:pt x="888130" y="1598241"/>
                  </a:lnTo>
                  <a:lnTo>
                    <a:pt x="844140" y="1588398"/>
                  </a:lnTo>
                  <a:lnTo>
                    <a:pt x="801029" y="1576507"/>
                  </a:lnTo>
                  <a:lnTo>
                    <a:pt x="767505" y="1544830"/>
                  </a:lnTo>
                  <a:lnTo>
                    <a:pt x="731147" y="1516706"/>
                  </a:lnTo>
                  <a:lnTo>
                    <a:pt x="692118" y="1492340"/>
                  </a:lnTo>
                  <a:lnTo>
                    <a:pt x="650585" y="1471941"/>
                  </a:lnTo>
                  <a:lnTo>
                    <a:pt x="606712" y="1455715"/>
                  </a:lnTo>
                  <a:lnTo>
                    <a:pt x="560665" y="1443869"/>
                  </a:lnTo>
                  <a:lnTo>
                    <a:pt x="512609" y="1436609"/>
                  </a:lnTo>
                  <a:lnTo>
                    <a:pt x="462709" y="1434144"/>
                  </a:lnTo>
                  <a:lnTo>
                    <a:pt x="415278" y="1436523"/>
                  </a:lnTo>
                  <a:lnTo>
                    <a:pt x="369244" y="1443505"/>
                  </a:lnTo>
                  <a:lnTo>
                    <a:pt x="324835" y="1454854"/>
                  </a:lnTo>
                  <a:lnTo>
                    <a:pt x="282282" y="1470336"/>
                  </a:lnTo>
                  <a:lnTo>
                    <a:pt x="241814" y="1489716"/>
                  </a:lnTo>
                  <a:lnTo>
                    <a:pt x="203661" y="1512761"/>
                  </a:lnTo>
                  <a:lnTo>
                    <a:pt x="168052" y="1539235"/>
                  </a:lnTo>
                  <a:lnTo>
                    <a:pt x="135216" y="1568903"/>
                  </a:lnTo>
                  <a:lnTo>
                    <a:pt x="105384" y="1601532"/>
                  </a:lnTo>
                  <a:lnTo>
                    <a:pt x="78784" y="1636886"/>
                  </a:lnTo>
                  <a:lnTo>
                    <a:pt x="55647" y="1674731"/>
                  </a:lnTo>
                  <a:lnTo>
                    <a:pt x="36202" y="1714832"/>
                  </a:lnTo>
                  <a:lnTo>
                    <a:pt x="20679" y="1756956"/>
                  </a:lnTo>
                  <a:lnTo>
                    <a:pt x="9306" y="1800866"/>
                  </a:lnTo>
                  <a:lnTo>
                    <a:pt x="2314" y="1846329"/>
                  </a:lnTo>
                  <a:lnTo>
                    <a:pt x="-66" y="1893110"/>
                  </a:lnTo>
                </a:path>
              </a:pathLst>
            </a:custGeom>
            <a:ln w="12699">
              <a:solidFill>
                <a:srgbClr val="4F61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36612" y="3320712"/>
              <a:ext cx="3034207" cy="106524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123839" y="3899817"/>
              <a:ext cx="3256705" cy="106524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251852" y="4478923"/>
              <a:ext cx="2858951" cy="1065249"/>
            </a:xfrm>
            <a:prstGeom prst="rect">
              <a:avLst/>
            </a:prstGeom>
          </p:spPr>
        </p:pic>
      </p:grpSp>
      <p:sp>
        <p:nvSpPr>
          <p:cNvPr id="30" name="Заголовок 29">
            <a:extLst>
              <a:ext uri="{FF2B5EF4-FFF2-40B4-BE49-F238E27FC236}">
                <a16:creationId xmlns:a16="http://schemas.microsoft.com/office/drawing/2014/main" id="{33462B39-DA37-4BCC-A823-FC56956A3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1416" y="238217"/>
            <a:ext cx="16803359" cy="1754326"/>
          </a:xfrm>
        </p:spPr>
        <p:txBody>
          <a:bodyPr/>
          <a:lstStyle/>
          <a:p>
            <a:r>
              <a:rPr lang="ru-RU" sz="4800" b="1" dirty="0">
                <a:latin typeface="Verdana"/>
                <a:cs typeface="Verdana"/>
              </a:rPr>
              <a:t>Проект «Школа </a:t>
            </a:r>
            <a:r>
              <a:rPr lang="ru-RU" sz="4800" b="1" dirty="0" err="1">
                <a:latin typeface="Verdana"/>
                <a:cs typeface="Verdana"/>
              </a:rPr>
              <a:t>Минпросвещения</a:t>
            </a:r>
            <a:r>
              <a:rPr lang="ru-RU" sz="4800" b="1" dirty="0">
                <a:latin typeface="Verdana"/>
                <a:cs typeface="Verdana"/>
              </a:rPr>
              <a:t> России» </a:t>
            </a:r>
            <a:br>
              <a:rPr lang="ru-RU" dirty="0">
                <a:latin typeface="Verdana"/>
                <a:cs typeface="Verdana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object 10"/>
          <p:cNvGrpSpPr/>
          <p:nvPr/>
        </p:nvGrpSpPr>
        <p:grpSpPr>
          <a:xfrm>
            <a:off x="9920989" y="6143088"/>
            <a:ext cx="8696325" cy="725805"/>
            <a:chOff x="9920989" y="6143088"/>
            <a:chExt cx="8696325" cy="725805"/>
          </a:xfrm>
        </p:grpSpPr>
        <p:sp>
          <p:nvSpPr>
            <p:cNvPr id="11" name="object 11"/>
            <p:cNvSpPr/>
            <p:nvPr/>
          </p:nvSpPr>
          <p:spPr>
            <a:xfrm>
              <a:off x="10364977" y="6759162"/>
              <a:ext cx="8252459" cy="76200"/>
            </a:xfrm>
            <a:custGeom>
              <a:avLst/>
              <a:gdLst/>
              <a:ahLst/>
              <a:cxnLst/>
              <a:rect l="l" t="t" r="r" b="b"/>
              <a:pathLst>
                <a:path w="8252459" h="76200">
                  <a:moveTo>
                    <a:pt x="25137" y="46214"/>
                  </a:moveTo>
                  <a:lnTo>
                    <a:pt x="-261" y="46341"/>
                  </a:lnTo>
                  <a:lnTo>
                    <a:pt x="-134" y="71741"/>
                  </a:lnTo>
                  <a:lnTo>
                    <a:pt x="25264" y="71614"/>
                  </a:lnTo>
                  <a:lnTo>
                    <a:pt x="25137" y="46214"/>
                  </a:lnTo>
                  <a:close/>
                </a:path>
                <a:path w="8252459" h="76200">
                  <a:moveTo>
                    <a:pt x="75936" y="46087"/>
                  </a:moveTo>
                  <a:lnTo>
                    <a:pt x="50536" y="46214"/>
                  </a:lnTo>
                  <a:lnTo>
                    <a:pt x="50663" y="71614"/>
                  </a:lnTo>
                  <a:lnTo>
                    <a:pt x="76063" y="71487"/>
                  </a:lnTo>
                  <a:lnTo>
                    <a:pt x="75936" y="46087"/>
                  </a:lnTo>
                  <a:close/>
                </a:path>
                <a:path w="8252459" h="76200">
                  <a:moveTo>
                    <a:pt x="126734" y="45960"/>
                  </a:moveTo>
                  <a:lnTo>
                    <a:pt x="101335" y="46087"/>
                  </a:lnTo>
                  <a:lnTo>
                    <a:pt x="101462" y="71487"/>
                  </a:lnTo>
                  <a:lnTo>
                    <a:pt x="126861" y="71360"/>
                  </a:lnTo>
                  <a:lnTo>
                    <a:pt x="126734" y="45960"/>
                  </a:lnTo>
                  <a:close/>
                </a:path>
                <a:path w="8252459" h="76200">
                  <a:moveTo>
                    <a:pt x="177533" y="45833"/>
                  </a:moveTo>
                  <a:lnTo>
                    <a:pt x="152134" y="45960"/>
                  </a:lnTo>
                  <a:lnTo>
                    <a:pt x="152261" y="71360"/>
                  </a:lnTo>
                  <a:lnTo>
                    <a:pt x="177660" y="71233"/>
                  </a:lnTo>
                  <a:lnTo>
                    <a:pt x="177533" y="45833"/>
                  </a:lnTo>
                  <a:close/>
                </a:path>
                <a:path w="8252459" h="76200">
                  <a:moveTo>
                    <a:pt x="228332" y="45706"/>
                  </a:moveTo>
                  <a:lnTo>
                    <a:pt x="202932" y="45833"/>
                  </a:lnTo>
                  <a:lnTo>
                    <a:pt x="203059" y="71233"/>
                  </a:lnTo>
                  <a:lnTo>
                    <a:pt x="228459" y="71106"/>
                  </a:lnTo>
                  <a:lnTo>
                    <a:pt x="228332" y="45706"/>
                  </a:lnTo>
                  <a:close/>
                </a:path>
                <a:path w="8252459" h="76200">
                  <a:moveTo>
                    <a:pt x="279130" y="45579"/>
                  </a:moveTo>
                  <a:lnTo>
                    <a:pt x="253731" y="45706"/>
                  </a:lnTo>
                  <a:lnTo>
                    <a:pt x="253858" y="71106"/>
                  </a:lnTo>
                  <a:lnTo>
                    <a:pt x="279257" y="70979"/>
                  </a:lnTo>
                  <a:lnTo>
                    <a:pt x="279130" y="45579"/>
                  </a:lnTo>
                  <a:close/>
                </a:path>
                <a:path w="8252459" h="76200">
                  <a:moveTo>
                    <a:pt x="329929" y="45452"/>
                  </a:moveTo>
                  <a:lnTo>
                    <a:pt x="304530" y="45579"/>
                  </a:lnTo>
                  <a:lnTo>
                    <a:pt x="304657" y="70979"/>
                  </a:lnTo>
                  <a:lnTo>
                    <a:pt x="330056" y="70852"/>
                  </a:lnTo>
                  <a:lnTo>
                    <a:pt x="329929" y="45452"/>
                  </a:lnTo>
                  <a:close/>
                </a:path>
                <a:path w="8252459" h="76200">
                  <a:moveTo>
                    <a:pt x="380728" y="45325"/>
                  </a:moveTo>
                  <a:lnTo>
                    <a:pt x="355329" y="45452"/>
                  </a:lnTo>
                  <a:lnTo>
                    <a:pt x="355456" y="70852"/>
                  </a:lnTo>
                  <a:lnTo>
                    <a:pt x="380855" y="70725"/>
                  </a:lnTo>
                  <a:lnTo>
                    <a:pt x="380728" y="45325"/>
                  </a:lnTo>
                  <a:close/>
                </a:path>
                <a:path w="8252459" h="76200">
                  <a:moveTo>
                    <a:pt x="431527" y="45198"/>
                  </a:moveTo>
                  <a:lnTo>
                    <a:pt x="406127" y="45325"/>
                  </a:lnTo>
                  <a:lnTo>
                    <a:pt x="406254" y="70725"/>
                  </a:lnTo>
                  <a:lnTo>
                    <a:pt x="431654" y="70598"/>
                  </a:lnTo>
                  <a:lnTo>
                    <a:pt x="431527" y="45198"/>
                  </a:lnTo>
                  <a:close/>
                </a:path>
                <a:path w="8252459" h="76200">
                  <a:moveTo>
                    <a:pt x="482325" y="45071"/>
                  </a:moveTo>
                  <a:lnTo>
                    <a:pt x="456926" y="45198"/>
                  </a:lnTo>
                  <a:lnTo>
                    <a:pt x="457053" y="70598"/>
                  </a:lnTo>
                  <a:lnTo>
                    <a:pt x="482452" y="70471"/>
                  </a:lnTo>
                  <a:lnTo>
                    <a:pt x="482325" y="45071"/>
                  </a:lnTo>
                  <a:close/>
                </a:path>
                <a:path w="8252459" h="76200">
                  <a:moveTo>
                    <a:pt x="533124" y="44944"/>
                  </a:moveTo>
                  <a:lnTo>
                    <a:pt x="507725" y="45071"/>
                  </a:lnTo>
                  <a:lnTo>
                    <a:pt x="507852" y="70471"/>
                  </a:lnTo>
                  <a:lnTo>
                    <a:pt x="533251" y="70344"/>
                  </a:lnTo>
                  <a:lnTo>
                    <a:pt x="533124" y="44944"/>
                  </a:lnTo>
                  <a:close/>
                </a:path>
                <a:path w="8252459" h="76200">
                  <a:moveTo>
                    <a:pt x="583923" y="44817"/>
                  </a:moveTo>
                  <a:lnTo>
                    <a:pt x="558523" y="44944"/>
                  </a:lnTo>
                  <a:lnTo>
                    <a:pt x="558650" y="70344"/>
                  </a:lnTo>
                  <a:lnTo>
                    <a:pt x="584050" y="70217"/>
                  </a:lnTo>
                  <a:lnTo>
                    <a:pt x="583923" y="44817"/>
                  </a:lnTo>
                  <a:close/>
                </a:path>
                <a:path w="8252459" h="76200">
                  <a:moveTo>
                    <a:pt x="634722" y="44690"/>
                  </a:moveTo>
                  <a:lnTo>
                    <a:pt x="609322" y="44817"/>
                  </a:lnTo>
                  <a:lnTo>
                    <a:pt x="609449" y="70217"/>
                  </a:lnTo>
                  <a:lnTo>
                    <a:pt x="634849" y="70090"/>
                  </a:lnTo>
                  <a:lnTo>
                    <a:pt x="634722" y="44690"/>
                  </a:lnTo>
                  <a:close/>
                </a:path>
                <a:path w="8252459" h="76200">
                  <a:moveTo>
                    <a:pt x="685520" y="44563"/>
                  </a:moveTo>
                  <a:lnTo>
                    <a:pt x="660121" y="44690"/>
                  </a:lnTo>
                  <a:lnTo>
                    <a:pt x="660248" y="70090"/>
                  </a:lnTo>
                  <a:lnTo>
                    <a:pt x="685647" y="69963"/>
                  </a:lnTo>
                  <a:lnTo>
                    <a:pt x="685520" y="44563"/>
                  </a:lnTo>
                  <a:close/>
                </a:path>
                <a:path w="8252459" h="76200">
                  <a:moveTo>
                    <a:pt x="736319" y="44436"/>
                  </a:moveTo>
                  <a:lnTo>
                    <a:pt x="710920" y="44563"/>
                  </a:lnTo>
                  <a:lnTo>
                    <a:pt x="711047" y="69963"/>
                  </a:lnTo>
                  <a:lnTo>
                    <a:pt x="736446" y="69836"/>
                  </a:lnTo>
                  <a:lnTo>
                    <a:pt x="736319" y="44436"/>
                  </a:lnTo>
                  <a:close/>
                </a:path>
                <a:path w="8252459" h="76200">
                  <a:moveTo>
                    <a:pt x="787118" y="44309"/>
                  </a:moveTo>
                  <a:lnTo>
                    <a:pt x="761718" y="44436"/>
                  </a:lnTo>
                  <a:lnTo>
                    <a:pt x="761845" y="69836"/>
                  </a:lnTo>
                  <a:lnTo>
                    <a:pt x="787245" y="69709"/>
                  </a:lnTo>
                  <a:lnTo>
                    <a:pt x="787118" y="44309"/>
                  </a:lnTo>
                  <a:close/>
                </a:path>
                <a:path w="8252459" h="76200">
                  <a:moveTo>
                    <a:pt x="837916" y="44182"/>
                  </a:moveTo>
                  <a:lnTo>
                    <a:pt x="812517" y="44309"/>
                  </a:lnTo>
                  <a:lnTo>
                    <a:pt x="812644" y="69709"/>
                  </a:lnTo>
                  <a:lnTo>
                    <a:pt x="838043" y="69582"/>
                  </a:lnTo>
                  <a:lnTo>
                    <a:pt x="837916" y="44182"/>
                  </a:lnTo>
                  <a:close/>
                </a:path>
                <a:path w="8252459" h="76200">
                  <a:moveTo>
                    <a:pt x="888715" y="44055"/>
                  </a:moveTo>
                  <a:lnTo>
                    <a:pt x="863316" y="44182"/>
                  </a:lnTo>
                  <a:lnTo>
                    <a:pt x="863443" y="69582"/>
                  </a:lnTo>
                  <a:lnTo>
                    <a:pt x="888842" y="69455"/>
                  </a:lnTo>
                  <a:lnTo>
                    <a:pt x="888715" y="44055"/>
                  </a:lnTo>
                  <a:close/>
                </a:path>
                <a:path w="8252459" h="76200">
                  <a:moveTo>
                    <a:pt x="939514" y="43928"/>
                  </a:moveTo>
                  <a:lnTo>
                    <a:pt x="914114" y="44055"/>
                  </a:lnTo>
                  <a:lnTo>
                    <a:pt x="914241" y="69455"/>
                  </a:lnTo>
                  <a:lnTo>
                    <a:pt x="939641" y="69328"/>
                  </a:lnTo>
                  <a:lnTo>
                    <a:pt x="939514" y="43928"/>
                  </a:lnTo>
                  <a:close/>
                </a:path>
                <a:path w="8252459" h="76200">
                  <a:moveTo>
                    <a:pt x="990313" y="43801"/>
                  </a:moveTo>
                  <a:lnTo>
                    <a:pt x="964913" y="43928"/>
                  </a:lnTo>
                  <a:lnTo>
                    <a:pt x="965040" y="69328"/>
                  </a:lnTo>
                  <a:lnTo>
                    <a:pt x="990440" y="69201"/>
                  </a:lnTo>
                  <a:lnTo>
                    <a:pt x="990313" y="43801"/>
                  </a:lnTo>
                  <a:close/>
                </a:path>
                <a:path w="8252459" h="76200">
                  <a:moveTo>
                    <a:pt x="1041111" y="43674"/>
                  </a:moveTo>
                  <a:lnTo>
                    <a:pt x="1015712" y="43801"/>
                  </a:lnTo>
                  <a:lnTo>
                    <a:pt x="1015839" y="69201"/>
                  </a:lnTo>
                  <a:lnTo>
                    <a:pt x="1041238" y="69074"/>
                  </a:lnTo>
                  <a:lnTo>
                    <a:pt x="1041111" y="43674"/>
                  </a:lnTo>
                  <a:close/>
                </a:path>
                <a:path w="8252459" h="76200">
                  <a:moveTo>
                    <a:pt x="1091910" y="43547"/>
                  </a:moveTo>
                  <a:lnTo>
                    <a:pt x="1066511" y="43674"/>
                  </a:lnTo>
                  <a:lnTo>
                    <a:pt x="1066638" y="69074"/>
                  </a:lnTo>
                  <a:lnTo>
                    <a:pt x="1092037" y="68947"/>
                  </a:lnTo>
                  <a:lnTo>
                    <a:pt x="1091910" y="43547"/>
                  </a:lnTo>
                  <a:close/>
                </a:path>
                <a:path w="8252459" h="76200">
                  <a:moveTo>
                    <a:pt x="1142709" y="43420"/>
                  </a:moveTo>
                  <a:lnTo>
                    <a:pt x="1117309" y="43547"/>
                  </a:lnTo>
                  <a:lnTo>
                    <a:pt x="1117436" y="68947"/>
                  </a:lnTo>
                  <a:lnTo>
                    <a:pt x="1142836" y="68820"/>
                  </a:lnTo>
                  <a:lnTo>
                    <a:pt x="1142709" y="43420"/>
                  </a:lnTo>
                  <a:close/>
                </a:path>
                <a:path w="8252459" h="76200">
                  <a:moveTo>
                    <a:pt x="1193507" y="43293"/>
                  </a:moveTo>
                  <a:lnTo>
                    <a:pt x="1168108" y="43420"/>
                  </a:lnTo>
                  <a:lnTo>
                    <a:pt x="1168235" y="68820"/>
                  </a:lnTo>
                  <a:lnTo>
                    <a:pt x="1193634" y="68693"/>
                  </a:lnTo>
                  <a:lnTo>
                    <a:pt x="1193507" y="43293"/>
                  </a:lnTo>
                  <a:close/>
                </a:path>
                <a:path w="8252459" h="76200">
                  <a:moveTo>
                    <a:pt x="1244306" y="43166"/>
                  </a:moveTo>
                  <a:lnTo>
                    <a:pt x="1218907" y="43293"/>
                  </a:lnTo>
                  <a:lnTo>
                    <a:pt x="1219034" y="68693"/>
                  </a:lnTo>
                  <a:lnTo>
                    <a:pt x="1244433" y="68566"/>
                  </a:lnTo>
                  <a:lnTo>
                    <a:pt x="1244306" y="43166"/>
                  </a:lnTo>
                  <a:close/>
                </a:path>
                <a:path w="8252459" h="76200">
                  <a:moveTo>
                    <a:pt x="1295105" y="43039"/>
                  </a:moveTo>
                  <a:lnTo>
                    <a:pt x="1269705" y="43166"/>
                  </a:lnTo>
                  <a:lnTo>
                    <a:pt x="1269832" y="68566"/>
                  </a:lnTo>
                  <a:lnTo>
                    <a:pt x="1295232" y="68439"/>
                  </a:lnTo>
                  <a:lnTo>
                    <a:pt x="1295105" y="43039"/>
                  </a:lnTo>
                  <a:close/>
                </a:path>
                <a:path w="8252459" h="76200">
                  <a:moveTo>
                    <a:pt x="1345904" y="42912"/>
                  </a:moveTo>
                  <a:lnTo>
                    <a:pt x="1320504" y="43039"/>
                  </a:lnTo>
                  <a:lnTo>
                    <a:pt x="1320631" y="68439"/>
                  </a:lnTo>
                  <a:lnTo>
                    <a:pt x="1346031" y="68312"/>
                  </a:lnTo>
                  <a:lnTo>
                    <a:pt x="1345904" y="42912"/>
                  </a:lnTo>
                  <a:close/>
                </a:path>
                <a:path w="8252459" h="76200">
                  <a:moveTo>
                    <a:pt x="1396702" y="42785"/>
                  </a:moveTo>
                  <a:lnTo>
                    <a:pt x="1371303" y="42912"/>
                  </a:lnTo>
                  <a:lnTo>
                    <a:pt x="1371430" y="68312"/>
                  </a:lnTo>
                  <a:lnTo>
                    <a:pt x="1396829" y="68185"/>
                  </a:lnTo>
                  <a:lnTo>
                    <a:pt x="1396702" y="42785"/>
                  </a:lnTo>
                  <a:close/>
                </a:path>
                <a:path w="8252459" h="76200">
                  <a:moveTo>
                    <a:pt x="1447501" y="42658"/>
                  </a:moveTo>
                  <a:lnTo>
                    <a:pt x="1422102" y="42785"/>
                  </a:lnTo>
                  <a:lnTo>
                    <a:pt x="1422229" y="68185"/>
                  </a:lnTo>
                  <a:lnTo>
                    <a:pt x="1447628" y="68058"/>
                  </a:lnTo>
                  <a:lnTo>
                    <a:pt x="1447501" y="42658"/>
                  </a:lnTo>
                  <a:close/>
                </a:path>
                <a:path w="8252459" h="76200">
                  <a:moveTo>
                    <a:pt x="1498300" y="42531"/>
                  </a:moveTo>
                  <a:lnTo>
                    <a:pt x="1472900" y="42658"/>
                  </a:lnTo>
                  <a:lnTo>
                    <a:pt x="1473027" y="68058"/>
                  </a:lnTo>
                  <a:lnTo>
                    <a:pt x="1498427" y="67931"/>
                  </a:lnTo>
                  <a:lnTo>
                    <a:pt x="1498300" y="42531"/>
                  </a:lnTo>
                  <a:close/>
                </a:path>
                <a:path w="8252459" h="76200">
                  <a:moveTo>
                    <a:pt x="1549098" y="42404"/>
                  </a:moveTo>
                  <a:lnTo>
                    <a:pt x="1523699" y="42531"/>
                  </a:lnTo>
                  <a:lnTo>
                    <a:pt x="1523826" y="67931"/>
                  </a:lnTo>
                  <a:lnTo>
                    <a:pt x="1549225" y="67804"/>
                  </a:lnTo>
                  <a:lnTo>
                    <a:pt x="1549098" y="42404"/>
                  </a:lnTo>
                  <a:close/>
                </a:path>
                <a:path w="8252459" h="76200">
                  <a:moveTo>
                    <a:pt x="1599897" y="42277"/>
                  </a:moveTo>
                  <a:lnTo>
                    <a:pt x="1574498" y="42404"/>
                  </a:lnTo>
                  <a:lnTo>
                    <a:pt x="1574625" y="67804"/>
                  </a:lnTo>
                  <a:lnTo>
                    <a:pt x="1600024" y="67677"/>
                  </a:lnTo>
                  <a:lnTo>
                    <a:pt x="1599897" y="42277"/>
                  </a:lnTo>
                  <a:close/>
                </a:path>
                <a:path w="8252459" h="76200">
                  <a:moveTo>
                    <a:pt x="1650696" y="42150"/>
                  </a:moveTo>
                  <a:lnTo>
                    <a:pt x="1625296" y="42277"/>
                  </a:lnTo>
                  <a:lnTo>
                    <a:pt x="1625423" y="67677"/>
                  </a:lnTo>
                  <a:lnTo>
                    <a:pt x="1650823" y="67550"/>
                  </a:lnTo>
                  <a:lnTo>
                    <a:pt x="1650696" y="42150"/>
                  </a:lnTo>
                  <a:close/>
                </a:path>
                <a:path w="8252459" h="76200">
                  <a:moveTo>
                    <a:pt x="1701495" y="42023"/>
                  </a:moveTo>
                  <a:lnTo>
                    <a:pt x="1676095" y="42150"/>
                  </a:lnTo>
                  <a:lnTo>
                    <a:pt x="1676222" y="67550"/>
                  </a:lnTo>
                  <a:lnTo>
                    <a:pt x="1701622" y="67423"/>
                  </a:lnTo>
                  <a:lnTo>
                    <a:pt x="1701495" y="42023"/>
                  </a:lnTo>
                  <a:close/>
                </a:path>
                <a:path w="8252459" h="76200">
                  <a:moveTo>
                    <a:pt x="1752293" y="41896"/>
                  </a:moveTo>
                  <a:lnTo>
                    <a:pt x="1726894" y="41896"/>
                  </a:lnTo>
                  <a:lnTo>
                    <a:pt x="1727021" y="67296"/>
                  </a:lnTo>
                  <a:lnTo>
                    <a:pt x="1752420" y="67296"/>
                  </a:lnTo>
                  <a:lnTo>
                    <a:pt x="1752293" y="41896"/>
                  </a:lnTo>
                  <a:close/>
                </a:path>
                <a:path w="8252459" h="76200">
                  <a:moveTo>
                    <a:pt x="1803092" y="41769"/>
                  </a:moveTo>
                  <a:lnTo>
                    <a:pt x="1777693" y="41769"/>
                  </a:lnTo>
                  <a:lnTo>
                    <a:pt x="1777820" y="67169"/>
                  </a:lnTo>
                  <a:lnTo>
                    <a:pt x="1803219" y="67169"/>
                  </a:lnTo>
                  <a:lnTo>
                    <a:pt x="1803092" y="41769"/>
                  </a:lnTo>
                  <a:close/>
                </a:path>
                <a:path w="8252459" h="76200">
                  <a:moveTo>
                    <a:pt x="1853891" y="41642"/>
                  </a:moveTo>
                  <a:lnTo>
                    <a:pt x="1828491" y="41642"/>
                  </a:lnTo>
                  <a:lnTo>
                    <a:pt x="1828618" y="67042"/>
                  </a:lnTo>
                  <a:lnTo>
                    <a:pt x="1854018" y="67042"/>
                  </a:lnTo>
                  <a:lnTo>
                    <a:pt x="1853891" y="41642"/>
                  </a:lnTo>
                  <a:close/>
                </a:path>
                <a:path w="8252459" h="76200">
                  <a:moveTo>
                    <a:pt x="1904689" y="41515"/>
                  </a:moveTo>
                  <a:lnTo>
                    <a:pt x="1879290" y="41515"/>
                  </a:lnTo>
                  <a:lnTo>
                    <a:pt x="1879417" y="66915"/>
                  </a:lnTo>
                  <a:lnTo>
                    <a:pt x="1904816" y="66915"/>
                  </a:lnTo>
                  <a:lnTo>
                    <a:pt x="1904689" y="41515"/>
                  </a:lnTo>
                  <a:close/>
                </a:path>
                <a:path w="8252459" h="76200">
                  <a:moveTo>
                    <a:pt x="1955488" y="41388"/>
                  </a:moveTo>
                  <a:lnTo>
                    <a:pt x="1930089" y="41388"/>
                  </a:lnTo>
                  <a:lnTo>
                    <a:pt x="1930216" y="66788"/>
                  </a:lnTo>
                  <a:lnTo>
                    <a:pt x="1955615" y="66788"/>
                  </a:lnTo>
                  <a:lnTo>
                    <a:pt x="1955488" y="41388"/>
                  </a:lnTo>
                  <a:close/>
                </a:path>
                <a:path w="8252459" h="76200">
                  <a:moveTo>
                    <a:pt x="2006287" y="41261"/>
                  </a:moveTo>
                  <a:lnTo>
                    <a:pt x="1980887" y="41261"/>
                  </a:lnTo>
                  <a:lnTo>
                    <a:pt x="1981014" y="66661"/>
                  </a:lnTo>
                  <a:lnTo>
                    <a:pt x="2006414" y="66661"/>
                  </a:lnTo>
                  <a:lnTo>
                    <a:pt x="2006287" y="41261"/>
                  </a:lnTo>
                  <a:close/>
                </a:path>
                <a:path w="8252459" h="76200">
                  <a:moveTo>
                    <a:pt x="2057086" y="41134"/>
                  </a:moveTo>
                  <a:lnTo>
                    <a:pt x="2031686" y="41134"/>
                  </a:lnTo>
                  <a:lnTo>
                    <a:pt x="2031813" y="66534"/>
                  </a:lnTo>
                  <a:lnTo>
                    <a:pt x="2057213" y="66534"/>
                  </a:lnTo>
                  <a:lnTo>
                    <a:pt x="2057086" y="41134"/>
                  </a:lnTo>
                  <a:close/>
                </a:path>
                <a:path w="8252459" h="76200">
                  <a:moveTo>
                    <a:pt x="2107884" y="41007"/>
                  </a:moveTo>
                  <a:lnTo>
                    <a:pt x="2082485" y="41007"/>
                  </a:lnTo>
                  <a:lnTo>
                    <a:pt x="2082612" y="66407"/>
                  </a:lnTo>
                  <a:lnTo>
                    <a:pt x="2108011" y="66407"/>
                  </a:lnTo>
                  <a:lnTo>
                    <a:pt x="2107884" y="41007"/>
                  </a:lnTo>
                  <a:close/>
                </a:path>
                <a:path w="8252459" h="76200">
                  <a:moveTo>
                    <a:pt x="2158683" y="40880"/>
                  </a:moveTo>
                  <a:lnTo>
                    <a:pt x="2133284" y="40880"/>
                  </a:lnTo>
                  <a:lnTo>
                    <a:pt x="2133411" y="66280"/>
                  </a:lnTo>
                  <a:lnTo>
                    <a:pt x="2158683" y="66280"/>
                  </a:lnTo>
                  <a:lnTo>
                    <a:pt x="2158683" y="40880"/>
                  </a:lnTo>
                  <a:close/>
                </a:path>
                <a:path w="8252459" h="76200">
                  <a:moveTo>
                    <a:pt x="2209482" y="40753"/>
                  </a:moveTo>
                  <a:lnTo>
                    <a:pt x="2184082" y="40753"/>
                  </a:lnTo>
                  <a:lnTo>
                    <a:pt x="2184082" y="66153"/>
                  </a:lnTo>
                  <a:lnTo>
                    <a:pt x="2209482" y="66153"/>
                  </a:lnTo>
                  <a:lnTo>
                    <a:pt x="2209482" y="40753"/>
                  </a:lnTo>
                  <a:close/>
                </a:path>
                <a:path w="8252459" h="76200">
                  <a:moveTo>
                    <a:pt x="2260280" y="40626"/>
                  </a:moveTo>
                  <a:lnTo>
                    <a:pt x="2234881" y="40626"/>
                  </a:lnTo>
                  <a:lnTo>
                    <a:pt x="2234881" y="66026"/>
                  </a:lnTo>
                  <a:lnTo>
                    <a:pt x="2260280" y="66026"/>
                  </a:lnTo>
                  <a:lnTo>
                    <a:pt x="2260280" y="40626"/>
                  </a:lnTo>
                  <a:close/>
                </a:path>
                <a:path w="8252459" h="76200">
                  <a:moveTo>
                    <a:pt x="2311079" y="40499"/>
                  </a:moveTo>
                  <a:lnTo>
                    <a:pt x="2285680" y="40499"/>
                  </a:lnTo>
                  <a:lnTo>
                    <a:pt x="2285680" y="65899"/>
                  </a:lnTo>
                  <a:lnTo>
                    <a:pt x="2311079" y="65899"/>
                  </a:lnTo>
                  <a:lnTo>
                    <a:pt x="2311079" y="40499"/>
                  </a:lnTo>
                  <a:close/>
                </a:path>
                <a:path w="8252459" h="76200">
                  <a:moveTo>
                    <a:pt x="2361878" y="40372"/>
                  </a:moveTo>
                  <a:lnTo>
                    <a:pt x="2336478" y="40372"/>
                  </a:lnTo>
                  <a:lnTo>
                    <a:pt x="2336478" y="65772"/>
                  </a:lnTo>
                  <a:lnTo>
                    <a:pt x="2361878" y="65772"/>
                  </a:lnTo>
                  <a:lnTo>
                    <a:pt x="2361878" y="40372"/>
                  </a:lnTo>
                  <a:close/>
                </a:path>
                <a:path w="8252459" h="76200">
                  <a:moveTo>
                    <a:pt x="2412677" y="40245"/>
                  </a:moveTo>
                  <a:lnTo>
                    <a:pt x="2387277" y="40245"/>
                  </a:lnTo>
                  <a:lnTo>
                    <a:pt x="2387277" y="65645"/>
                  </a:lnTo>
                  <a:lnTo>
                    <a:pt x="2412677" y="65645"/>
                  </a:lnTo>
                  <a:lnTo>
                    <a:pt x="2412677" y="40245"/>
                  </a:lnTo>
                  <a:close/>
                </a:path>
                <a:path w="8252459" h="76200">
                  <a:moveTo>
                    <a:pt x="2463475" y="40118"/>
                  </a:moveTo>
                  <a:lnTo>
                    <a:pt x="2438076" y="40118"/>
                  </a:lnTo>
                  <a:lnTo>
                    <a:pt x="2438076" y="65518"/>
                  </a:lnTo>
                  <a:lnTo>
                    <a:pt x="2463475" y="65518"/>
                  </a:lnTo>
                  <a:lnTo>
                    <a:pt x="2463475" y="40118"/>
                  </a:lnTo>
                  <a:close/>
                </a:path>
                <a:path w="8252459" h="76200">
                  <a:moveTo>
                    <a:pt x="2514274" y="39991"/>
                  </a:moveTo>
                  <a:lnTo>
                    <a:pt x="2488875" y="39991"/>
                  </a:lnTo>
                  <a:lnTo>
                    <a:pt x="2488875" y="65391"/>
                  </a:lnTo>
                  <a:lnTo>
                    <a:pt x="2514274" y="65391"/>
                  </a:lnTo>
                  <a:lnTo>
                    <a:pt x="2514274" y="39991"/>
                  </a:lnTo>
                  <a:close/>
                </a:path>
                <a:path w="8252459" h="76200">
                  <a:moveTo>
                    <a:pt x="2565073" y="39864"/>
                  </a:moveTo>
                  <a:lnTo>
                    <a:pt x="2539673" y="39864"/>
                  </a:lnTo>
                  <a:lnTo>
                    <a:pt x="2539673" y="65264"/>
                  </a:lnTo>
                  <a:lnTo>
                    <a:pt x="2565073" y="65264"/>
                  </a:lnTo>
                  <a:lnTo>
                    <a:pt x="2565073" y="39864"/>
                  </a:lnTo>
                  <a:close/>
                </a:path>
                <a:path w="8252459" h="76200">
                  <a:moveTo>
                    <a:pt x="2615871" y="39737"/>
                  </a:moveTo>
                  <a:lnTo>
                    <a:pt x="2590472" y="39737"/>
                  </a:lnTo>
                  <a:lnTo>
                    <a:pt x="2590472" y="65137"/>
                  </a:lnTo>
                  <a:lnTo>
                    <a:pt x="2615871" y="65137"/>
                  </a:lnTo>
                  <a:lnTo>
                    <a:pt x="2615871" y="39737"/>
                  </a:lnTo>
                  <a:close/>
                </a:path>
                <a:path w="8252459" h="76200">
                  <a:moveTo>
                    <a:pt x="2666670" y="39610"/>
                  </a:moveTo>
                  <a:lnTo>
                    <a:pt x="2641271" y="39610"/>
                  </a:lnTo>
                  <a:lnTo>
                    <a:pt x="2641271" y="65010"/>
                  </a:lnTo>
                  <a:lnTo>
                    <a:pt x="2666670" y="65010"/>
                  </a:lnTo>
                  <a:lnTo>
                    <a:pt x="2666670" y="39610"/>
                  </a:lnTo>
                  <a:close/>
                </a:path>
                <a:path w="8252459" h="76200">
                  <a:moveTo>
                    <a:pt x="2717469" y="39483"/>
                  </a:moveTo>
                  <a:lnTo>
                    <a:pt x="2692070" y="39483"/>
                  </a:lnTo>
                  <a:lnTo>
                    <a:pt x="2692070" y="64883"/>
                  </a:lnTo>
                  <a:lnTo>
                    <a:pt x="2717469" y="64883"/>
                  </a:lnTo>
                  <a:lnTo>
                    <a:pt x="2717469" y="39483"/>
                  </a:lnTo>
                  <a:close/>
                </a:path>
                <a:path w="8252459" h="76200">
                  <a:moveTo>
                    <a:pt x="2768268" y="39357"/>
                  </a:moveTo>
                  <a:lnTo>
                    <a:pt x="2742868" y="39357"/>
                  </a:lnTo>
                  <a:lnTo>
                    <a:pt x="2742868" y="64756"/>
                  </a:lnTo>
                  <a:lnTo>
                    <a:pt x="2768268" y="64756"/>
                  </a:lnTo>
                  <a:lnTo>
                    <a:pt x="2768268" y="39357"/>
                  </a:lnTo>
                  <a:close/>
                </a:path>
                <a:path w="8252459" h="76200">
                  <a:moveTo>
                    <a:pt x="2819066" y="39230"/>
                  </a:moveTo>
                  <a:lnTo>
                    <a:pt x="2793667" y="39230"/>
                  </a:lnTo>
                  <a:lnTo>
                    <a:pt x="2793667" y="64629"/>
                  </a:lnTo>
                  <a:lnTo>
                    <a:pt x="2819066" y="64629"/>
                  </a:lnTo>
                  <a:lnTo>
                    <a:pt x="2819066" y="39230"/>
                  </a:lnTo>
                  <a:close/>
                </a:path>
                <a:path w="8252459" h="76200">
                  <a:moveTo>
                    <a:pt x="2869865" y="39103"/>
                  </a:moveTo>
                  <a:lnTo>
                    <a:pt x="2844466" y="39103"/>
                  </a:lnTo>
                  <a:lnTo>
                    <a:pt x="2844466" y="64502"/>
                  </a:lnTo>
                  <a:lnTo>
                    <a:pt x="2869865" y="64502"/>
                  </a:lnTo>
                  <a:lnTo>
                    <a:pt x="2869865" y="39103"/>
                  </a:lnTo>
                  <a:close/>
                </a:path>
                <a:path w="8252459" h="76200">
                  <a:moveTo>
                    <a:pt x="2920664" y="38976"/>
                  </a:moveTo>
                  <a:lnTo>
                    <a:pt x="2895264" y="38976"/>
                  </a:lnTo>
                  <a:lnTo>
                    <a:pt x="2895264" y="64375"/>
                  </a:lnTo>
                  <a:lnTo>
                    <a:pt x="2920664" y="64375"/>
                  </a:lnTo>
                  <a:lnTo>
                    <a:pt x="2920664" y="38976"/>
                  </a:lnTo>
                  <a:close/>
                </a:path>
                <a:path w="8252459" h="76200">
                  <a:moveTo>
                    <a:pt x="2971462" y="38849"/>
                  </a:moveTo>
                  <a:lnTo>
                    <a:pt x="2946063" y="38849"/>
                  </a:lnTo>
                  <a:lnTo>
                    <a:pt x="2946063" y="64248"/>
                  </a:lnTo>
                  <a:lnTo>
                    <a:pt x="2971462" y="64248"/>
                  </a:lnTo>
                  <a:lnTo>
                    <a:pt x="2971462" y="38849"/>
                  </a:lnTo>
                  <a:close/>
                </a:path>
                <a:path w="8252459" h="76200">
                  <a:moveTo>
                    <a:pt x="3022261" y="38722"/>
                  </a:moveTo>
                  <a:lnTo>
                    <a:pt x="2996862" y="38722"/>
                  </a:lnTo>
                  <a:lnTo>
                    <a:pt x="2996862" y="64121"/>
                  </a:lnTo>
                  <a:lnTo>
                    <a:pt x="3022261" y="64121"/>
                  </a:lnTo>
                  <a:lnTo>
                    <a:pt x="3022261" y="38722"/>
                  </a:lnTo>
                  <a:close/>
                </a:path>
                <a:path w="8252459" h="76200">
                  <a:moveTo>
                    <a:pt x="3073060" y="38595"/>
                  </a:moveTo>
                  <a:lnTo>
                    <a:pt x="3047661" y="38595"/>
                  </a:lnTo>
                  <a:lnTo>
                    <a:pt x="3047661" y="63994"/>
                  </a:lnTo>
                  <a:lnTo>
                    <a:pt x="3073060" y="63994"/>
                  </a:lnTo>
                  <a:lnTo>
                    <a:pt x="3073060" y="38595"/>
                  </a:lnTo>
                  <a:close/>
                </a:path>
                <a:path w="8252459" h="76200">
                  <a:moveTo>
                    <a:pt x="3123859" y="38468"/>
                  </a:moveTo>
                  <a:lnTo>
                    <a:pt x="3098459" y="38468"/>
                  </a:lnTo>
                  <a:lnTo>
                    <a:pt x="3098459" y="63867"/>
                  </a:lnTo>
                  <a:lnTo>
                    <a:pt x="3123859" y="63867"/>
                  </a:lnTo>
                  <a:lnTo>
                    <a:pt x="3123859" y="38468"/>
                  </a:lnTo>
                  <a:close/>
                </a:path>
                <a:path w="8252459" h="76200">
                  <a:moveTo>
                    <a:pt x="3174657" y="38341"/>
                  </a:moveTo>
                  <a:lnTo>
                    <a:pt x="3149258" y="38341"/>
                  </a:lnTo>
                  <a:lnTo>
                    <a:pt x="3149258" y="63740"/>
                  </a:lnTo>
                  <a:lnTo>
                    <a:pt x="3174657" y="63740"/>
                  </a:lnTo>
                  <a:lnTo>
                    <a:pt x="3174657" y="38341"/>
                  </a:lnTo>
                  <a:close/>
                </a:path>
                <a:path w="8252459" h="76200">
                  <a:moveTo>
                    <a:pt x="3225456" y="38214"/>
                  </a:moveTo>
                  <a:lnTo>
                    <a:pt x="3200057" y="38214"/>
                  </a:lnTo>
                  <a:lnTo>
                    <a:pt x="3200057" y="63613"/>
                  </a:lnTo>
                  <a:lnTo>
                    <a:pt x="3225456" y="63613"/>
                  </a:lnTo>
                  <a:lnTo>
                    <a:pt x="3225456" y="38214"/>
                  </a:lnTo>
                  <a:close/>
                </a:path>
                <a:path w="8252459" h="76200">
                  <a:moveTo>
                    <a:pt x="3276255" y="38087"/>
                  </a:moveTo>
                  <a:lnTo>
                    <a:pt x="3250855" y="38087"/>
                  </a:lnTo>
                  <a:lnTo>
                    <a:pt x="3250855" y="63486"/>
                  </a:lnTo>
                  <a:lnTo>
                    <a:pt x="3276255" y="63486"/>
                  </a:lnTo>
                  <a:lnTo>
                    <a:pt x="3276255" y="38087"/>
                  </a:lnTo>
                  <a:close/>
                </a:path>
                <a:path w="8252459" h="76200">
                  <a:moveTo>
                    <a:pt x="3327053" y="37960"/>
                  </a:moveTo>
                  <a:lnTo>
                    <a:pt x="3301654" y="37960"/>
                  </a:lnTo>
                  <a:lnTo>
                    <a:pt x="3301654" y="63359"/>
                  </a:lnTo>
                  <a:lnTo>
                    <a:pt x="3327053" y="63359"/>
                  </a:lnTo>
                  <a:lnTo>
                    <a:pt x="3327053" y="37960"/>
                  </a:lnTo>
                  <a:close/>
                </a:path>
                <a:path w="8252459" h="76200">
                  <a:moveTo>
                    <a:pt x="3377852" y="37833"/>
                  </a:moveTo>
                  <a:lnTo>
                    <a:pt x="3352453" y="37833"/>
                  </a:lnTo>
                  <a:lnTo>
                    <a:pt x="3352453" y="63232"/>
                  </a:lnTo>
                  <a:lnTo>
                    <a:pt x="3377852" y="63232"/>
                  </a:lnTo>
                  <a:lnTo>
                    <a:pt x="3377852" y="37833"/>
                  </a:lnTo>
                  <a:close/>
                </a:path>
                <a:path w="8252459" h="76200">
                  <a:moveTo>
                    <a:pt x="3428651" y="37706"/>
                  </a:moveTo>
                  <a:lnTo>
                    <a:pt x="3403252" y="37706"/>
                  </a:lnTo>
                  <a:lnTo>
                    <a:pt x="3403252" y="63105"/>
                  </a:lnTo>
                  <a:lnTo>
                    <a:pt x="3428651" y="63105"/>
                  </a:lnTo>
                  <a:lnTo>
                    <a:pt x="3428651" y="37706"/>
                  </a:lnTo>
                  <a:close/>
                </a:path>
                <a:path w="8252459" h="76200">
                  <a:moveTo>
                    <a:pt x="3479450" y="37579"/>
                  </a:moveTo>
                  <a:lnTo>
                    <a:pt x="3454050" y="37579"/>
                  </a:lnTo>
                  <a:lnTo>
                    <a:pt x="3454050" y="62978"/>
                  </a:lnTo>
                  <a:lnTo>
                    <a:pt x="3479450" y="62978"/>
                  </a:lnTo>
                  <a:lnTo>
                    <a:pt x="3479450" y="37579"/>
                  </a:lnTo>
                  <a:close/>
                </a:path>
                <a:path w="8252459" h="76200">
                  <a:moveTo>
                    <a:pt x="3530248" y="37452"/>
                  </a:moveTo>
                  <a:lnTo>
                    <a:pt x="3504849" y="37452"/>
                  </a:lnTo>
                  <a:lnTo>
                    <a:pt x="3504849" y="62851"/>
                  </a:lnTo>
                  <a:lnTo>
                    <a:pt x="3530248" y="62851"/>
                  </a:lnTo>
                  <a:lnTo>
                    <a:pt x="3530248" y="37452"/>
                  </a:lnTo>
                  <a:close/>
                </a:path>
                <a:path w="8252459" h="76200">
                  <a:moveTo>
                    <a:pt x="3581047" y="37325"/>
                  </a:moveTo>
                  <a:lnTo>
                    <a:pt x="3555648" y="37325"/>
                  </a:lnTo>
                  <a:lnTo>
                    <a:pt x="3555648" y="62724"/>
                  </a:lnTo>
                  <a:lnTo>
                    <a:pt x="3581047" y="62724"/>
                  </a:lnTo>
                  <a:lnTo>
                    <a:pt x="3581047" y="37325"/>
                  </a:lnTo>
                  <a:close/>
                </a:path>
                <a:path w="8252459" h="76200">
                  <a:moveTo>
                    <a:pt x="3631846" y="37198"/>
                  </a:moveTo>
                  <a:lnTo>
                    <a:pt x="3606446" y="37198"/>
                  </a:lnTo>
                  <a:lnTo>
                    <a:pt x="3606446" y="62597"/>
                  </a:lnTo>
                  <a:lnTo>
                    <a:pt x="3631846" y="62597"/>
                  </a:lnTo>
                  <a:lnTo>
                    <a:pt x="3631846" y="37198"/>
                  </a:lnTo>
                  <a:close/>
                </a:path>
                <a:path w="8252459" h="76200">
                  <a:moveTo>
                    <a:pt x="3682644" y="37071"/>
                  </a:moveTo>
                  <a:lnTo>
                    <a:pt x="3657245" y="37071"/>
                  </a:lnTo>
                  <a:lnTo>
                    <a:pt x="3657245" y="62470"/>
                  </a:lnTo>
                  <a:lnTo>
                    <a:pt x="3682644" y="62470"/>
                  </a:lnTo>
                  <a:lnTo>
                    <a:pt x="3682644" y="37071"/>
                  </a:lnTo>
                  <a:close/>
                </a:path>
                <a:path w="8252459" h="76200">
                  <a:moveTo>
                    <a:pt x="3733443" y="36944"/>
                  </a:moveTo>
                  <a:lnTo>
                    <a:pt x="3708044" y="36944"/>
                  </a:lnTo>
                  <a:lnTo>
                    <a:pt x="3708044" y="62343"/>
                  </a:lnTo>
                  <a:lnTo>
                    <a:pt x="3733443" y="62343"/>
                  </a:lnTo>
                  <a:lnTo>
                    <a:pt x="3733443" y="36944"/>
                  </a:lnTo>
                  <a:close/>
                </a:path>
                <a:path w="8252459" h="76200">
                  <a:moveTo>
                    <a:pt x="3784242" y="36817"/>
                  </a:moveTo>
                  <a:lnTo>
                    <a:pt x="3758843" y="36817"/>
                  </a:lnTo>
                  <a:lnTo>
                    <a:pt x="3758843" y="62216"/>
                  </a:lnTo>
                  <a:lnTo>
                    <a:pt x="3784242" y="62216"/>
                  </a:lnTo>
                  <a:lnTo>
                    <a:pt x="3784242" y="36817"/>
                  </a:lnTo>
                  <a:close/>
                </a:path>
                <a:path w="8252459" h="76200">
                  <a:moveTo>
                    <a:pt x="3835041" y="36690"/>
                  </a:moveTo>
                  <a:lnTo>
                    <a:pt x="3809641" y="36690"/>
                  </a:lnTo>
                  <a:lnTo>
                    <a:pt x="3809641" y="62089"/>
                  </a:lnTo>
                  <a:lnTo>
                    <a:pt x="3835041" y="62089"/>
                  </a:lnTo>
                  <a:lnTo>
                    <a:pt x="3835041" y="36690"/>
                  </a:lnTo>
                  <a:close/>
                </a:path>
                <a:path w="8252459" h="76200">
                  <a:moveTo>
                    <a:pt x="3885839" y="36563"/>
                  </a:moveTo>
                  <a:lnTo>
                    <a:pt x="3860440" y="36563"/>
                  </a:lnTo>
                  <a:lnTo>
                    <a:pt x="3860440" y="61962"/>
                  </a:lnTo>
                  <a:lnTo>
                    <a:pt x="3885839" y="61962"/>
                  </a:lnTo>
                  <a:lnTo>
                    <a:pt x="3885839" y="36563"/>
                  </a:lnTo>
                  <a:close/>
                </a:path>
                <a:path w="8252459" h="76200">
                  <a:moveTo>
                    <a:pt x="3936638" y="36436"/>
                  </a:moveTo>
                  <a:lnTo>
                    <a:pt x="3911239" y="36436"/>
                  </a:lnTo>
                  <a:lnTo>
                    <a:pt x="3911239" y="61835"/>
                  </a:lnTo>
                  <a:lnTo>
                    <a:pt x="3936638" y="61835"/>
                  </a:lnTo>
                  <a:lnTo>
                    <a:pt x="3936638" y="36436"/>
                  </a:lnTo>
                  <a:close/>
                </a:path>
                <a:path w="8252459" h="76200">
                  <a:moveTo>
                    <a:pt x="3987437" y="36182"/>
                  </a:moveTo>
                  <a:lnTo>
                    <a:pt x="3962037" y="36309"/>
                  </a:lnTo>
                  <a:lnTo>
                    <a:pt x="3962037" y="61708"/>
                  </a:lnTo>
                  <a:lnTo>
                    <a:pt x="3987437" y="61581"/>
                  </a:lnTo>
                  <a:lnTo>
                    <a:pt x="3987437" y="36182"/>
                  </a:lnTo>
                  <a:close/>
                </a:path>
                <a:path w="8252459" h="76200">
                  <a:moveTo>
                    <a:pt x="4038235" y="36055"/>
                  </a:moveTo>
                  <a:lnTo>
                    <a:pt x="4012836" y="36182"/>
                  </a:lnTo>
                  <a:lnTo>
                    <a:pt x="4012836" y="61581"/>
                  </a:lnTo>
                  <a:lnTo>
                    <a:pt x="4038235" y="61454"/>
                  </a:lnTo>
                  <a:lnTo>
                    <a:pt x="4038235" y="36055"/>
                  </a:lnTo>
                  <a:close/>
                </a:path>
                <a:path w="8252459" h="76200">
                  <a:moveTo>
                    <a:pt x="4089034" y="35928"/>
                  </a:moveTo>
                  <a:lnTo>
                    <a:pt x="4063635" y="36055"/>
                  </a:lnTo>
                  <a:lnTo>
                    <a:pt x="4063635" y="61454"/>
                  </a:lnTo>
                  <a:lnTo>
                    <a:pt x="4089034" y="61327"/>
                  </a:lnTo>
                  <a:lnTo>
                    <a:pt x="4089034" y="35928"/>
                  </a:lnTo>
                  <a:close/>
                </a:path>
                <a:path w="8252459" h="76200">
                  <a:moveTo>
                    <a:pt x="4139833" y="35801"/>
                  </a:moveTo>
                  <a:lnTo>
                    <a:pt x="4114434" y="35928"/>
                  </a:lnTo>
                  <a:lnTo>
                    <a:pt x="4114434" y="61327"/>
                  </a:lnTo>
                  <a:lnTo>
                    <a:pt x="4139833" y="61200"/>
                  </a:lnTo>
                  <a:lnTo>
                    <a:pt x="4139833" y="35801"/>
                  </a:lnTo>
                  <a:close/>
                </a:path>
                <a:path w="8252459" h="76200">
                  <a:moveTo>
                    <a:pt x="4190632" y="35674"/>
                  </a:moveTo>
                  <a:lnTo>
                    <a:pt x="4165232" y="35801"/>
                  </a:lnTo>
                  <a:lnTo>
                    <a:pt x="4165232" y="61200"/>
                  </a:lnTo>
                  <a:lnTo>
                    <a:pt x="4190632" y="61073"/>
                  </a:lnTo>
                  <a:lnTo>
                    <a:pt x="4190632" y="35674"/>
                  </a:lnTo>
                  <a:close/>
                </a:path>
                <a:path w="8252459" h="76200">
                  <a:moveTo>
                    <a:pt x="4241430" y="35547"/>
                  </a:moveTo>
                  <a:lnTo>
                    <a:pt x="4216031" y="35674"/>
                  </a:lnTo>
                  <a:lnTo>
                    <a:pt x="4216031" y="61073"/>
                  </a:lnTo>
                  <a:lnTo>
                    <a:pt x="4241430" y="60946"/>
                  </a:lnTo>
                  <a:lnTo>
                    <a:pt x="4241430" y="35547"/>
                  </a:lnTo>
                  <a:close/>
                </a:path>
                <a:path w="8252459" h="76200">
                  <a:moveTo>
                    <a:pt x="4292229" y="35420"/>
                  </a:moveTo>
                  <a:lnTo>
                    <a:pt x="4266830" y="35547"/>
                  </a:lnTo>
                  <a:lnTo>
                    <a:pt x="4266830" y="60946"/>
                  </a:lnTo>
                  <a:lnTo>
                    <a:pt x="4292229" y="60819"/>
                  </a:lnTo>
                  <a:lnTo>
                    <a:pt x="4292229" y="35420"/>
                  </a:lnTo>
                  <a:close/>
                </a:path>
                <a:path w="8252459" h="76200">
                  <a:moveTo>
                    <a:pt x="4343028" y="35293"/>
                  </a:moveTo>
                  <a:lnTo>
                    <a:pt x="4317628" y="35420"/>
                  </a:lnTo>
                  <a:lnTo>
                    <a:pt x="4317628" y="60819"/>
                  </a:lnTo>
                  <a:lnTo>
                    <a:pt x="4343028" y="60692"/>
                  </a:lnTo>
                  <a:lnTo>
                    <a:pt x="4343028" y="35293"/>
                  </a:lnTo>
                  <a:close/>
                </a:path>
                <a:path w="8252459" h="76200">
                  <a:moveTo>
                    <a:pt x="4393827" y="35166"/>
                  </a:moveTo>
                  <a:lnTo>
                    <a:pt x="4368427" y="35293"/>
                  </a:lnTo>
                  <a:lnTo>
                    <a:pt x="4368427" y="60692"/>
                  </a:lnTo>
                  <a:lnTo>
                    <a:pt x="4393827" y="60565"/>
                  </a:lnTo>
                  <a:lnTo>
                    <a:pt x="4393827" y="35166"/>
                  </a:lnTo>
                  <a:close/>
                </a:path>
                <a:path w="8252459" h="76200">
                  <a:moveTo>
                    <a:pt x="4444625" y="35039"/>
                  </a:moveTo>
                  <a:lnTo>
                    <a:pt x="4419226" y="35166"/>
                  </a:lnTo>
                  <a:lnTo>
                    <a:pt x="4419226" y="60565"/>
                  </a:lnTo>
                  <a:lnTo>
                    <a:pt x="4444625" y="60438"/>
                  </a:lnTo>
                  <a:lnTo>
                    <a:pt x="4444625" y="35039"/>
                  </a:lnTo>
                  <a:close/>
                </a:path>
                <a:path w="8252459" h="76200">
                  <a:moveTo>
                    <a:pt x="4495424" y="34912"/>
                  </a:moveTo>
                  <a:lnTo>
                    <a:pt x="4470025" y="35039"/>
                  </a:lnTo>
                  <a:lnTo>
                    <a:pt x="4470025" y="60438"/>
                  </a:lnTo>
                  <a:lnTo>
                    <a:pt x="4495424" y="60311"/>
                  </a:lnTo>
                  <a:lnTo>
                    <a:pt x="4495424" y="34912"/>
                  </a:lnTo>
                  <a:close/>
                </a:path>
                <a:path w="8252459" h="76200">
                  <a:moveTo>
                    <a:pt x="4546223" y="34785"/>
                  </a:moveTo>
                  <a:lnTo>
                    <a:pt x="4520823" y="34912"/>
                  </a:lnTo>
                  <a:lnTo>
                    <a:pt x="4520823" y="60311"/>
                  </a:lnTo>
                  <a:lnTo>
                    <a:pt x="4546223" y="60184"/>
                  </a:lnTo>
                  <a:lnTo>
                    <a:pt x="4546223" y="34785"/>
                  </a:lnTo>
                  <a:close/>
                </a:path>
                <a:path w="8252459" h="76200">
                  <a:moveTo>
                    <a:pt x="4597021" y="34658"/>
                  </a:moveTo>
                  <a:lnTo>
                    <a:pt x="4571622" y="34785"/>
                  </a:lnTo>
                  <a:lnTo>
                    <a:pt x="4571622" y="60184"/>
                  </a:lnTo>
                  <a:lnTo>
                    <a:pt x="4597021" y="60057"/>
                  </a:lnTo>
                  <a:lnTo>
                    <a:pt x="4597021" y="34658"/>
                  </a:lnTo>
                  <a:close/>
                </a:path>
                <a:path w="8252459" h="76200">
                  <a:moveTo>
                    <a:pt x="4647820" y="34531"/>
                  </a:moveTo>
                  <a:lnTo>
                    <a:pt x="4622421" y="34658"/>
                  </a:lnTo>
                  <a:lnTo>
                    <a:pt x="4622421" y="60057"/>
                  </a:lnTo>
                  <a:lnTo>
                    <a:pt x="4647820" y="59930"/>
                  </a:lnTo>
                  <a:lnTo>
                    <a:pt x="4647820" y="34531"/>
                  </a:lnTo>
                  <a:close/>
                </a:path>
                <a:path w="8252459" h="76200">
                  <a:moveTo>
                    <a:pt x="4698619" y="34404"/>
                  </a:moveTo>
                  <a:lnTo>
                    <a:pt x="4673219" y="34531"/>
                  </a:lnTo>
                  <a:lnTo>
                    <a:pt x="4673219" y="59930"/>
                  </a:lnTo>
                  <a:lnTo>
                    <a:pt x="4698619" y="59803"/>
                  </a:lnTo>
                  <a:lnTo>
                    <a:pt x="4698619" y="34404"/>
                  </a:lnTo>
                  <a:close/>
                </a:path>
                <a:path w="8252459" h="76200">
                  <a:moveTo>
                    <a:pt x="4749418" y="34277"/>
                  </a:moveTo>
                  <a:lnTo>
                    <a:pt x="4724018" y="34404"/>
                  </a:lnTo>
                  <a:lnTo>
                    <a:pt x="4724018" y="59803"/>
                  </a:lnTo>
                  <a:lnTo>
                    <a:pt x="4749418" y="59676"/>
                  </a:lnTo>
                  <a:lnTo>
                    <a:pt x="4749418" y="34277"/>
                  </a:lnTo>
                  <a:close/>
                </a:path>
                <a:path w="8252459" h="76200">
                  <a:moveTo>
                    <a:pt x="4800216" y="34150"/>
                  </a:moveTo>
                  <a:lnTo>
                    <a:pt x="4774817" y="34277"/>
                  </a:lnTo>
                  <a:lnTo>
                    <a:pt x="4774817" y="59676"/>
                  </a:lnTo>
                  <a:lnTo>
                    <a:pt x="4800216" y="59549"/>
                  </a:lnTo>
                  <a:lnTo>
                    <a:pt x="4800216" y="34150"/>
                  </a:lnTo>
                  <a:close/>
                </a:path>
                <a:path w="8252459" h="76200">
                  <a:moveTo>
                    <a:pt x="4851015" y="34023"/>
                  </a:moveTo>
                  <a:lnTo>
                    <a:pt x="4825616" y="34150"/>
                  </a:lnTo>
                  <a:lnTo>
                    <a:pt x="4825616" y="59549"/>
                  </a:lnTo>
                  <a:lnTo>
                    <a:pt x="4851015" y="59422"/>
                  </a:lnTo>
                  <a:lnTo>
                    <a:pt x="4851015" y="34023"/>
                  </a:lnTo>
                  <a:close/>
                </a:path>
                <a:path w="8252459" h="76200">
                  <a:moveTo>
                    <a:pt x="4901814" y="33896"/>
                  </a:moveTo>
                  <a:lnTo>
                    <a:pt x="4876414" y="34023"/>
                  </a:lnTo>
                  <a:lnTo>
                    <a:pt x="4876414" y="59422"/>
                  </a:lnTo>
                  <a:lnTo>
                    <a:pt x="4901814" y="59295"/>
                  </a:lnTo>
                  <a:lnTo>
                    <a:pt x="4901814" y="33896"/>
                  </a:lnTo>
                  <a:close/>
                </a:path>
                <a:path w="8252459" h="76200">
                  <a:moveTo>
                    <a:pt x="4952612" y="33769"/>
                  </a:moveTo>
                  <a:lnTo>
                    <a:pt x="4927213" y="33896"/>
                  </a:lnTo>
                  <a:lnTo>
                    <a:pt x="4927213" y="59295"/>
                  </a:lnTo>
                  <a:lnTo>
                    <a:pt x="4952612" y="59168"/>
                  </a:lnTo>
                  <a:lnTo>
                    <a:pt x="4952612" y="33769"/>
                  </a:lnTo>
                  <a:close/>
                </a:path>
                <a:path w="8252459" h="76200">
                  <a:moveTo>
                    <a:pt x="5003411" y="33642"/>
                  </a:moveTo>
                  <a:lnTo>
                    <a:pt x="4978012" y="33769"/>
                  </a:lnTo>
                  <a:lnTo>
                    <a:pt x="4978012" y="59168"/>
                  </a:lnTo>
                  <a:lnTo>
                    <a:pt x="5003411" y="59041"/>
                  </a:lnTo>
                  <a:lnTo>
                    <a:pt x="5003411" y="33642"/>
                  </a:lnTo>
                  <a:close/>
                </a:path>
                <a:path w="8252459" h="76200">
                  <a:moveTo>
                    <a:pt x="5054210" y="33515"/>
                  </a:moveTo>
                  <a:lnTo>
                    <a:pt x="5028810" y="33642"/>
                  </a:lnTo>
                  <a:lnTo>
                    <a:pt x="5028810" y="59041"/>
                  </a:lnTo>
                  <a:lnTo>
                    <a:pt x="5054210" y="58914"/>
                  </a:lnTo>
                  <a:lnTo>
                    <a:pt x="5054210" y="33515"/>
                  </a:lnTo>
                  <a:close/>
                </a:path>
                <a:path w="8252459" h="76200">
                  <a:moveTo>
                    <a:pt x="5105009" y="33388"/>
                  </a:moveTo>
                  <a:lnTo>
                    <a:pt x="5079609" y="33515"/>
                  </a:lnTo>
                  <a:lnTo>
                    <a:pt x="5079609" y="58914"/>
                  </a:lnTo>
                  <a:lnTo>
                    <a:pt x="5105009" y="58787"/>
                  </a:lnTo>
                  <a:lnTo>
                    <a:pt x="5105009" y="33388"/>
                  </a:lnTo>
                  <a:close/>
                </a:path>
                <a:path w="8252459" h="76200">
                  <a:moveTo>
                    <a:pt x="5155807" y="33261"/>
                  </a:moveTo>
                  <a:lnTo>
                    <a:pt x="5130408" y="33388"/>
                  </a:lnTo>
                  <a:lnTo>
                    <a:pt x="5130408" y="58787"/>
                  </a:lnTo>
                  <a:lnTo>
                    <a:pt x="5155807" y="58660"/>
                  </a:lnTo>
                  <a:lnTo>
                    <a:pt x="5155807" y="33261"/>
                  </a:lnTo>
                  <a:close/>
                </a:path>
                <a:path w="8252459" h="76200">
                  <a:moveTo>
                    <a:pt x="5206606" y="33134"/>
                  </a:moveTo>
                  <a:lnTo>
                    <a:pt x="5181207" y="33261"/>
                  </a:lnTo>
                  <a:lnTo>
                    <a:pt x="5181207" y="58660"/>
                  </a:lnTo>
                  <a:lnTo>
                    <a:pt x="5206606" y="58533"/>
                  </a:lnTo>
                  <a:lnTo>
                    <a:pt x="5206606" y="33134"/>
                  </a:lnTo>
                  <a:close/>
                </a:path>
                <a:path w="8252459" h="76200">
                  <a:moveTo>
                    <a:pt x="5257405" y="33007"/>
                  </a:moveTo>
                  <a:lnTo>
                    <a:pt x="5232005" y="33134"/>
                  </a:lnTo>
                  <a:lnTo>
                    <a:pt x="5232005" y="58533"/>
                  </a:lnTo>
                  <a:lnTo>
                    <a:pt x="5257405" y="58406"/>
                  </a:lnTo>
                  <a:lnTo>
                    <a:pt x="5257405" y="33007"/>
                  </a:lnTo>
                  <a:close/>
                </a:path>
                <a:path w="8252459" h="76200">
                  <a:moveTo>
                    <a:pt x="5308203" y="32880"/>
                  </a:moveTo>
                  <a:lnTo>
                    <a:pt x="5282804" y="33007"/>
                  </a:lnTo>
                  <a:lnTo>
                    <a:pt x="5282804" y="58406"/>
                  </a:lnTo>
                  <a:lnTo>
                    <a:pt x="5308203" y="58279"/>
                  </a:lnTo>
                  <a:lnTo>
                    <a:pt x="5308203" y="32880"/>
                  </a:lnTo>
                  <a:close/>
                </a:path>
                <a:path w="8252459" h="76200">
                  <a:moveTo>
                    <a:pt x="5359002" y="32753"/>
                  </a:moveTo>
                  <a:lnTo>
                    <a:pt x="5333603" y="32880"/>
                  </a:lnTo>
                  <a:lnTo>
                    <a:pt x="5333603" y="58279"/>
                  </a:lnTo>
                  <a:lnTo>
                    <a:pt x="5359002" y="58152"/>
                  </a:lnTo>
                  <a:lnTo>
                    <a:pt x="5359002" y="32753"/>
                  </a:lnTo>
                  <a:close/>
                </a:path>
                <a:path w="8252459" h="76200">
                  <a:moveTo>
                    <a:pt x="5409801" y="32626"/>
                  </a:moveTo>
                  <a:lnTo>
                    <a:pt x="5384401" y="32753"/>
                  </a:lnTo>
                  <a:lnTo>
                    <a:pt x="5384401" y="58152"/>
                  </a:lnTo>
                  <a:lnTo>
                    <a:pt x="5409801" y="58025"/>
                  </a:lnTo>
                  <a:lnTo>
                    <a:pt x="5409801" y="32626"/>
                  </a:lnTo>
                  <a:close/>
                </a:path>
                <a:path w="8252459" h="76200">
                  <a:moveTo>
                    <a:pt x="5460600" y="32499"/>
                  </a:moveTo>
                  <a:lnTo>
                    <a:pt x="5435200" y="32626"/>
                  </a:lnTo>
                  <a:lnTo>
                    <a:pt x="5435200" y="58025"/>
                  </a:lnTo>
                  <a:lnTo>
                    <a:pt x="5460600" y="57898"/>
                  </a:lnTo>
                  <a:lnTo>
                    <a:pt x="5460600" y="32499"/>
                  </a:lnTo>
                  <a:close/>
                </a:path>
                <a:path w="8252459" h="76200">
                  <a:moveTo>
                    <a:pt x="5511398" y="32372"/>
                  </a:moveTo>
                  <a:lnTo>
                    <a:pt x="5485999" y="32499"/>
                  </a:lnTo>
                  <a:lnTo>
                    <a:pt x="5485999" y="57898"/>
                  </a:lnTo>
                  <a:lnTo>
                    <a:pt x="5511398" y="57771"/>
                  </a:lnTo>
                  <a:lnTo>
                    <a:pt x="5511398" y="32372"/>
                  </a:lnTo>
                  <a:close/>
                </a:path>
                <a:path w="8252459" h="76200">
                  <a:moveTo>
                    <a:pt x="5562197" y="32245"/>
                  </a:moveTo>
                  <a:lnTo>
                    <a:pt x="5536798" y="32372"/>
                  </a:lnTo>
                  <a:lnTo>
                    <a:pt x="5536798" y="57771"/>
                  </a:lnTo>
                  <a:lnTo>
                    <a:pt x="5562197" y="57644"/>
                  </a:lnTo>
                  <a:lnTo>
                    <a:pt x="5562197" y="32245"/>
                  </a:lnTo>
                  <a:close/>
                </a:path>
                <a:path w="8252459" h="76200">
                  <a:moveTo>
                    <a:pt x="5612996" y="32118"/>
                  </a:moveTo>
                  <a:lnTo>
                    <a:pt x="5587596" y="32245"/>
                  </a:lnTo>
                  <a:lnTo>
                    <a:pt x="5587596" y="57644"/>
                  </a:lnTo>
                  <a:lnTo>
                    <a:pt x="5612996" y="57517"/>
                  </a:lnTo>
                  <a:lnTo>
                    <a:pt x="5612996" y="32118"/>
                  </a:lnTo>
                  <a:close/>
                </a:path>
                <a:path w="8252459" h="76200">
                  <a:moveTo>
                    <a:pt x="5663794" y="31991"/>
                  </a:moveTo>
                  <a:lnTo>
                    <a:pt x="5638395" y="32118"/>
                  </a:lnTo>
                  <a:lnTo>
                    <a:pt x="5638395" y="57517"/>
                  </a:lnTo>
                  <a:lnTo>
                    <a:pt x="5663794" y="57390"/>
                  </a:lnTo>
                  <a:lnTo>
                    <a:pt x="5663794" y="31991"/>
                  </a:lnTo>
                  <a:close/>
                </a:path>
                <a:path w="8252459" h="76200">
                  <a:moveTo>
                    <a:pt x="5714593" y="31864"/>
                  </a:moveTo>
                  <a:lnTo>
                    <a:pt x="5689194" y="31991"/>
                  </a:lnTo>
                  <a:lnTo>
                    <a:pt x="5689194" y="57390"/>
                  </a:lnTo>
                  <a:lnTo>
                    <a:pt x="5714593" y="57263"/>
                  </a:lnTo>
                  <a:lnTo>
                    <a:pt x="5714593" y="31864"/>
                  </a:lnTo>
                  <a:close/>
                </a:path>
                <a:path w="8252459" h="76200">
                  <a:moveTo>
                    <a:pt x="5765392" y="31737"/>
                  </a:moveTo>
                  <a:lnTo>
                    <a:pt x="5739992" y="31864"/>
                  </a:lnTo>
                  <a:lnTo>
                    <a:pt x="5739992" y="57263"/>
                  </a:lnTo>
                  <a:lnTo>
                    <a:pt x="5765392" y="57136"/>
                  </a:lnTo>
                  <a:lnTo>
                    <a:pt x="5765392" y="31737"/>
                  </a:lnTo>
                  <a:close/>
                </a:path>
                <a:path w="8252459" h="76200">
                  <a:moveTo>
                    <a:pt x="5816191" y="31610"/>
                  </a:moveTo>
                  <a:lnTo>
                    <a:pt x="5790791" y="31737"/>
                  </a:lnTo>
                  <a:lnTo>
                    <a:pt x="5790791" y="57136"/>
                  </a:lnTo>
                  <a:lnTo>
                    <a:pt x="5816191" y="57009"/>
                  </a:lnTo>
                  <a:lnTo>
                    <a:pt x="5816191" y="31610"/>
                  </a:lnTo>
                  <a:close/>
                </a:path>
                <a:path w="8252459" h="76200">
                  <a:moveTo>
                    <a:pt x="5866989" y="31483"/>
                  </a:moveTo>
                  <a:lnTo>
                    <a:pt x="5841590" y="31610"/>
                  </a:lnTo>
                  <a:lnTo>
                    <a:pt x="5841590" y="57009"/>
                  </a:lnTo>
                  <a:lnTo>
                    <a:pt x="5866989" y="56882"/>
                  </a:lnTo>
                  <a:lnTo>
                    <a:pt x="5866989" y="31483"/>
                  </a:lnTo>
                  <a:close/>
                </a:path>
                <a:path w="8252459" h="76200">
                  <a:moveTo>
                    <a:pt x="5917788" y="31356"/>
                  </a:moveTo>
                  <a:lnTo>
                    <a:pt x="5892389" y="31483"/>
                  </a:lnTo>
                  <a:lnTo>
                    <a:pt x="5892389" y="56882"/>
                  </a:lnTo>
                  <a:lnTo>
                    <a:pt x="5917788" y="56755"/>
                  </a:lnTo>
                  <a:lnTo>
                    <a:pt x="5917788" y="31356"/>
                  </a:lnTo>
                  <a:close/>
                </a:path>
                <a:path w="8252459" h="76200">
                  <a:moveTo>
                    <a:pt x="5968587" y="31229"/>
                  </a:moveTo>
                  <a:lnTo>
                    <a:pt x="5943187" y="31356"/>
                  </a:lnTo>
                  <a:lnTo>
                    <a:pt x="5943187" y="56755"/>
                  </a:lnTo>
                  <a:lnTo>
                    <a:pt x="5968587" y="56628"/>
                  </a:lnTo>
                  <a:lnTo>
                    <a:pt x="5968587" y="31229"/>
                  </a:lnTo>
                  <a:close/>
                </a:path>
                <a:path w="8252459" h="76200">
                  <a:moveTo>
                    <a:pt x="6019385" y="31102"/>
                  </a:moveTo>
                  <a:lnTo>
                    <a:pt x="5993986" y="31229"/>
                  </a:lnTo>
                  <a:lnTo>
                    <a:pt x="5993986" y="56628"/>
                  </a:lnTo>
                  <a:lnTo>
                    <a:pt x="6019385" y="56501"/>
                  </a:lnTo>
                  <a:lnTo>
                    <a:pt x="6019385" y="31102"/>
                  </a:lnTo>
                  <a:close/>
                </a:path>
                <a:path w="8252459" h="76200">
                  <a:moveTo>
                    <a:pt x="6070184" y="30975"/>
                  </a:moveTo>
                  <a:lnTo>
                    <a:pt x="6044785" y="31102"/>
                  </a:lnTo>
                  <a:lnTo>
                    <a:pt x="6044785" y="56501"/>
                  </a:lnTo>
                  <a:lnTo>
                    <a:pt x="6070184" y="56374"/>
                  </a:lnTo>
                  <a:lnTo>
                    <a:pt x="6070184" y="30975"/>
                  </a:lnTo>
                  <a:close/>
                </a:path>
                <a:path w="8252459" h="76200">
                  <a:moveTo>
                    <a:pt x="6120983" y="30848"/>
                  </a:moveTo>
                  <a:lnTo>
                    <a:pt x="6095583" y="30975"/>
                  </a:lnTo>
                  <a:lnTo>
                    <a:pt x="6095583" y="56374"/>
                  </a:lnTo>
                  <a:lnTo>
                    <a:pt x="6120983" y="56247"/>
                  </a:lnTo>
                  <a:lnTo>
                    <a:pt x="6120983" y="30848"/>
                  </a:lnTo>
                  <a:close/>
                </a:path>
                <a:path w="8252459" h="76200">
                  <a:moveTo>
                    <a:pt x="6171782" y="30721"/>
                  </a:moveTo>
                  <a:lnTo>
                    <a:pt x="6146382" y="30848"/>
                  </a:lnTo>
                  <a:lnTo>
                    <a:pt x="6146382" y="56247"/>
                  </a:lnTo>
                  <a:lnTo>
                    <a:pt x="6171782" y="56120"/>
                  </a:lnTo>
                  <a:lnTo>
                    <a:pt x="6171782" y="30721"/>
                  </a:lnTo>
                  <a:close/>
                </a:path>
                <a:path w="8252459" h="76200">
                  <a:moveTo>
                    <a:pt x="6222580" y="30594"/>
                  </a:moveTo>
                  <a:lnTo>
                    <a:pt x="6197181" y="30594"/>
                  </a:lnTo>
                  <a:lnTo>
                    <a:pt x="6197181" y="56120"/>
                  </a:lnTo>
                  <a:lnTo>
                    <a:pt x="6222580" y="55993"/>
                  </a:lnTo>
                  <a:lnTo>
                    <a:pt x="6222580" y="30594"/>
                  </a:lnTo>
                  <a:close/>
                </a:path>
                <a:path w="8252459" h="76200">
                  <a:moveTo>
                    <a:pt x="6273379" y="30467"/>
                  </a:moveTo>
                  <a:lnTo>
                    <a:pt x="6247980" y="30467"/>
                  </a:lnTo>
                  <a:lnTo>
                    <a:pt x="6247980" y="55866"/>
                  </a:lnTo>
                  <a:lnTo>
                    <a:pt x="6273379" y="55866"/>
                  </a:lnTo>
                  <a:lnTo>
                    <a:pt x="6273379" y="30467"/>
                  </a:lnTo>
                  <a:close/>
                </a:path>
                <a:path w="8252459" h="76200">
                  <a:moveTo>
                    <a:pt x="6324178" y="30340"/>
                  </a:moveTo>
                  <a:lnTo>
                    <a:pt x="6298778" y="30340"/>
                  </a:lnTo>
                  <a:lnTo>
                    <a:pt x="6298778" y="55739"/>
                  </a:lnTo>
                  <a:lnTo>
                    <a:pt x="6324178" y="55739"/>
                  </a:lnTo>
                  <a:lnTo>
                    <a:pt x="6324178" y="30340"/>
                  </a:lnTo>
                  <a:close/>
                </a:path>
                <a:path w="8252459" h="76200">
                  <a:moveTo>
                    <a:pt x="6374976" y="30213"/>
                  </a:moveTo>
                  <a:lnTo>
                    <a:pt x="6349577" y="30213"/>
                  </a:lnTo>
                  <a:lnTo>
                    <a:pt x="6349577" y="55612"/>
                  </a:lnTo>
                  <a:lnTo>
                    <a:pt x="6374976" y="55612"/>
                  </a:lnTo>
                  <a:lnTo>
                    <a:pt x="6374976" y="30213"/>
                  </a:lnTo>
                  <a:close/>
                </a:path>
                <a:path w="8252459" h="76200">
                  <a:moveTo>
                    <a:pt x="6425775" y="30086"/>
                  </a:moveTo>
                  <a:lnTo>
                    <a:pt x="6400376" y="30086"/>
                  </a:lnTo>
                  <a:lnTo>
                    <a:pt x="6400376" y="55485"/>
                  </a:lnTo>
                  <a:lnTo>
                    <a:pt x="6425775" y="55485"/>
                  </a:lnTo>
                  <a:lnTo>
                    <a:pt x="6425775" y="30086"/>
                  </a:lnTo>
                  <a:close/>
                </a:path>
                <a:path w="8252459" h="76200">
                  <a:moveTo>
                    <a:pt x="6476574" y="29959"/>
                  </a:moveTo>
                  <a:lnTo>
                    <a:pt x="6451175" y="29959"/>
                  </a:lnTo>
                  <a:lnTo>
                    <a:pt x="6451175" y="55358"/>
                  </a:lnTo>
                  <a:lnTo>
                    <a:pt x="6476574" y="55358"/>
                  </a:lnTo>
                  <a:lnTo>
                    <a:pt x="6476574" y="29959"/>
                  </a:lnTo>
                  <a:close/>
                </a:path>
                <a:path w="8252459" h="76200">
                  <a:moveTo>
                    <a:pt x="6527373" y="29832"/>
                  </a:moveTo>
                  <a:lnTo>
                    <a:pt x="6501973" y="29832"/>
                  </a:lnTo>
                  <a:lnTo>
                    <a:pt x="6501973" y="55231"/>
                  </a:lnTo>
                  <a:lnTo>
                    <a:pt x="6527373" y="55231"/>
                  </a:lnTo>
                  <a:lnTo>
                    <a:pt x="6527373" y="29832"/>
                  </a:lnTo>
                  <a:close/>
                </a:path>
                <a:path w="8252459" h="76200">
                  <a:moveTo>
                    <a:pt x="6578171" y="29705"/>
                  </a:moveTo>
                  <a:lnTo>
                    <a:pt x="6552772" y="29705"/>
                  </a:lnTo>
                  <a:lnTo>
                    <a:pt x="6552772" y="55104"/>
                  </a:lnTo>
                  <a:lnTo>
                    <a:pt x="6578171" y="55104"/>
                  </a:lnTo>
                  <a:lnTo>
                    <a:pt x="6578171" y="29705"/>
                  </a:lnTo>
                  <a:close/>
                </a:path>
                <a:path w="8252459" h="76200">
                  <a:moveTo>
                    <a:pt x="6628970" y="29578"/>
                  </a:moveTo>
                  <a:lnTo>
                    <a:pt x="6603571" y="29578"/>
                  </a:lnTo>
                  <a:lnTo>
                    <a:pt x="6603571" y="54977"/>
                  </a:lnTo>
                  <a:lnTo>
                    <a:pt x="6628970" y="54977"/>
                  </a:lnTo>
                  <a:lnTo>
                    <a:pt x="6628970" y="29578"/>
                  </a:lnTo>
                  <a:close/>
                </a:path>
                <a:path w="8252459" h="76200">
                  <a:moveTo>
                    <a:pt x="6679769" y="29451"/>
                  </a:moveTo>
                  <a:lnTo>
                    <a:pt x="6654369" y="29451"/>
                  </a:lnTo>
                  <a:lnTo>
                    <a:pt x="6654369" y="54850"/>
                  </a:lnTo>
                  <a:lnTo>
                    <a:pt x="6679769" y="54850"/>
                  </a:lnTo>
                  <a:lnTo>
                    <a:pt x="6679769" y="29451"/>
                  </a:lnTo>
                  <a:close/>
                </a:path>
                <a:path w="8252459" h="76200">
                  <a:moveTo>
                    <a:pt x="6730567" y="29324"/>
                  </a:moveTo>
                  <a:lnTo>
                    <a:pt x="6705168" y="29324"/>
                  </a:lnTo>
                  <a:lnTo>
                    <a:pt x="6705168" y="54723"/>
                  </a:lnTo>
                  <a:lnTo>
                    <a:pt x="6730567" y="54723"/>
                  </a:lnTo>
                  <a:lnTo>
                    <a:pt x="6730567" y="29324"/>
                  </a:lnTo>
                  <a:close/>
                </a:path>
                <a:path w="8252459" h="76200">
                  <a:moveTo>
                    <a:pt x="6781366" y="29197"/>
                  </a:moveTo>
                  <a:lnTo>
                    <a:pt x="6755967" y="29197"/>
                  </a:lnTo>
                  <a:lnTo>
                    <a:pt x="6755967" y="54596"/>
                  </a:lnTo>
                  <a:lnTo>
                    <a:pt x="6781366" y="54596"/>
                  </a:lnTo>
                  <a:lnTo>
                    <a:pt x="6781366" y="29197"/>
                  </a:lnTo>
                  <a:close/>
                </a:path>
                <a:path w="8252459" h="76200">
                  <a:moveTo>
                    <a:pt x="6832165" y="29070"/>
                  </a:moveTo>
                  <a:lnTo>
                    <a:pt x="6806766" y="29070"/>
                  </a:lnTo>
                  <a:lnTo>
                    <a:pt x="6806766" y="54469"/>
                  </a:lnTo>
                  <a:lnTo>
                    <a:pt x="6832165" y="54469"/>
                  </a:lnTo>
                  <a:lnTo>
                    <a:pt x="6832165" y="29070"/>
                  </a:lnTo>
                  <a:close/>
                </a:path>
                <a:path w="8252459" h="76200">
                  <a:moveTo>
                    <a:pt x="6882964" y="28943"/>
                  </a:moveTo>
                  <a:lnTo>
                    <a:pt x="6857564" y="28943"/>
                  </a:lnTo>
                  <a:lnTo>
                    <a:pt x="6857564" y="54342"/>
                  </a:lnTo>
                  <a:lnTo>
                    <a:pt x="6882964" y="54342"/>
                  </a:lnTo>
                  <a:lnTo>
                    <a:pt x="6882964" y="28943"/>
                  </a:lnTo>
                  <a:close/>
                </a:path>
                <a:path w="8252459" h="76200">
                  <a:moveTo>
                    <a:pt x="6933762" y="28816"/>
                  </a:moveTo>
                  <a:lnTo>
                    <a:pt x="6908363" y="28816"/>
                  </a:lnTo>
                  <a:lnTo>
                    <a:pt x="6908363" y="54215"/>
                  </a:lnTo>
                  <a:lnTo>
                    <a:pt x="6933762" y="54215"/>
                  </a:lnTo>
                  <a:lnTo>
                    <a:pt x="6933762" y="28816"/>
                  </a:lnTo>
                  <a:close/>
                </a:path>
                <a:path w="8252459" h="76200">
                  <a:moveTo>
                    <a:pt x="6984561" y="28689"/>
                  </a:moveTo>
                  <a:lnTo>
                    <a:pt x="6959162" y="28689"/>
                  </a:lnTo>
                  <a:lnTo>
                    <a:pt x="6959162" y="54088"/>
                  </a:lnTo>
                  <a:lnTo>
                    <a:pt x="6984561" y="54088"/>
                  </a:lnTo>
                  <a:lnTo>
                    <a:pt x="6984561" y="28689"/>
                  </a:lnTo>
                  <a:close/>
                </a:path>
                <a:path w="8252459" h="76200">
                  <a:moveTo>
                    <a:pt x="7035360" y="28562"/>
                  </a:moveTo>
                  <a:lnTo>
                    <a:pt x="7009960" y="28562"/>
                  </a:lnTo>
                  <a:lnTo>
                    <a:pt x="7009960" y="53961"/>
                  </a:lnTo>
                  <a:lnTo>
                    <a:pt x="7035360" y="53961"/>
                  </a:lnTo>
                  <a:lnTo>
                    <a:pt x="7035360" y="28562"/>
                  </a:lnTo>
                  <a:close/>
                </a:path>
                <a:path w="8252459" h="76200">
                  <a:moveTo>
                    <a:pt x="7086158" y="28435"/>
                  </a:moveTo>
                  <a:lnTo>
                    <a:pt x="7060759" y="28435"/>
                  </a:lnTo>
                  <a:lnTo>
                    <a:pt x="7060759" y="53834"/>
                  </a:lnTo>
                  <a:lnTo>
                    <a:pt x="7086158" y="53834"/>
                  </a:lnTo>
                  <a:lnTo>
                    <a:pt x="7086158" y="28435"/>
                  </a:lnTo>
                  <a:close/>
                </a:path>
                <a:path w="8252459" h="76200">
                  <a:moveTo>
                    <a:pt x="7136957" y="28308"/>
                  </a:moveTo>
                  <a:lnTo>
                    <a:pt x="7111558" y="28308"/>
                  </a:lnTo>
                  <a:lnTo>
                    <a:pt x="7111558" y="53707"/>
                  </a:lnTo>
                  <a:lnTo>
                    <a:pt x="7136957" y="53707"/>
                  </a:lnTo>
                  <a:lnTo>
                    <a:pt x="7136957" y="28308"/>
                  </a:lnTo>
                  <a:close/>
                </a:path>
                <a:path w="8252459" h="76200">
                  <a:moveTo>
                    <a:pt x="7187756" y="28181"/>
                  </a:moveTo>
                  <a:lnTo>
                    <a:pt x="7162357" y="28181"/>
                  </a:lnTo>
                  <a:lnTo>
                    <a:pt x="7162357" y="53580"/>
                  </a:lnTo>
                  <a:lnTo>
                    <a:pt x="7187756" y="53580"/>
                  </a:lnTo>
                  <a:lnTo>
                    <a:pt x="7187756" y="28181"/>
                  </a:lnTo>
                  <a:close/>
                </a:path>
                <a:path w="8252459" h="76200">
                  <a:moveTo>
                    <a:pt x="7238555" y="28054"/>
                  </a:moveTo>
                  <a:lnTo>
                    <a:pt x="7213155" y="28054"/>
                  </a:lnTo>
                  <a:lnTo>
                    <a:pt x="7213155" y="53453"/>
                  </a:lnTo>
                  <a:lnTo>
                    <a:pt x="7238555" y="53453"/>
                  </a:lnTo>
                  <a:lnTo>
                    <a:pt x="7238555" y="28054"/>
                  </a:lnTo>
                  <a:close/>
                </a:path>
                <a:path w="8252459" h="76200">
                  <a:moveTo>
                    <a:pt x="7289353" y="27927"/>
                  </a:moveTo>
                  <a:lnTo>
                    <a:pt x="7263954" y="27927"/>
                  </a:lnTo>
                  <a:lnTo>
                    <a:pt x="7263954" y="53326"/>
                  </a:lnTo>
                  <a:lnTo>
                    <a:pt x="7289353" y="53326"/>
                  </a:lnTo>
                  <a:lnTo>
                    <a:pt x="7289353" y="27927"/>
                  </a:lnTo>
                  <a:close/>
                </a:path>
                <a:path w="8252459" h="76200">
                  <a:moveTo>
                    <a:pt x="7340152" y="27800"/>
                  </a:moveTo>
                  <a:lnTo>
                    <a:pt x="7314753" y="27800"/>
                  </a:lnTo>
                  <a:lnTo>
                    <a:pt x="7314753" y="53199"/>
                  </a:lnTo>
                  <a:lnTo>
                    <a:pt x="7340152" y="53199"/>
                  </a:lnTo>
                  <a:lnTo>
                    <a:pt x="7340152" y="27800"/>
                  </a:lnTo>
                  <a:close/>
                </a:path>
                <a:path w="8252459" h="76200">
                  <a:moveTo>
                    <a:pt x="7390951" y="27673"/>
                  </a:moveTo>
                  <a:lnTo>
                    <a:pt x="7365551" y="27673"/>
                  </a:lnTo>
                  <a:lnTo>
                    <a:pt x="7365551" y="53072"/>
                  </a:lnTo>
                  <a:lnTo>
                    <a:pt x="7390951" y="53072"/>
                  </a:lnTo>
                  <a:lnTo>
                    <a:pt x="7390951" y="27673"/>
                  </a:lnTo>
                  <a:close/>
                </a:path>
                <a:path w="8252459" h="76200">
                  <a:moveTo>
                    <a:pt x="7441749" y="27546"/>
                  </a:moveTo>
                  <a:lnTo>
                    <a:pt x="7416350" y="27546"/>
                  </a:lnTo>
                  <a:lnTo>
                    <a:pt x="7416350" y="52945"/>
                  </a:lnTo>
                  <a:lnTo>
                    <a:pt x="7441749" y="52945"/>
                  </a:lnTo>
                  <a:lnTo>
                    <a:pt x="7441749" y="27546"/>
                  </a:lnTo>
                  <a:close/>
                </a:path>
                <a:path w="8252459" h="76200">
                  <a:moveTo>
                    <a:pt x="7492548" y="27419"/>
                  </a:moveTo>
                  <a:lnTo>
                    <a:pt x="7467149" y="27419"/>
                  </a:lnTo>
                  <a:lnTo>
                    <a:pt x="7467149" y="52818"/>
                  </a:lnTo>
                  <a:lnTo>
                    <a:pt x="7492548" y="52818"/>
                  </a:lnTo>
                  <a:lnTo>
                    <a:pt x="7492548" y="27419"/>
                  </a:lnTo>
                  <a:close/>
                </a:path>
                <a:path w="8252459" h="76200">
                  <a:moveTo>
                    <a:pt x="7543347" y="27292"/>
                  </a:moveTo>
                  <a:lnTo>
                    <a:pt x="7517948" y="27292"/>
                  </a:lnTo>
                  <a:lnTo>
                    <a:pt x="7517948" y="52691"/>
                  </a:lnTo>
                  <a:lnTo>
                    <a:pt x="7543347" y="52691"/>
                  </a:lnTo>
                  <a:lnTo>
                    <a:pt x="7543347" y="27292"/>
                  </a:lnTo>
                  <a:close/>
                </a:path>
                <a:path w="8252459" h="76200">
                  <a:moveTo>
                    <a:pt x="7594146" y="27165"/>
                  </a:moveTo>
                  <a:lnTo>
                    <a:pt x="7568746" y="27165"/>
                  </a:lnTo>
                  <a:lnTo>
                    <a:pt x="7568746" y="52564"/>
                  </a:lnTo>
                  <a:lnTo>
                    <a:pt x="7594146" y="52564"/>
                  </a:lnTo>
                  <a:lnTo>
                    <a:pt x="7594146" y="27165"/>
                  </a:lnTo>
                  <a:close/>
                </a:path>
                <a:path w="8252459" h="76200">
                  <a:moveTo>
                    <a:pt x="7644944" y="27038"/>
                  </a:moveTo>
                  <a:lnTo>
                    <a:pt x="7619545" y="27038"/>
                  </a:lnTo>
                  <a:lnTo>
                    <a:pt x="7619545" y="52437"/>
                  </a:lnTo>
                  <a:lnTo>
                    <a:pt x="7644944" y="52437"/>
                  </a:lnTo>
                  <a:lnTo>
                    <a:pt x="7644944" y="27038"/>
                  </a:lnTo>
                  <a:close/>
                </a:path>
                <a:path w="8252459" h="76200">
                  <a:moveTo>
                    <a:pt x="7695743" y="26911"/>
                  </a:moveTo>
                  <a:lnTo>
                    <a:pt x="7670344" y="26911"/>
                  </a:lnTo>
                  <a:lnTo>
                    <a:pt x="7670344" y="52310"/>
                  </a:lnTo>
                  <a:lnTo>
                    <a:pt x="7695743" y="52310"/>
                  </a:lnTo>
                  <a:lnTo>
                    <a:pt x="7695743" y="26911"/>
                  </a:lnTo>
                  <a:close/>
                </a:path>
                <a:path w="8252459" h="76200">
                  <a:moveTo>
                    <a:pt x="7746542" y="26784"/>
                  </a:moveTo>
                  <a:lnTo>
                    <a:pt x="7721142" y="26784"/>
                  </a:lnTo>
                  <a:lnTo>
                    <a:pt x="7721142" y="52183"/>
                  </a:lnTo>
                  <a:lnTo>
                    <a:pt x="7746542" y="52183"/>
                  </a:lnTo>
                  <a:lnTo>
                    <a:pt x="7746542" y="26784"/>
                  </a:lnTo>
                  <a:close/>
                </a:path>
                <a:path w="8252459" h="76200">
                  <a:moveTo>
                    <a:pt x="7797340" y="26657"/>
                  </a:moveTo>
                  <a:lnTo>
                    <a:pt x="7771941" y="26657"/>
                  </a:lnTo>
                  <a:lnTo>
                    <a:pt x="7771941" y="52056"/>
                  </a:lnTo>
                  <a:lnTo>
                    <a:pt x="7797340" y="52056"/>
                  </a:lnTo>
                  <a:lnTo>
                    <a:pt x="7797340" y="26657"/>
                  </a:lnTo>
                  <a:close/>
                </a:path>
                <a:path w="8252459" h="76200">
                  <a:moveTo>
                    <a:pt x="7848139" y="26530"/>
                  </a:moveTo>
                  <a:lnTo>
                    <a:pt x="7822740" y="26530"/>
                  </a:lnTo>
                  <a:lnTo>
                    <a:pt x="7822740" y="51929"/>
                  </a:lnTo>
                  <a:lnTo>
                    <a:pt x="7848139" y="51929"/>
                  </a:lnTo>
                  <a:lnTo>
                    <a:pt x="7848139" y="26530"/>
                  </a:lnTo>
                  <a:close/>
                </a:path>
                <a:path w="8252459" h="76200">
                  <a:moveTo>
                    <a:pt x="7898938" y="26403"/>
                  </a:moveTo>
                  <a:lnTo>
                    <a:pt x="7873539" y="26403"/>
                  </a:lnTo>
                  <a:lnTo>
                    <a:pt x="7873539" y="51802"/>
                  </a:lnTo>
                  <a:lnTo>
                    <a:pt x="7898938" y="51802"/>
                  </a:lnTo>
                  <a:lnTo>
                    <a:pt x="7898938" y="26403"/>
                  </a:lnTo>
                  <a:close/>
                </a:path>
                <a:path w="8252459" h="76200">
                  <a:moveTo>
                    <a:pt x="7949737" y="26276"/>
                  </a:moveTo>
                  <a:lnTo>
                    <a:pt x="7924337" y="26276"/>
                  </a:lnTo>
                  <a:lnTo>
                    <a:pt x="7924337" y="51675"/>
                  </a:lnTo>
                  <a:lnTo>
                    <a:pt x="7949737" y="51675"/>
                  </a:lnTo>
                  <a:lnTo>
                    <a:pt x="7949737" y="26276"/>
                  </a:lnTo>
                  <a:close/>
                </a:path>
                <a:path w="8252459" h="76200">
                  <a:moveTo>
                    <a:pt x="8000535" y="26149"/>
                  </a:moveTo>
                  <a:lnTo>
                    <a:pt x="7975136" y="26149"/>
                  </a:lnTo>
                  <a:lnTo>
                    <a:pt x="7975136" y="51548"/>
                  </a:lnTo>
                  <a:lnTo>
                    <a:pt x="8000535" y="51548"/>
                  </a:lnTo>
                  <a:lnTo>
                    <a:pt x="8000535" y="26149"/>
                  </a:lnTo>
                  <a:close/>
                </a:path>
                <a:path w="8252459" h="76200">
                  <a:moveTo>
                    <a:pt x="8051334" y="26022"/>
                  </a:moveTo>
                  <a:lnTo>
                    <a:pt x="8025935" y="26022"/>
                  </a:lnTo>
                  <a:lnTo>
                    <a:pt x="8025935" y="51421"/>
                  </a:lnTo>
                  <a:lnTo>
                    <a:pt x="8051334" y="51421"/>
                  </a:lnTo>
                  <a:lnTo>
                    <a:pt x="8051334" y="26022"/>
                  </a:lnTo>
                  <a:close/>
                </a:path>
                <a:path w="8252459" h="76200">
                  <a:moveTo>
                    <a:pt x="8102133" y="25895"/>
                  </a:moveTo>
                  <a:lnTo>
                    <a:pt x="8076733" y="25895"/>
                  </a:lnTo>
                  <a:lnTo>
                    <a:pt x="8076733" y="51294"/>
                  </a:lnTo>
                  <a:lnTo>
                    <a:pt x="8102133" y="51294"/>
                  </a:lnTo>
                  <a:lnTo>
                    <a:pt x="8102133" y="25895"/>
                  </a:lnTo>
                  <a:close/>
                </a:path>
                <a:path w="8252459" h="76200">
                  <a:moveTo>
                    <a:pt x="8152931" y="25768"/>
                  </a:moveTo>
                  <a:lnTo>
                    <a:pt x="8127532" y="25768"/>
                  </a:lnTo>
                  <a:lnTo>
                    <a:pt x="8127532" y="51167"/>
                  </a:lnTo>
                  <a:lnTo>
                    <a:pt x="8152931" y="51167"/>
                  </a:lnTo>
                  <a:lnTo>
                    <a:pt x="8152931" y="25768"/>
                  </a:lnTo>
                  <a:close/>
                </a:path>
                <a:path w="8252459" h="76200">
                  <a:moveTo>
                    <a:pt x="8249316" y="25641"/>
                  </a:moveTo>
                  <a:lnTo>
                    <a:pt x="8203730" y="25641"/>
                  </a:lnTo>
                  <a:lnTo>
                    <a:pt x="8203730" y="51040"/>
                  </a:lnTo>
                  <a:lnTo>
                    <a:pt x="8178299" y="51040"/>
                  </a:lnTo>
                  <a:lnTo>
                    <a:pt x="8178744" y="53185"/>
                  </a:lnTo>
                  <a:lnTo>
                    <a:pt x="8186967" y="65280"/>
                  </a:lnTo>
                  <a:lnTo>
                    <a:pt x="8199095" y="73398"/>
                  </a:lnTo>
                  <a:lnTo>
                    <a:pt x="8213890" y="76313"/>
                  </a:lnTo>
                  <a:lnTo>
                    <a:pt x="8228735" y="73306"/>
                  </a:lnTo>
                  <a:lnTo>
                    <a:pt x="8240829" y="65121"/>
                  </a:lnTo>
                  <a:lnTo>
                    <a:pt x="8248947" y="53007"/>
                  </a:lnTo>
                  <a:lnTo>
                    <a:pt x="8251862" y="38214"/>
                  </a:lnTo>
                  <a:lnTo>
                    <a:pt x="8249316" y="25641"/>
                  </a:lnTo>
                  <a:close/>
                </a:path>
                <a:path w="8252459" h="76200">
                  <a:moveTo>
                    <a:pt x="8213763" y="114"/>
                  </a:moveTo>
                  <a:lnTo>
                    <a:pt x="8198916" y="3176"/>
                  </a:lnTo>
                  <a:lnTo>
                    <a:pt x="8186808" y="11370"/>
                  </a:lnTo>
                  <a:lnTo>
                    <a:pt x="8178652" y="23492"/>
                  </a:lnTo>
                  <a:lnTo>
                    <a:pt x="8175664" y="38341"/>
                  </a:lnTo>
                  <a:lnTo>
                    <a:pt x="8178299" y="51040"/>
                  </a:lnTo>
                  <a:lnTo>
                    <a:pt x="8178331" y="25641"/>
                  </a:lnTo>
                  <a:lnTo>
                    <a:pt x="8249316" y="25641"/>
                  </a:lnTo>
                  <a:lnTo>
                    <a:pt x="8248856" y="23367"/>
                  </a:lnTo>
                  <a:lnTo>
                    <a:pt x="8240670" y="11258"/>
                  </a:lnTo>
                  <a:lnTo>
                    <a:pt x="8228556" y="3103"/>
                  </a:lnTo>
                  <a:lnTo>
                    <a:pt x="8213763" y="114"/>
                  </a:lnTo>
                  <a:close/>
                </a:path>
                <a:path w="8252459" h="76200">
                  <a:moveTo>
                    <a:pt x="8203730" y="25641"/>
                  </a:moveTo>
                  <a:lnTo>
                    <a:pt x="8178331" y="25641"/>
                  </a:lnTo>
                  <a:lnTo>
                    <a:pt x="8178331" y="51040"/>
                  </a:lnTo>
                  <a:lnTo>
                    <a:pt x="8203730" y="51040"/>
                  </a:lnTo>
                  <a:lnTo>
                    <a:pt x="8203730" y="25641"/>
                  </a:lnTo>
                  <a:close/>
                </a:path>
              </a:pathLst>
            </a:custGeom>
            <a:solidFill>
              <a:srgbClr val="9437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20989" y="6143088"/>
              <a:ext cx="845798" cy="725405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10207874" y="6290404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9917941" y="2596830"/>
            <a:ext cx="8699500" cy="725805"/>
            <a:chOff x="9917941" y="2596830"/>
            <a:chExt cx="8699500" cy="725805"/>
          </a:xfrm>
        </p:grpSpPr>
        <p:sp>
          <p:nvSpPr>
            <p:cNvPr id="15" name="object 15"/>
            <p:cNvSpPr/>
            <p:nvPr/>
          </p:nvSpPr>
          <p:spPr>
            <a:xfrm>
              <a:off x="10364977" y="3237452"/>
              <a:ext cx="8252459" cy="76200"/>
            </a:xfrm>
            <a:custGeom>
              <a:avLst/>
              <a:gdLst/>
              <a:ahLst/>
              <a:cxnLst/>
              <a:rect l="l" t="t" r="r" b="b"/>
              <a:pathLst>
                <a:path w="8252459" h="76200">
                  <a:moveTo>
                    <a:pt x="25137" y="27254"/>
                  </a:moveTo>
                  <a:lnTo>
                    <a:pt x="-261" y="27254"/>
                  </a:lnTo>
                  <a:lnTo>
                    <a:pt x="-261" y="52653"/>
                  </a:lnTo>
                  <a:lnTo>
                    <a:pt x="25137" y="52653"/>
                  </a:lnTo>
                  <a:lnTo>
                    <a:pt x="25137" y="27254"/>
                  </a:lnTo>
                  <a:close/>
                </a:path>
                <a:path w="8252459" h="76200">
                  <a:moveTo>
                    <a:pt x="75936" y="27254"/>
                  </a:moveTo>
                  <a:lnTo>
                    <a:pt x="50536" y="27254"/>
                  </a:lnTo>
                  <a:lnTo>
                    <a:pt x="50536" y="52653"/>
                  </a:lnTo>
                  <a:lnTo>
                    <a:pt x="75936" y="52653"/>
                  </a:lnTo>
                  <a:lnTo>
                    <a:pt x="75936" y="27254"/>
                  </a:lnTo>
                  <a:close/>
                </a:path>
                <a:path w="8252459" h="76200">
                  <a:moveTo>
                    <a:pt x="126734" y="27254"/>
                  </a:moveTo>
                  <a:lnTo>
                    <a:pt x="101335" y="27254"/>
                  </a:lnTo>
                  <a:lnTo>
                    <a:pt x="101335" y="52653"/>
                  </a:lnTo>
                  <a:lnTo>
                    <a:pt x="126734" y="52653"/>
                  </a:lnTo>
                  <a:lnTo>
                    <a:pt x="126734" y="27254"/>
                  </a:lnTo>
                  <a:close/>
                </a:path>
                <a:path w="8252459" h="76200">
                  <a:moveTo>
                    <a:pt x="177533" y="27127"/>
                  </a:moveTo>
                  <a:lnTo>
                    <a:pt x="152134" y="27127"/>
                  </a:lnTo>
                  <a:lnTo>
                    <a:pt x="152134" y="52526"/>
                  </a:lnTo>
                  <a:lnTo>
                    <a:pt x="177533" y="52526"/>
                  </a:lnTo>
                  <a:lnTo>
                    <a:pt x="177533" y="27127"/>
                  </a:lnTo>
                  <a:close/>
                </a:path>
                <a:path w="8252459" h="76200">
                  <a:moveTo>
                    <a:pt x="228332" y="27127"/>
                  </a:moveTo>
                  <a:lnTo>
                    <a:pt x="202932" y="27127"/>
                  </a:lnTo>
                  <a:lnTo>
                    <a:pt x="202932" y="52526"/>
                  </a:lnTo>
                  <a:lnTo>
                    <a:pt x="228332" y="52526"/>
                  </a:lnTo>
                  <a:lnTo>
                    <a:pt x="228332" y="27127"/>
                  </a:lnTo>
                  <a:close/>
                </a:path>
                <a:path w="8252459" h="76200">
                  <a:moveTo>
                    <a:pt x="279130" y="27127"/>
                  </a:moveTo>
                  <a:lnTo>
                    <a:pt x="253731" y="27127"/>
                  </a:lnTo>
                  <a:lnTo>
                    <a:pt x="253731" y="52526"/>
                  </a:lnTo>
                  <a:lnTo>
                    <a:pt x="279130" y="52526"/>
                  </a:lnTo>
                  <a:lnTo>
                    <a:pt x="279130" y="27127"/>
                  </a:lnTo>
                  <a:close/>
                </a:path>
                <a:path w="8252459" h="76200">
                  <a:moveTo>
                    <a:pt x="329929" y="27127"/>
                  </a:moveTo>
                  <a:lnTo>
                    <a:pt x="304530" y="27127"/>
                  </a:lnTo>
                  <a:lnTo>
                    <a:pt x="304530" y="52526"/>
                  </a:lnTo>
                  <a:lnTo>
                    <a:pt x="329929" y="52526"/>
                  </a:lnTo>
                  <a:lnTo>
                    <a:pt x="329929" y="27127"/>
                  </a:lnTo>
                  <a:close/>
                </a:path>
                <a:path w="8252459" h="76200">
                  <a:moveTo>
                    <a:pt x="380728" y="27127"/>
                  </a:moveTo>
                  <a:lnTo>
                    <a:pt x="355329" y="27127"/>
                  </a:lnTo>
                  <a:lnTo>
                    <a:pt x="355329" y="52526"/>
                  </a:lnTo>
                  <a:lnTo>
                    <a:pt x="380728" y="52526"/>
                  </a:lnTo>
                  <a:lnTo>
                    <a:pt x="380728" y="27127"/>
                  </a:lnTo>
                  <a:close/>
                </a:path>
                <a:path w="8252459" h="76200">
                  <a:moveTo>
                    <a:pt x="431527" y="27127"/>
                  </a:moveTo>
                  <a:lnTo>
                    <a:pt x="406127" y="27127"/>
                  </a:lnTo>
                  <a:lnTo>
                    <a:pt x="406127" y="52526"/>
                  </a:lnTo>
                  <a:lnTo>
                    <a:pt x="431527" y="52526"/>
                  </a:lnTo>
                  <a:lnTo>
                    <a:pt x="431527" y="27127"/>
                  </a:lnTo>
                  <a:close/>
                </a:path>
                <a:path w="8252459" h="76200">
                  <a:moveTo>
                    <a:pt x="482325" y="27127"/>
                  </a:moveTo>
                  <a:lnTo>
                    <a:pt x="456926" y="27127"/>
                  </a:lnTo>
                  <a:lnTo>
                    <a:pt x="456926" y="52526"/>
                  </a:lnTo>
                  <a:lnTo>
                    <a:pt x="482325" y="52526"/>
                  </a:lnTo>
                  <a:lnTo>
                    <a:pt x="482325" y="27127"/>
                  </a:lnTo>
                  <a:close/>
                </a:path>
                <a:path w="8252459" h="76200">
                  <a:moveTo>
                    <a:pt x="533124" y="27127"/>
                  </a:moveTo>
                  <a:lnTo>
                    <a:pt x="507725" y="27127"/>
                  </a:lnTo>
                  <a:lnTo>
                    <a:pt x="507725" y="52526"/>
                  </a:lnTo>
                  <a:lnTo>
                    <a:pt x="533124" y="52526"/>
                  </a:lnTo>
                  <a:lnTo>
                    <a:pt x="533124" y="27127"/>
                  </a:lnTo>
                  <a:close/>
                </a:path>
                <a:path w="8252459" h="76200">
                  <a:moveTo>
                    <a:pt x="583923" y="27127"/>
                  </a:moveTo>
                  <a:lnTo>
                    <a:pt x="558523" y="27127"/>
                  </a:lnTo>
                  <a:lnTo>
                    <a:pt x="558523" y="52526"/>
                  </a:lnTo>
                  <a:lnTo>
                    <a:pt x="583923" y="52526"/>
                  </a:lnTo>
                  <a:lnTo>
                    <a:pt x="583923" y="27127"/>
                  </a:lnTo>
                  <a:close/>
                </a:path>
                <a:path w="8252459" h="76200">
                  <a:moveTo>
                    <a:pt x="634722" y="27127"/>
                  </a:moveTo>
                  <a:lnTo>
                    <a:pt x="609322" y="27127"/>
                  </a:lnTo>
                  <a:lnTo>
                    <a:pt x="609322" y="52526"/>
                  </a:lnTo>
                  <a:lnTo>
                    <a:pt x="634722" y="52526"/>
                  </a:lnTo>
                  <a:lnTo>
                    <a:pt x="634722" y="27127"/>
                  </a:lnTo>
                  <a:close/>
                </a:path>
                <a:path w="8252459" h="76200">
                  <a:moveTo>
                    <a:pt x="685520" y="27127"/>
                  </a:moveTo>
                  <a:lnTo>
                    <a:pt x="660121" y="27127"/>
                  </a:lnTo>
                  <a:lnTo>
                    <a:pt x="660121" y="52526"/>
                  </a:lnTo>
                  <a:lnTo>
                    <a:pt x="685520" y="52526"/>
                  </a:lnTo>
                  <a:lnTo>
                    <a:pt x="685520" y="27127"/>
                  </a:lnTo>
                  <a:close/>
                </a:path>
                <a:path w="8252459" h="76200">
                  <a:moveTo>
                    <a:pt x="736319" y="27127"/>
                  </a:moveTo>
                  <a:lnTo>
                    <a:pt x="710920" y="27127"/>
                  </a:lnTo>
                  <a:lnTo>
                    <a:pt x="710920" y="52526"/>
                  </a:lnTo>
                  <a:lnTo>
                    <a:pt x="736319" y="52526"/>
                  </a:lnTo>
                  <a:lnTo>
                    <a:pt x="736319" y="27127"/>
                  </a:lnTo>
                  <a:close/>
                </a:path>
                <a:path w="8252459" h="76200">
                  <a:moveTo>
                    <a:pt x="787118" y="27127"/>
                  </a:moveTo>
                  <a:lnTo>
                    <a:pt x="761718" y="27127"/>
                  </a:lnTo>
                  <a:lnTo>
                    <a:pt x="761718" y="52526"/>
                  </a:lnTo>
                  <a:lnTo>
                    <a:pt x="787118" y="52526"/>
                  </a:lnTo>
                  <a:lnTo>
                    <a:pt x="787118" y="27127"/>
                  </a:lnTo>
                  <a:close/>
                </a:path>
                <a:path w="8252459" h="76200">
                  <a:moveTo>
                    <a:pt x="837916" y="27000"/>
                  </a:moveTo>
                  <a:lnTo>
                    <a:pt x="812517" y="27000"/>
                  </a:lnTo>
                  <a:lnTo>
                    <a:pt x="812517" y="52399"/>
                  </a:lnTo>
                  <a:lnTo>
                    <a:pt x="837916" y="52399"/>
                  </a:lnTo>
                  <a:lnTo>
                    <a:pt x="837916" y="27000"/>
                  </a:lnTo>
                  <a:close/>
                </a:path>
                <a:path w="8252459" h="76200">
                  <a:moveTo>
                    <a:pt x="888715" y="27000"/>
                  </a:moveTo>
                  <a:lnTo>
                    <a:pt x="863316" y="27000"/>
                  </a:lnTo>
                  <a:lnTo>
                    <a:pt x="863316" y="52399"/>
                  </a:lnTo>
                  <a:lnTo>
                    <a:pt x="888715" y="52399"/>
                  </a:lnTo>
                  <a:lnTo>
                    <a:pt x="888715" y="27000"/>
                  </a:lnTo>
                  <a:close/>
                </a:path>
                <a:path w="8252459" h="76200">
                  <a:moveTo>
                    <a:pt x="939514" y="27000"/>
                  </a:moveTo>
                  <a:lnTo>
                    <a:pt x="914114" y="27000"/>
                  </a:lnTo>
                  <a:lnTo>
                    <a:pt x="914114" y="52399"/>
                  </a:lnTo>
                  <a:lnTo>
                    <a:pt x="939514" y="52399"/>
                  </a:lnTo>
                  <a:lnTo>
                    <a:pt x="939514" y="27000"/>
                  </a:lnTo>
                  <a:close/>
                </a:path>
                <a:path w="8252459" h="76200">
                  <a:moveTo>
                    <a:pt x="990313" y="27000"/>
                  </a:moveTo>
                  <a:lnTo>
                    <a:pt x="964913" y="27000"/>
                  </a:lnTo>
                  <a:lnTo>
                    <a:pt x="964913" y="52399"/>
                  </a:lnTo>
                  <a:lnTo>
                    <a:pt x="990313" y="52399"/>
                  </a:lnTo>
                  <a:lnTo>
                    <a:pt x="990313" y="27000"/>
                  </a:lnTo>
                  <a:close/>
                </a:path>
                <a:path w="8252459" h="76200">
                  <a:moveTo>
                    <a:pt x="1041111" y="27000"/>
                  </a:moveTo>
                  <a:lnTo>
                    <a:pt x="1015712" y="27000"/>
                  </a:lnTo>
                  <a:lnTo>
                    <a:pt x="1015712" y="52399"/>
                  </a:lnTo>
                  <a:lnTo>
                    <a:pt x="1041111" y="52399"/>
                  </a:lnTo>
                  <a:lnTo>
                    <a:pt x="1041111" y="27000"/>
                  </a:lnTo>
                  <a:close/>
                </a:path>
                <a:path w="8252459" h="76200">
                  <a:moveTo>
                    <a:pt x="1091910" y="27000"/>
                  </a:moveTo>
                  <a:lnTo>
                    <a:pt x="1066511" y="27000"/>
                  </a:lnTo>
                  <a:lnTo>
                    <a:pt x="1066511" y="52399"/>
                  </a:lnTo>
                  <a:lnTo>
                    <a:pt x="1091910" y="52399"/>
                  </a:lnTo>
                  <a:lnTo>
                    <a:pt x="1091910" y="27000"/>
                  </a:lnTo>
                  <a:close/>
                </a:path>
                <a:path w="8252459" h="76200">
                  <a:moveTo>
                    <a:pt x="1142709" y="27000"/>
                  </a:moveTo>
                  <a:lnTo>
                    <a:pt x="1117309" y="27000"/>
                  </a:lnTo>
                  <a:lnTo>
                    <a:pt x="1117309" y="52399"/>
                  </a:lnTo>
                  <a:lnTo>
                    <a:pt x="1142709" y="52399"/>
                  </a:lnTo>
                  <a:lnTo>
                    <a:pt x="1142709" y="27000"/>
                  </a:lnTo>
                  <a:close/>
                </a:path>
                <a:path w="8252459" h="76200">
                  <a:moveTo>
                    <a:pt x="1193507" y="27000"/>
                  </a:moveTo>
                  <a:lnTo>
                    <a:pt x="1168108" y="27000"/>
                  </a:lnTo>
                  <a:lnTo>
                    <a:pt x="1168108" y="52399"/>
                  </a:lnTo>
                  <a:lnTo>
                    <a:pt x="1193507" y="52399"/>
                  </a:lnTo>
                  <a:lnTo>
                    <a:pt x="1193507" y="27000"/>
                  </a:lnTo>
                  <a:close/>
                </a:path>
                <a:path w="8252459" h="76200">
                  <a:moveTo>
                    <a:pt x="1244306" y="27000"/>
                  </a:moveTo>
                  <a:lnTo>
                    <a:pt x="1218907" y="27000"/>
                  </a:lnTo>
                  <a:lnTo>
                    <a:pt x="1218907" y="52399"/>
                  </a:lnTo>
                  <a:lnTo>
                    <a:pt x="1244306" y="52399"/>
                  </a:lnTo>
                  <a:lnTo>
                    <a:pt x="1244306" y="27000"/>
                  </a:lnTo>
                  <a:close/>
                </a:path>
                <a:path w="8252459" h="76200">
                  <a:moveTo>
                    <a:pt x="1295105" y="27000"/>
                  </a:moveTo>
                  <a:lnTo>
                    <a:pt x="1269705" y="27000"/>
                  </a:lnTo>
                  <a:lnTo>
                    <a:pt x="1269705" y="52399"/>
                  </a:lnTo>
                  <a:lnTo>
                    <a:pt x="1295105" y="52399"/>
                  </a:lnTo>
                  <a:lnTo>
                    <a:pt x="1295105" y="27000"/>
                  </a:lnTo>
                  <a:close/>
                </a:path>
                <a:path w="8252459" h="76200">
                  <a:moveTo>
                    <a:pt x="1345904" y="27000"/>
                  </a:moveTo>
                  <a:lnTo>
                    <a:pt x="1320504" y="27000"/>
                  </a:lnTo>
                  <a:lnTo>
                    <a:pt x="1320504" y="52399"/>
                  </a:lnTo>
                  <a:lnTo>
                    <a:pt x="1345904" y="52399"/>
                  </a:lnTo>
                  <a:lnTo>
                    <a:pt x="1345904" y="27000"/>
                  </a:lnTo>
                  <a:close/>
                </a:path>
                <a:path w="8252459" h="76200">
                  <a:moveTo>
                    <a:pt x="1396702" y="27000"/>
                  </a:moveTo>
                  <a:lnTo>
                    <a:pt x="1371303" y="27000"/>
                  </a:lnTo>
                  <a:lnTo>
                    <a:pt x="1371303" y="52399"/>
                  </a:lnTo>
                  <a:lnTo>
                    <a:pt x="1396702" y="52399"/>
                  </a:lnTo>
                  <a:lnTo>
                    <a:pt x="1396702" y="27000"/>
                  </a:lnTo>
                  <a:close/>
                </a:path>
                <a:path w="8252459" h="76200">
                  <a:moveTo>
                    <a:pt x="1447501" y="27000"/>
                  </a:moveTo>
                  <a:lnTo>
                    <a:pt x="1422102" y="27000"/>
                  </a:lnTo>
                  <a:lnTo>
                    <a:pt x="1422102" y="52399"/>
                  </a:lnTo>
                  <a:lnTo>
                    <a:pt x="1447501" y="52399"/>
                  </a:lnTo>
                  <a:lnTo>
                    <a:pt x="1447501" y="27000"/>
                  </a:lnTo>
                  <a:close/>
                </a:path>
                <a:path w="8252459" h="76200">
                  <a:moveTo>
                    <a:pt x="1498300" y="26873"/>
                  </a:moveTo>
                  <a:lnTo>
                    <a:pt x="1472900" y="26873"/>
                  </a:lnTo>
                  <a:lnTo>
                    <a:pt x="1472900" y="52272"/>
                  </a:lnTo>
                  <a:lnTo>
                    <a:pt x="1498300" y="52272"/>
                  </a:lnTo>
                  <a:lnTo>
                    <a:pt x="1498300" y="26873"/>
                  </a:lnTo>
                  <a:close/>
                </a:path>
                <a:path w="8252459" h="76200">
                  <a:moveTo>
                    <a:pt x="1549098" y="26873"/>
                  </a:moveTo>
                  <a:lnTo>
                    <a:pt x="1523699" y="26873"/>
                  </a:lnTo>
                  <a:lnTo>
                    <a:pt x="1523699" y="52272"/>
                  </a:lnTo>
                  <a:lnTo>
                    <a:pt x="1549098" y="52272"/>
                  </a:lnTo>
                  <a:lnTo>
                    <a:pt x="1549098" y="26873"/>
                  </a:lnTo>
                  <a:close/>
                </a:path>
                <a:path w="8252459" h="76200">
                  <a:moveTo>
                    <a:pt x="1599897" y="26873"/>
                  </a:moveTo>
                  <a:lnTo>
                    <a:pt x="1574498" y="26873"/>
                  </a:lnTo>
                  <a:lnTo>
                    <a:pt x="1574498" y="52272"/>
                  </a:lnTo>
                  <a:lnTo>
                    <a:pt x="1599897" y="52272"/>
                  </a:lnTo>
                  <a:lnTo>
                    <a:pt x="1599897" y="26873"/>
                  </a:lnTo>
                  <a:close/>
                </a:path>
                <a:path w="8252459" h="76200">
                  <a:moveTo>
                    <a:pt x="1650696" y="26873"/>
                  </a:moveTo>
                  <a:lnTo>
                    <a:pt x="1625296" y="26873"/>
                  </a:lnTo>
                  <a:lnTo>
                    <a:pt x="1625296" y="52272"/>
                  </a:lnTo>
                  <a:lnTo>
                    <a:pt x="1650696" y="52272"/>
                  </a:lnTo>
                  <a:lnTo>
                    <a:pt x="1650696" y="26873"/>
                  </a:lnTo>
                  <a:close/>
                </a:path>
                <a:path w="8252459" h="76200">
                  <a:moveTo>
                    <a:pt x="1701495" y="26873"/>
                  </a:moveTo>
                  <a:lnTo>
                    <a:pt x="1676095" y="26873"/>
                  </a:lnTo>
                  <a:lnTo>
                    <a:pt x="1676095" y="52272"/>
                  </a:lnTo>
                  <a:lnTo>
                    <a:pt x="1701495" y="52272"/>
                  </a:lnTo>
                  <a:lnTo>
                    <a:pt x="1701495" y="26873"/>
                  </a:lnTo>
                  <a:close/>
                </a:path>
                <a:path w="8252459" h="76200">
                  <a:moveTo>
                    <a:pt x="1752293" y="26873"/>
                  </a:moveTo>
                  <a:lnTo>
                    <a:pt x="1726894" y="26873"/>
                  </a:lnTo>
                  <a:lnTo>
                    <a:pt x="1726894" y="52272"/>
                  </a:lnTo>
                  <a:lnTo>
                    <a:pt x="1752293" y="52272"/>
                  </a:lnTo>
                  <a:lnTo>
                    <a:pt x="1752293" y="26873"/>
                  </a:lnTo>
                  <a:close/>
                </a:path>
                <a:path w="8252459" h="76200">
                  <a:moveTo>
                    <a:pt x="1803092" y="26873"/>
                  </a:moveTo>
                  <a:lnTo>
                    <a:pt x="1777693" y="26873"/>
                  </a:lnTo>
                  <a:lnTo>
                    <a:pt x="1777693" y="52272"/>
                  </a:lnTo>
                  <a:lnTo>
                    <a:pt x="1803092" y="52272"/>
                  </a:lnTo>
                  <a:lnTo>
                    <a:pt x="1803092" y="26873"/>
                  </a:lnTo>
                  <a:close/>
                </a:path>
                <a:path w="8252459" h="76200">
                  <a:moveTo>
                    <a:pt x="1853891" y="26873"/>
                  </a:moveTo>
                  <a:lnTo>
                    <a:pt x="1828491" y="26873"/>
                  </a:lnTo>
                  <a:lnTo>
                    <a:pt x="1828491" y="52272"/>
                  </a:lnTo>
                  <a:lnTo>
                    <a:pt x="1853891" y="52272"/>
                  </a:lnTo>
                  <a:lnTo>
                    <a:pt x="1853891" y="26873"/>
                  </a:lnTo>
                  <a:close/>
                </a:path>
                <a:path w="8252459" h="76200">
                  <a:moveTo>
                    <a:pt x="1904689" y="26873"/>
                  </a:moveTo>
                  <a:lnTo>
                    <a:pt x="1879290" y="26873"/>
                  </a:lnTo>
                  <a:lnTo>
                    <a:pt x="1879290" y="52272"/>
                  </a:lnTo>
                  <a:lnTo>
                    <a:pt x="1904689" y="52272"/>
                  </a:lnTo>
                  <a:lnTo>
                    <a:pt x="1904689" y="26873"/>
                  </a:lnTo>
                  <a:close/>
                </a:path>
                <a:path w="8252459" h="76200">
                  <a:moveTo>
                    <a:pt x="1955488" y="26873"/>
                  </a:moveTo>
                  <a:lnTo>
                    <a:pt x="1930089" y="26873"/>
                  </a:lnTo>
                  <a:lnTo>
                    <a:pt x="1930089" y="52272"/>
                  </a:lnTo>
                  <a:lnTo>
                    <a:pt x="1955488" y="52272"/>
                  </a:lnTo>
                  <a:lnTo>
                    <a:pt x="1955488" y="26873"/>
                  </a:lnTo>
                  <a:close/>
                </a:path>
                <a:path w="8252459" h="76200">
                  <a:moveTo>
                    <a:pt x="2006287" y="26873"/>
                  </a:moveTo>
                  <a:lnTo>
                    <a:pt x="1980887" y="26873"/>
                  </a:lnTo>
                  <a:lnTo>
                    <a:pt x="1980887" y="52272"/>
                  </a:lnTo>
                  <a:lnTo>
                    <a:pt x="2006287" y="52272"/>
                  </a:lnTo>
                  <a:lnTo>
                    <a:pt x="2006287" y="26873"/>
                  </a:lnTo>
                  <a:close/>
                </a:path>
                <a:path w="8252459" h="76200">
                  <a:moveTo>
                    <a:pt x="2057086" y="26873"/>
                  </a:moveTo>
                  <a:lnTo>
                    <a:pt x="2031686" y="26873"/>
                  </a:lnTo>
                  <a:lnTo>
                    <a:pt x="2031686" y="52272"/>
                  </a:lnTo>
                  <a:lnTo>
                    <a:pt x="2057086" y="52272"/>
                  </a:lnTo>
                  <a:lnTo>
                    <a:pt x="2057086" y="26873"/>
                  </a:lnTo>
                  <a:close/>
                </a:path>
                <a:path w="8252459" h="76200">
                  <a:moveTo>
                    <a:pt x="2107884" y="26873"/>
                  </a:moveTo>
                  <a:lnTo>
                    <a:pt x="2082485" y="26873"/>
                  </a:lnTo>
                  <a:lnTo>
                    <a:pt x="2082485" y="52272"/>
                  </a:lnTo>
                  <a:lnTo>
                    <a:pt x="2107884" y="52272"/>
                  </a:lnTo>
                  <a:lnTo>
                    <a:pt x="2107884" y="26873"/>
                  </a:lnTo>
                  <a:close/>
                </a:path>
                <a:path w="8252459" h="76200">
                  <a:moveTo>
                    <a:pt x="2158683" y="26746"/>
                  </a:moveTo>
                  <a:lnTo>
                    <a:pt x="2133284" y="26746"/>
                  </a:lnTo>
                  <a:lnTo>
                    <a:pt x="2133284" y="52145"/>
                  </a:lnTo>
                  <a:lnTo>
                    <a:pt x="2158683" y="52145"/>
                  </a:lnTo>
                  <a:lnTo>
                    <a:pt x="2158683" y="26746"/>
                  </a:lnTo>
                  <a:close/>
                </a:path>
                <a:path w="8252459" h="76200">
                  <a:moveTo>
                    <a:pt x="2209482" y="26746"/>
                  </a:moveTo>
                  <a:lnTo>
                    <a:pt x="2184082" y="26746"/>
                  </a:lnTo>
                  <a:lnTo>
                    <a:pt x="2184082" y="52145"/>
                  </a:lnTo>
                  <a:lnTo>
                    <a:pt x="2209482" y="52145"/>
                  </a:lnTo>
                  <a:lnTo>
                    <a:pt x="2209482" y="26746"/>
                  </a:lnTo>
                  <a:close/>
                </a:path>
                <a:path w="8252459" h="76200">
                  <a:moveTo>
                    <a:pt x="2260280" y="26746"/>
                  </a:moveTo>
                  <a:lnTo>
                    <a:pt x="2234881" y="26746"/>
                  </a:lnTo>
                  <a:lnTo>
                    <a:pt x="2234881" y="52145"/>
                  </a:lnTo>
                  <a:lnTo>
                    <a:pt x="2260280" y="52145"/>
                  </a:lnTo>
                  <a:lnTo>
                    <a:pt x="2260280" y="26746"/>
                  </a:lnTo>
                  <a:close/>
                </a:path>
                <a:path w="8252459" h="76200">
                  <a:moveTo>
                    <a:pt x="2311079" y="26746"/>
                  </a:moveTo>
                  <a:lnTo>
                    <a:pt x="2285680" y="26746"/>
                  </a:lnTo>
                  <a:lnTo>
                    <a:pt x="2285680" y="52145"/>
                  </a:lnTo>
                  <a:lnTo>
                    <a:pt x="2311079" y="52145"/>
                  </a:lnTo>
                  <a:lnTo>
                    <a:pt x="2311079" y="26746"/>
                  </a:lnTo>
                  <a:close/>
                </a:path>
                <a:path w="8252459" h="76200">
                  <a:moveTo>
                    <a:pt x="2361878" y="26746"/>
                  </a:moveTo>
                  <a:lnTo>
                    <a:pt x="2336478" y="26746"/>
                  </a:lnTo>
                  <a:lnTo>
                    <a:pt x="2336478" y="52145"/>
                  </a:lnTo>
                  <a:lnTo>
                    <a:pt x="2361878" y="52145"/>
                  </a:lnTo>
                  <a:lnTo>
                    <a:pt x="2361878" y="26746"/>
                  </a:lnTo>
                  <a:close/>
                </a:path>
                <a:path w="8252459" h="76200">
                  <a:moveTo>
                    <a:pt x="2412677" y="26746"/>
                  </a:moveTo>
                  <a:lnTo>
                    <a:pt x="2387277" y="26746"/>
                  </a:lnTo>
                  <a:lnTo>
                    <a:pt x="2387277" y="52145"/>
                  </a:lnTo>
                  <a:lnTo>
                    <a:pt x="2412677" y="52145"/>
                  </a:lnTo>
                  <a:lnTo>
                    <a:pt x="2412677" y="26746"/>
                  </a:lnTo>
                  <a:close/>
                </a:path>
                <a:path w="8252459" h="76200">
                  <a:moveTo>
                    <a:pt x="2463475" y="26746"/>
                  </a:moveTo>
                  <a:lnTo>
                    <a:pt x="2438076" y="26746"/>
                  </a:lnTo>
                  <a:lnTo>
                    <a:pt x="2438076" y="52145"/>
                  </a:lnTo>
                  <a:lnTo>
                    <a:pt x="2463475" y="52145"/>
                  </a:lnTo>
                  <a:lnTo>
                    <a:pt x="2463475" y="26746"/>
                  </a:lnTo>
                  <a:close/>
                </a:path>
                <a:path w="8252459" h="76200">
                  <a:moveTo>
                    <a:pt x="2514274" y="26746"/>
                  </a:moveTo>
                  <a:lnTo>
                    <a:pt x="2488875" y="26746"/>
                  </a:lnTo>
                  <a:lnTo>
                    <a:pt x="2488875" y="52145"/>
                  </a:lnTo>
                  <a:lnTo>
                    <a:pt x="2514274" y="52145"/>
                  </a:lnTo>
                  <a:lnTo>
                    <a:pt x="2514274" y="26746"/>
                  </a:lnTo>
                  <a:close/>
                </a:path>
                <a:path w="8252459" h="76200">
                  <a:moveTo>
                    <a:pt x="2565073" y="26746"/>
                  </a:moveTo>
                  <a:lnTo>
                    <a:pt x="2539673" y="26746"/>
                  </a:lnTo>
                  <a:lnTo>
                    <a:pt x="2539673" y="52145"/>
                  </a:lnTo>
                  <a:lnTo>
                    <a:pt x="2565073" y="52145"/>
                  </a:lnTo>
                  <a:lnTo>
                    <a:pt x="2565073" y="26746"/>
                  </a:lnTo>
                  <a:close/>
                </a:path>
                <a:path w="8252459" h="76200">
                  <a:moveTo>
                    <a:pt x="2615871" y="26746"/>
                  </a:moveTo>
                  <a:lnTo>
                    <a:pt x="2590472" y="26746"/>
                  </a:lnTo>
                  <a:lnTo>
                    <a:pt x="2590472" y="52145"/>
                  </a:lnTo>
                  <a:lnTo>
                    <a:pt x="2615871" y="52145"/>
                  </a:lnTo>
                  <a:lnTo>
                    <a:pt x="2615871" y="26746"/>
                  </a:lnTo>
                  <a:close/>
                </a:path>
                <a:path w="8252459" h="76200">
                  <a:moveTo>
                    <a:pt x="2666670" y="26746"/>
                  </a:moveTo>
                  <a:lnTo>
                    <a:pt x="2641271" y="26746"/>
                  </a:lnTo>
                  <a:lnTo>
                    <a:pt x="2641271" y="52145"/>
                  </a:lnTo>
                  <a:lnTo>
                    <a:pt x="2666670" y="52145"/>
                  </a:lnTo>
                  <a:lnTo>
                    <a:pt x="2666670" y="26746"/>
                  </a:lnTo>
                  <a:close/>
                </a:path>
                <a:path w="8252459" h="76200">
                  <a:moveTo>
                    <a:pt x="2717469" y="26746"/>
                  </a:moveTo>
                  <a:lnTo>
                    <a:pt x="2692070" y="26746"/>
                  </a:lnTo>
                  <a:lnTo>
                    <a:pt x="2692070" y="52145"/>
                  </a:lnTo>
                  <a:lnTo>
                    <a:pt x="2717469" y="52145"/>
                  </a:lnTo>
                  <a:lnTo>
                    <a:pt x="2717469" y="26746"/>
                  </a:lnTo>
                  <a:close/>
                </a:path>
                <a:path w="8252459" h="76200">
                  <a:moveTo>
                    <a:pt x="2768268" y="26619"/>
                  </a:moveTo>
                  <a:lnTo>
                    <a:pt x="2742868" y="26746"/>
                  </a:lnTo>
                  <a:lnTo>
                    <a:pt x="2742868" y="52145"/>
                  </a:lnTo>
                  <a:lnTo>
                    <a:pt x="2768268" y="52018"/>
                  </a:lnTo>
                  <a:lnTo>
                    <a:pt x="2768268" y="26619"/>
                  </a:lnTo>
                  <a:close/>
                </a:path>
                <a:path w="8252459" h="76200">
                  <a:moveTo>
                    <a:pt x="2819066" y="26619"/>
                  </a:moveTo>
                  <a:lnTo>
                    <a:pt x="2793667" y="26619"/>
                  </a:lnTo>
                  <a:lnTo>
                    <a:pt x="2793667" y="52018"/>
                  </a:lnTo>
                  <a:lnTo>
                    <a:pt x="2819066" y="52018"/>
                  </a:lnTo>
                  <a:lnTo>
                    <a:pt x="2819066" y="26619"/>
                  </a:lnTo>
                  <a:close/>
                </a:path>
                <a:path w="8252459" h="76200">
                  <a:moveTo>
                    <a:pt x="2869865" y="26619"/>
                  </a:moveTo>
                  <a:lnTo>
                    <a:pt x="2844466" y="26619"/>
                  </a:lnTo>
                  <a:lnTo>
                    <a:pt x="2844466" y="52018"/>
                  </a:lnTo>
                  <a:lnTo>
                    <a:pt x="2869865" y="52018"/>
                  </a:lnTo>
                  <a:lnTo>
                    <a:pt x="2869865" y="26619"/>
                  </a:lnTo>
                  <a:close/>
                </a:path>
                <a:path w="8252459" h="76200">
                  <a:moveTo>
                    <a:pt x="2920664" y="26619"/>
                  </a:moveTo>
                  <a:lnTo>
                    <a:pt x="2895264" y="26619"/>
                  </a:lnTo>
                  <a:lnTo>
                    <a:pt x="2895264" y="52018"/>
                  </a:lnTo>
                  <a:lnTo>
                    <a:pt x="2920664" y="52018"/>
                  </a:lnTo>
                  <a:lnTo>
                    <a:pt x="2920664" y="26619"/>
                  </a:lnTo>
                  <a:close/>
                </a:path>
                <a:path w="8252459" h="76200">
                  <a:moveTo>
                    <a:pt x="2971462" y="26619"/>
                  </a:moveTo>
                  <a:lnTo>
                    <a:pt x="2946063" y="26619"/>
                  </a:lnTo>
                  <a:lnTo>
                    <a:pt x="2946063" y="52018"/>
                  </a:lnTo>
                  <a:lnTo>
                    <a:pt x="2971462" y="52018"/>
                  </a:lnTo>
                  <a:lnTo>
                    <a:pt x="2971462" y="26619"/>
                  </a:lnTo>
                  <a:close/>
                </a:path>
                <a:path w="8252459" h="76200">
                  <a:moveTo>
                    <a:pt x="3022261" y="26619"/>
                  </a:moveTo>
                  <a:lnTo>
                    <a:pt x="2996862" y="26619"/>
                  </a:lnTo>
                  <a:lnTo>
                    <a:pt x="2996862" y="52018"/>
                  </a:lnTo>
                  <a:lnTo>
                    <a:pt x="3022261" y="52018"/>
                  </a:lnTo>
                  <a:lnTo>
                    <a:pt x="3022261" y="26619"/>
                  </a:lnTo>
                  <a:close/>
                </a:path>
                <a:path w="8252459" h="76200">
                  <a:moveTo>
                    <a:pt x="3073060" y="26619"/>
                  </a:moveTo>
                  <a:lnTo>
                    <a:pt x="3047661" y="26619"/>
                  </a:lnTo>
                  <a:lnTo>
                    <a:pt x="3047661" y="52018"/>
                  </a:lnTo>
                  <a:lnTo>
                    <a:pt x="3073060" y="52018"/>
                  </a:lnTo>
                  <a:lnTo>
                    <a:pt x="3073060" y="26619"/>
                  </a:lnTo>
                  <a:close/>
                </a:path>
                <a:path w="8252459" h="76200">
                  <a:moveTo>
                    <a:pt x="3123859" y="26619"/>
                  </a:moveTo>
                  <a:lnTo>
                    <a:pt x="3098459" y="26619"/>
                  </a:lnTo>
                  <a:lnTo>
                    <a:pt x="3098459" y="52018"/>
                  </a:lnTo>
                  <a:lnTo>
                    <a:pt x="3123859" y="52018"/>
                  </a:lnTo>
                  <a:lnTo>
                    <a:pt x="3123859" y="26619"/>
                  </a:lnTo>
                  <a:close/>
                </a:path>
                <a:path w="8252459" h="76200">
                  <a:moveTo>
                    <a:pt x="3174657" y="26619"/>
                  </a:moveTo>
                  <a:lnTo>
                    <a:pt x="3149258" y="26619"/>
                  </a:lnTo>
                  <a:lnTo>
                    <a:pt x="3149258" y="52018"/>
                  </a:lnTo>
                  <a:lnTo>
                    <a:pt x="3174657" y="52018"/>
                  </a:lnTo>
                  <a:lnTo>
                    <a:pt x="3174657" y="26619"/>
                  </a:lnTo>
                  <a:close/>
                </a:path>
                <a:path w="8252459" h="76200">
                  <a:moveTo>
                    <a:pt x="3225456" y="26619"/>
                  </a:moveTo>
                  <a:lnTo>
                    <a:pt x="3200057" y="26619"/>
                  </a:lnTo>
                  <a:lnTo>
                    <a:pt x="3200057" y="52018"/>
                  </a:lnTo>
                  <a:lnTo>
                    <a:pt x="3225456" y="52018"/>
                  </a:lnTo>
                  <a:lnTo>
                    <a:pt x="3225456" y="26619"/>
                  </a:lnTo>
                  <a:close/>
                </a:path>
                <a:path w="8252459" h="76200">
                  <a:moveTo>
                    <a:pt x="3276255" y="26619"/>
                  </a:moveTo>
                  <a:lnTo>
                    <a:pt x="3250855" y="26619"/>
                  </a:lnTo>
                  <a:lnTo>
                    <a:pt x="3250855" y="52018"/>
                  </a:lnTo>
                  <a:lnTo>
                    <a:pt x="3276255" y="52018"/>
                  </a:lnTo>
                  <a:lnTo>
                    <a:pt x="3276255" y="26619"/>
                  </a:lnTo>
                  <a:close/>
                </a:path>
                <a:path w="8252459" h="76200">
                  <a:moveTo>
                    <a:pt x="3327053" y="26619"/>
                  </a:moveTo>
                  <a:lnTo>
                    <a:pt x="3301654" y="26619"/>
                  </a:lnTo>
                  <a:lnTo>
                    <a:pt x="3301654" y="52018"/>
                  </a:lnTo>
                  <a:lnTo>
                    <a:pt x="3327053" y="52018"/>
                  </a:lnTo>
                  <a:lnTo>
                    <a:pt x="3327053" y="26619"/>
                  </a:lnTo>
                  <a:close/>
                </a:path>
                <a:path w="8252459" h="76200">
                  <a:moveTo>
                    <a:pt x="3377852" y="26619"/>
                  </a:moveTo>
                  <a:lnTo>
                    <a:pt x="3352453" y="26619"/>
                  </a:lnTo>
                  <a:lnTo>
                    <a:pt x="3352453" y="52018"/>
                  </a:lnTo>
                  <a:lnTo>
                    <a:pt x="3377852" y="52018"/>
                  </a:lnTo>
                  <a:lnTo>
                    <a:pt x="3377852" y="26619"/>
                  </a:lnTo>
                  <a:close/>
                </a:path>
                <a:path w="8252459" h="76200">
                  <a:moveTo>
                    <a:pt x="3428651" y="26492"/>
                  </a:moveTo>
                  <a:lnTo>
                    <a:pt x="3403252" y="26619"/>
                  </a:lnTo>
                  <a:lnTo>
                    <a:pt x="3403252" y="52018"/>
                  </a:lnTo>
                  <a:lnTo>
                    <a:pt x="3428651" y="51891"/>
                  </a:lnTo>
                  <a:lnTo>
                    <a:pt x="3428651" y="26492"/>
                  </a:lnTo>
                  <a:close/>
                </a:path>
                <a:path w="8252459" h="76200">
                  <a:moveTo>
                    <a:pt x="3479450" y="26492"/>
                  </a:moveTo>
                  <a:lnTo>
                    <a:pt x="3454050" y="26492"/>
                  </a:lnTo>
                  <a:lnTo>
                    <a:pt x="3454050" y="51891"/>
                  </a:lnTo>
                  <a:lnTo>
                    <a:pt x="3479450" y="51891"/>
                  </a:lnTo>
                  <a:lnTo>
                    <a:pt x="3479450" y="26492"/>
                  </a:lnTo>
                  <a:close/>
                </a:path>
                <a:path w="8252459" h="76200">
                  <a:moveTo>
                    <a:pt x="3530248" y="26492"/>
                  </a:moveTo>
                  <a:lnTo>
                    <a:pt x="3504849" y="26492"/>
                  </a:lnTo>
                  <a:lnTo>
                    <a:pt x="3504849" y="51891"/>
                  </a:lnTo>
                  <a:lnTo>
                    <a:pt x="3530248" y="51891"/>
                  </a:lnTo>
                  <a:lnTo>
                    <a:pt x="3530248" y="26492"/>
                  </a:lnTo>
                  <a:close/>
                </a:path>
                <a:path w="8252459" h="76200">
                  <a:moveTo>
                    <a:pt x="3581047" y="26492"/>
                  </a:moveTo>
                  <a:lnTo>
                    <a:pt x="3555648" y="26492"/>
                  </a:lnTo>
                  <a:lnTo>
                    <a:pt x="3555648" y="51891"/>
                  </a:lnTo>
                  <a:lnTo>
                    <a:pt x="3581047" y="51891"/>
                  </a:lnTo>
                  <a:lnTo>
                    <a:pt x="3581047" y="26492"/>
                  </a:lnTo>
                  <a:close/>
                </a:path>
                <a:path w="8252459" h="76200">
                  <a:moveTo>
                    <a:pt x="3631846" y="26492"/>
                  </a:moveTo>
                  <a:lnTo>
                    <a:pt x="3606446" y="26492"/>
                  </a:lnTo>
                  <a:lnTo>
                    <a:pt x="3606446" y="51891"/>
                  </a:lnTo>
                  <a:lnTo>
                    <a:pt x="3631846" y="51891"/>
                  </a:lnTo>
                  <a:lnTo>
                    <a:pt x="3631846" y="26492"/>
                  </a:lnTo>
                  <a:close/>
                </a:path>
                <a:path w="8252459" h="76200">
                  <a:moveTo>
                    <a:pt x="3682644" y="26492"/>
                  </a:moveTo>
                  <a:lnTo>
                    <a:pt x="3657245" y="26492"/>
                  </a:lnTo>
                  <a:lnTo>
                    <a:pt x="3657245" y="51891"/>
                  </a:lnTo>
                  <a:lnTo>
                    <a:pt x="3682644" y="51891"/>
                  </a:lnTo>
                  <a:lnTo>
                    <a:pt x="3682644" y="26492"/>
                  </a:lnTo>
                  <a:close/>
                </a:path>
                <a:path w="8252459" h="76200">
                  <a:moveTo>
                    <a:pt x="3733443" y="26492"/>
                  </a:moveTo>
                  <a:lnTo>
                    <a:pt x="3708044" y="26492"/>
                  </a:lnTo>
                  <a:lnTo>
                    <a:pt x="3708044" y="51891"/>
                  </a:lnTo>
                  <a:lnTo>
                    <a:pt x="3733443" y="51891"/>
                  </a:lnTo>
                  <a:lnTo>
                    <a:pt x="3733443" y="26492"/>
                  </a:lnTo>
                  <a:close/>
                </a:path>
                <a:path w="8252459" h="76200">
                  <a:moveTo>
                    <a:pt x="3784242" y="26492"/>
                  </a:moveTo>
                  <a:lnTo>
                    <a:pt x="3758843" y="26492"/>
                  </a:lnTo>
                  <a:lnTo>
                    <a:pt x="3758843" y="51891"/>
                  </a:lnTo>
                  <a:lnTo>
                    <a:pt x="3784242" y="51891"/>
                  </a:lnTo>
                  <a:lnTo>
                    <a:pt x="3784242" y="26492"/>
                  </a:lnTo>
                  <a:close/>
                </a:path>
                <a:path w="8252459" h="76200">
                  <a:moveTo>
                    <a:pt x="3835041" y="26492"/>
                  </a:moveTo>
                  <a:lnTo>
                    <a:pt x="3809641" y="26492"/>
                  </a:lnTo>
                  <a:lnTo>
                    <a:pt x="3809641" y="51891"/>
                  </a:lnTo>
                  <a:lnTo>
                    <a:pt x="3835041" y="51891"/>
                  </a:lnTo>
                  <a:lnTo>
                    <a:pt x="3835041" y="26492"/>
                  </a:lnTo>
                  <a:close/>
                </a:path>
                <a:path w="8252459" h="76200">
                  <a:moveTo>
                    <a:pt x="3885839" y="26492"/>
                  </a:moveTo>
                  <a:lnTo>
                    <a:pt x="3860440" y="26492"/>
                  </a:lnTo>
                  <a:lnTo>
                    <a:pt x="3860440" y="51891"/>
                  </a:lnTo>
                  <a:lnTo>
                    <a:pt x="3885839" y="51891"/>
                  </a:lnTo>
                  <a:lnTo>
                    <a:pt x="3885839" y="26492"/>
                  </a:lnTo>
                  <a:close/>
                </a:path>
                <a:path w="8252459" h="76200">
                  <a:moveTo>
                    <a:pt x="3936638" y="26492"/>
                  </a:moveTo>
                  <a:lnTo>
                    <a:pt x="3911239" y="26492"/>
                  </a:lnTo>
                  <a:lnTo>
                    <a:pt x="3911239" y="51891"/>
                  </a:lnTo>
                  <a:lnTo>
                    <a:pt x="3936638" y="51891"/>
                  </a:lnTo>
                  <a:lnTo>
                    <a:pt x="3936638" y="26492"/>
                  </a:lnTo>
                  <a:close/>
                </a:path>
                <a:path w="8252459" h="76200">
                  <a:moveTo>
                    <a:pt x="3987437" y="26492"/>
                  </a:moveTo>
                  <a:lnTo>
                    <a:pt x="3962037" y="26492"/>
                  </a:lnTo>
                  <a:lnTo>
                    <a:pt x="3962037" y="51891"/>
                  </a:lnTo>
                  <a:lnTo>
                    <a:pt x="3987437" y="51891"/>
                  </a:lnTo>
                  <a:lnTo>
                    <a:pt x="3987437" y="26492"/>
                  </a:lnTo>
                  <a:close/>
                </a:path>
                <a:path w="8252459" h="76200">
                  <a:moveTo>
                    <a:pt x="4038235" y="26492"/>
                  </a:moveTo>
                  <a:lnTo>
                    <a:pt x="4012836" y="26492"/>
                  </a:lnTo>
                  <a:lnTo>
                    <a:pt x="4012836" y="51891"/>
                  </a:lnTo>
                  <a:lnTo>
                    <a:pt x="4038235" y="51891"/>
                  </a:lnTo>
                  <a:lnTo>
                    <a:pt x="4038235" y="26492"/>
                  </a:lnTo>
                  <a:close/>
                </a:path>
                <a:path w="8252459" h="76200">
                  <a:moveTo>
                    <a:pt x="4089034" y="26365"/>
                  </a:moveTo>
                  <a:lnTo>
                    <a:pt x="4063635" y="26492"/>
                  </a:lnTo>
                  <a:lnTo>
                    <a:pt x="4063635" y="51891"/>
                  </a:lnTo>
                  <a:lnTo>
                    <a:pt x="4089034" y="51764"/>
                  </a:lnTo>
                  <a:lnTo>
                    <a:pt x="4089034" y="26365"/>
                  </a:lnTo>
                  <a:close/>
                </a:path>
                <a:path w="8252459" h="76200">
                  <a:moveTo>
                    <a:pt x="4139833" y="26365"/>
                  </a:moveTo>
                  <a:lnTo>
                    <a:pt x="4114434" y="26365"/>
                  </a:lnTo>
                  <a:lnTo>
                    <a:pt x="4114434" y="51764"/>
                  </a:lnTo>
                  <a:lnTo>
                    <a:pt x="4139833" y="51764"/>
                  </a:lnTo>
                  <a:lnTo>
                    <a:pt x="4139833" y="26365"/>
                  </a:lnTo>
                  <a:close/>
                </a:path>
                <a:path w="8252459" h="76200">
                  <a:moveTo>
                    <a:pt x="4190632" y="26365"/>
                  </a:moveTo>
                  <a:lnTo>
                    <a:pt x="4165232" y="26365"/>
                  </a:lnTo>
                  <a:lnTo>
                    <a:pt x="4165232" y="51764"/>
                  </a:lnTo>
                  <a:lnTo>
                    <a:pt x="4190632" y="51764"/>
                  </a:lnTo>
                  <a:lnTo>
                    <a:pt x="4190632" y="26365"/>
                  </a:lnTo>
                  <a:close/>
                </a:path>
                <a:path w="8252459" h="76200">
                  <a:moveTo>
                    <a:pt x="4241430" y="26365"/>
                  </a:moveTo>
                  <a:lnTo>
                    <a:pt x="4216031" y="26365"/>
                  </a:lnTo>
                  <a:lnTo>
                    <a:pt x="4216031" y="51764"/>
                  </a:lnTo>
                  <a:lnTo>
                    <a:pt x="4241430" y="51764"/>
                  </a:lnTo>
                  <a:lnTo>
                    <a:pt x="4241430" y="26365"/>
                  </a:lnTo>
                  <a:close/>
                </a:path>
                <a:path w="8252459" h="76200">
                  <a:moveTo>
                    <a:pt x="4292229" y="26365"/>
                  </a:moveTo>
                  <a:lnTo>
                    <a:pt x="4266830" y="26365"/>
                  </a:lnTo>
                  <a:lnTo>
                    <a:pt x="4266830" y="51764"/>
                  </a:lnTo>
                  <a:lnTo>
                    <a:pt x="4292229" y="51764"/>
                  </a:lnTo>
                  <a:lnTo>
                    <a:pt x="4292229" y="26365"/>
                  </a:lnTo>
                  <a:close/>
                </a:path>
                <a:path w="8252459" h="76200">
                  <a:moveTo>
                    <a:pt x="4343028" y="26365"/>
                  </a:moveTo>
                  <a:lnTo>
                    <a:pt x="4317628" y="26365"/>
                  </a:lnTo>
                  <a:lnTo>
                    <a:pt x="4317628" y="51764"/>
                  </a:lnTo>
                  <a:lnTo>
                    <a:pt x="4343028" y="51764"/>
                  </a:lnTo>
                  <a:lnTo>
                    <a:pt x="4343028" y="26365"/>
                  </a:lnTo>
                  <a:close/>
                </a:path>
                <a:path w="8252459" h="76200">
                  <a:moveTo>
                    <a:pt x="4393827" y="26365"/>
                  </a:moveTo>
                  <a:lnTo>
                    <a:pt x="4368427" y="26365"/>
                  </a:lnTo>
                  <a:lnTo>
                    <a:pt x="4368427" y="51764"/>
                  </a:lnTo>
                  <a:lnTo>
                    <a:pt x="4393827" y="51764"/>
                  </a:lnTo>
                  <a:lnTo>
                    <a:pt x="4393827" y="26365"/>
                  </a:lnTo>
                  <a:close/>
                </a:path>
                <a:path w="8252459" h="76200">
                  <a:moveTo>
                    <a:pt x="4444625" y="26365"/>
                  </a:moveTo>
                  <a:lnTo>
                    <a:pt x="4419226" y="26365"/>
                  </a:lnTo>
                  <a:lnTo>
                    <a:pt x="4419226" y="51764"/>
                  </a:lnTo>
                  <a:lnTo>
                    <a:pt x="4444625" y="51764"/>
                  </a:lnTo>
                  <a:lnTo>
                    <a:pt x="4444625" y="26365"/>
                  </a:lnTo>
                  <a:close/>
                </a:path>
                <a:path w="8252459" h="76200">
                  <a:moveTo>
                    <a:pt x="4495424" y="26365"/>
                  </a:moveTo>
                  <a:lnTo>
                    <a:pt x="4470025" y="26365"/>
                  </a:lnTo>
                  <a:lnTo>
                    <a:pt x="4470025" y="51764"/>
                  </a:lnTo>
                  <a:lnTo>
                    <a:pt x="4495424" y="51764"/>
                  </a:lnTo>
                  <a:lnTo>
                    <a:pt x="4495424" y="26365"/>
                  </a:lnTo>
                  <a:close/>
                </a:path>
                <a:path w="8252459" h="76200">
                  <a:moveTo>
                    <a:pt x="4546223" y="26365"/>
                  </a:moveTo>
                  <a:lnTo>
                    <a:pt x="4520823" y="26365"/>
                  </a:lnTo>
                  <a:lnTo>
                    <a:pt x="4520823" y="51764"/>
                  </a:lnTo>
                  <a:lnTo>
                    <a:pt x="4546223" y="51764"/>
                  </a:lnTo>
                  <a:lnTo>
                    <a:pt x="4546223" y="26365"/>
                  </a:lnTo>
                  <a:close/>
                </a:path>
                <a:path w="8252459" h="76200">
                  <a:moveTo>
                    <a:pt x="4597021" y="26365"/>
                  </a:moveTo>
                  <a:lnTo>
                    <a:pt x="4571622" y="26365"/>
                  </a:lnTo>
                  <a:lnTo>
                    <a:pt x="4571622" y="51764"/>
                  </a:lnTo>
                  <a:lnTo>
                    <a:pt x="4597021" y="51764"/>
                  </a:lnTo>
                  <a:lnTo>
                    <a:pt x="4597021" y="26365"/>
                  </a:lnTo>
                  <a:close/>
                </a:path>
                <a:path w="8252459" h="76200">
                  <a:moveTo>
                    <a:pt x="4647820" y="26365"/>
                  </a:moveTo>
                  <a:lnTo>
                    <a:pt x="4622421" y="26365"/>
                  </a:lnTo>
                  <a:lnTo>
                    <a:pt x="4622421" y="51764"/>
                  </a:lnTo>
                  <a:lnTo>
                    <a:pt x="4647820" y="51764"/>
                  </a:lnTo>
                  <a:lnTo>
                    <a:pt x="4647820" y="26365"/>
                  </a:lnTo>
                  <a:close/>
                </a:path>
                <a:path w="8252459" h="76200">
                  <a:moveTo>
                    <a:pt x="4698619" y="26365"/>
                  </a:moveTo>
                  <a:lnTo>
                    <a:pt x="4673219" y="26365"/>
                  </a:lnTo>
                  <a:lnTo>
                    <a:pt x="4673219" y="51764"/>
                  </a:lnTo>
                  <a:lnTo>
                    <a:pt x="4698619" y="51764"/>
                  </a:lnTo>
                  <a:lnTo>
                    <a:pt x="4698619" y="26365"/>
                  </a:lnTo>
                  <a:close/>
                </a:path>
                <a:path w="8252459" h="76200">
                  <a:moveTo>
                    <a:pt x="4749418" y="26238"/>
                  </a:moveTo>
                  <a:lnTo>
                    <a:pt x="4724018" y="26365"/>
                  </a:lnTo>
                  <a:lnTo>
                    <a:pt x="4724018" y="51764"/>
                  </a:lnTo>
                  <a:lnTo>
                    <a:pt x="4749418" y="51637"/>
                  </a:lnTo>
                  <a:lnTo>
                    <a:pt x="4749418" y="26238"/>
                  </a:lnTo>
                  <a:close/>
                </a:path>
                <a:path w="8252459" h="76200">
                  <a:moveTo>
                    <a:pt x="4800216" y="26238"/>
                  </a:moveTo>
                  <a:lnTo>
                    <a:pt x="4774817" y="26238"/>
                  </a:lnTo>
                  <a:lnTo>
                    <a:pt x="4774817" y="51637"/>
                  </a:lnTo>
                  <a:lnTo>
                    <a:pt x="4800216" y="51637"/>
                  </a:lnTo>
                  <a:lnTo>
                    <a:pt x="4800216" y="26238"/>
                  </a:lnTo>
                  <a:close/>
                </a:path>
                <a:path w="8252459" h="76200">
                  <a:moveTo>
                    <a:pt x="4851015" y="26238"/>
                  </a:moveTo>
                  <a:lnTo>
                    <a:pt x="4825616" y="26238"/>
                  </a:lnTo>
                  <a:lnTo>
                    <a:pt x="4825616" y="51637"/>
                  </a:lnTo>
                  <a:lnTo>
                    <a:pt x="4851015" y="51637"/>
                  </a:lnTo>
                  <a:lnTo>
                    <a:pt x="4851015" y="26238"/>
                  </a:lnTo>
                  <a:close/>
                </a:path>
                <a:path w="8252459" h="76200">
                  <a:moveTo>
                    <a:pt x="4901814" y="26238"/>
                  </a:moveTo>
                  <a:lnTo>
                    <a:pt x="4876414" y="26238"/>
                  </a:lnTo>
                  <a:lnTo>
                    <a:pt x="4876414" y="51637"/>
                  </a:lnTo>
                  <a:lnTo>
                    <a:pt x="4901814" y="51637"/>
                  </a:lnTo>
                  <a:lnTo>
                    <a:pt x="4901814" y="26238"/>
                  </a:lnTo>
                  <a:close/>
                </a:path>
                <a:path w="8252459" h="76200">
                  <a:moveTo>
                    <a:pt x="4952612" y="26238"/>
                  </a:moveTo>
                  <a:lnTo>
                    <a:pt x="4927213" y="26238"/>
                  </a:lnTo>
                  <a:lnTo>
                    <a:pt x="4927213" y="51637"/>
                  </a:lnTo>
                  <a:lnTo>
                    <a:pt x="4952612" y="51637"/>
                  </a:lnTo>
                  <a:lnTo>
                    <a:pt x="4952612" y="26238"/>
                  </a:lnTo>
                  <a:close/>
                </a:path>
                <a:path w="8252459" h="76200">
                  <a:moveTo>
                    <a:pt x="5003411" y="26238"/>
                  </a:moveTo>
                  <a:lnTo>
                    <a:pt x="4978012" y="26238"/>
                  </a:lnTo>
                  <a:lnTo>
                    <a:pt x="4978012" y="51637"/>
                  </a:lnTo>
                  <a:lnTo>
                    <a:pt x="5003411" y="51637"/>
                  </a:lnTo>
                  <a:lnTo>
                    <a:pt x="5003411" y="26238"/>
                  </a:lnTo>
                  <a:close/>
                </a:path>
                <a:path w="8252459" h="76200">
                  <a:moveTo>
                    <a:pt x="5054210" y="26238"/>
                  </a:moveTo>
                  <a:lnTo>
                    <a:pt x="5028810" y="26238"/>
                  </a:lnTo>
                  <a:lnTo>
                    <a:pt x="5028810" y="51637"/>
                  </a:lnTo>
                  <a:lnTo>
                    <a:pt x="5054210" y="51637"/>
                  </a:lnTo>
                  <a:lnTo>
                    <a:pt x="5054210" y="26238"/>
                  </a:lnTo>
                  <a:close/>
                </a:path>
                <a:path w="8252459" h="76200">
                  <a:moveTo>
                    <a:pt x="5105009" y="26238"/>
                  </a:moveTo>
                  <a:lnTo>
                    <a:pt x="5079609" y="26238"/>
                  </a:lnTo>
                  <a:lnTo>
                    <a:pt x="5079609" y="51637"/>
                  </a:lnTo>
                  <a:lnTo>
                    <a:pt x="5105009" y="51637"/>
                  </a:lnTo>
                  <a:lnTo>
                    <a:pt x="5105009" y="26238"/>
                  </a:lnTo>
                  <a:close/>
                </a:path>
                <a:path w="8252459" h="76200">
                  <a:moveTo>
                    <a:pt x="5155807" y="26238"/>
                  </a:moveTo>
                  <a:lnTo>
                    <a:pt x="5130408" y="26238"/>
                  </a:lnTo>
                  <a:lnTo>
                    <a:pt x="5130408" y="51637"/>
                  </a:lnTo>
                  <a:lnTo>
                    <a:pt x="5155807" y="51637"/>
                  </a:lnTo>
                  <a:lnTo>
                    <a:pt x="5155807" y="26238"/>
                  </a:lnTo>
                  <a:close/>
                </a:path>
                <a:path w="8252459" h="76200">
                  <a:moveTo>
                    <a:pt x="5206606" y="26238"/>
                  </a:moveTo>
                  <a:lnTo>
                    <a:pt x="5181207" y="26238"/>
                  </a:lnTo>
                  <a:lnTo>
                    <a:pt x="5181207" y="51637"/>
                  </a:lnTo>
                  <a:lnTo>
                    <a:pt x="5206606" y="51637"/>
                  </a:lnTo>
                  <a:lnTo>
                    <a:pt x="5206606" y="26238"/>
                  </a:lnTo>
                  <a:close/>
                </a:path>
                <a:path w="8252459" h="76200">
                  <a:moveTo>
                    <a:pt x="5257405" y="26238"/>
                  </a:moveTo>
                  <a:lnTo>
                    <a:pt x="5232005" y="26238"/>
                  </a:lnTo>
                  <a:lnTo>
                    <a:pt x="5232005" y="51637"/>
                  </a:lnTo>
                  <a:lnTo>
                    <a:pt x="5257405" y="51637"/>
                  </a:lnTo>
                  <a:lnTo>
                    <a:pt x="5257405" y="26238"/>
                  </a:lnTo>
                  <a:close/>
                </a:path>
                <a:path w="8252459" h="76200">
                  <a:moveTo>
                    <a:pt x="5308203" y="26238"/>
                  </a:moveTo>
                  <a:lnTo>
                    <a:pt x="5282804" y="26238"/>
                  </a:lnTo>
                  <a:lnTo>
                    <a:pt x="5282804" y="51637"/>
                  </a:lnTo>
                  <a:lnTo>
                    <a:pt x="5308203" y="51637"/>
                  </a:lnTo>
                  <a:lnTo>
                    <a:pt x="5308203" y="26238"/>
                  </a:lnTo>
                  <a:close/>
                </a:path>
                <a:path w="8252459" h="76200">
                  <a:moveTo>
                    <a:pt x="5359002" y="26238"/>
                  </a:moveTo>
                  <a:lnTo>
                    <a:pt x="5333603" y="26238"/>
                  </a:lnTo>
                  <a:lnTo>
                    <a:pt x="5333603" y="51637"/>
                  </a:lnTo>
                  <a:lnTo>
                    <a:pt x="5359002" y="51637"/>
                  </a:lnTo>
                  <a:lnTo>
                    <a:pt x="5359002" y="26238"/>
                  </a:lnTo>
                  <a:close/>
                </a:path>
                <a:path w="8252459" h="76200">
                  <a:moveTo>
                    <a:pt x="5409801" y="26111"/>
                  </a:moveTo>
                  <a:lnTo>
                    <a:pt x="5384401" y="26238"/>
                  </a:lnTo>
                  <a:lnTo>
                    <a:pt x="5384401" y="51637"/>
                  </a:lnTo>
                  <a:lnTo>
                    <a:pt x="5409801" y="51510"/>
                  </a:lnTo>
                  <a:lnTo>
                    <a:pt x="5409801" y="26111"/>
                  </a:lnTo>
                  <a:close/>
                </a:path>
                <a:path w="8252459" h="76200">
                  <a:moveTo>
                    <a:pt x="5460600" y="26111"/>
                  </a:moveTo>
                  <a:lnTo>
                    <a:pt x="5435200" y="26111"/>
                  </a:lnTo>
                  <a:lnTo>
                    <a:pt x="5435200" y="51510"/>
                  </a:lnTo>
                  <a:lnTo>
                    <a:pt x="5460600" y="51510"/>
                  </a:lnTo>
                  <a:lnTo>
                    <a:pt x="5460600" y="26111"/>
                  </a:lnTo>
                  <a:close/>
                </a:path>
                <a:path w="8252459" h="76200">
                  <a:moveTo>
                    <a:pt x="5511398" y="26111"/>
                  </a:moveTo>
                  <a:lnTo>
                    <a:pt x="5485999" y="26111"/>
                  </a:lnTo>
                  <a:lnTo>
                    <a:pt x="5485999" y="51510"/>
                  </a:lnTo>
                  <a:lnTo>
                    <a:pt x="5511398" y="51510"/>
                  </a:lnTo>
                  <a:lnTo>
                    <a:pt x="5511398" y="26111"/>
                  </a:lnTo>
                  <a:close/>
                </a:path>
                <a:path w="8252459" h="76200">
                  <a:moveTo>
                    <a:pt x="5562197" y="26111"/>
                  </a:moveTo>
                  <a:lnTo>
                    <a:pt x="5536798" y="26111"/>
                  </a:lnTo>
                  <a:lnTo>
                    <a:pt x="5536798" y="51510"/>
                  </a:lnTo>
                  <a:lnTo>
                    <a:pt x="5562197" y="51510"/>
                  </a:lnTo>
                  <a:lnTo>
                    <a:pt x="5562197" y="26111"/>
                  </a:lnTo>
                  <a:close/>
                </a:path>
                <a:path w="8252459" h="76200">
                  <a:moveTo>
                    <a:pt x="5612996" y="26111"/>
                  </a:moveTo>
                  <a:lnTo>
                    <a:pt x="5587596" y="26111"/>
                  </a:lnTo>
                  <a:lnTo>
                    <a:pt x="5587596" y="51510"/>
                  </a:lnTo>
                  <a:lnTo>
                    <a:pt x="5612996" y="51510"/>
                  </a:lnTo>
                  <a:lnTo>
                    <a:pt x="5612996" y="26111"/>
                  </a:lnTo>
                  <a:close/>
                </a:path>
                <a:path w="8252459" h="76200">
                  <a:moveTo>
                    <a:pt x="5663794" y="26111"/>
                  </a:moveTo>
                  <a:lnTo>
                    <a:pt x="5638395" y="26111"/>
                  </a:lnTo>
                  <a:lnTo>
                    <a:pt x="5638395" y="51510"/>
                  </a:lnTo>
                  <a:lnTo>
                    <a:pt x="5663794" y="51510"/>
                  </a:lnTo>
                  <a:lnTo>
                    <a:pt x="5663794" y="26111"/>
                  </a:lnTo>
                  <a:close/>
                </a:path>
                <a:path w="8252459" h="76200">
                  <a:moveTo>
                    <a:pt x="5714593" y="26111"/>
                  </a:moveTo>
                  <a:lnTo>
                    <a:pt x="5689194" y="26111"/>
                  </a:lnTo>
                  <a:lnTo>
                    <a:pt x="5689194" y="51510"/>
                  </a:lnTo>
                  <a:lnTo>
                    <a:pt x="5714593" y="51510"/>
                  </a:lnTo>
                  <a:lnTo>
                    <a:pt x="5714593" y="26111"/>
                  </a:lnTo>
                  <a:close/>
                </a:path>
                <a:path w="8252459" h="76200">
                  <a:moveTo>
                    <a:pt x="5765392" y="26111"/>
                  </a:moveTo>
                  <a:lnTo>
                    <a:pt x="5739992" y="26111"/>
                  </a:lnTo>
                  <a:lnTo>
                    <a:pt x="5739992" y="51510"/>
                  </a:lnTo>
                  <a:lnTo>
                    <a:pt x="5765392" y="51510"/>
                  </a:lnTo>
                  <a:lnTo>
                    <a:pt x="5765392" y="26111"/>
                  </a:lnTo>
                  <a:close/>
                </a:path>
                <a:path w="8252459" h="76200">
                  <a:moveTo>
                    <a:pt x="5816191" y="26111"/>
                  </a:moveTo>
                  <a:lnTo>
                    <a:pt x="5790791" y="26111"/>
                  </a:lnTo>
                  <a:lnTo>
                    <a:pt x="5790791" y="51510"/>
                  </a:lnTo>
                  <a:lnTo>
                    <a:pt x="5816191" y="51510"/>
                  </a:lnTo>
                  <a:lnTo>
                    <a:pt x="5816191" y="26111"/>
                  </a:lnTo>
                  <a:close/>
                </a:path>
                <a:path w="8252459" h="76200">
                  <a:moveTo>
                    <a:pt x="5866989" y="26111"/>
                  </a:moveTo>
                  <a:lnTo>
                    <a:pt x="5841590" y="26111"/>
                  </a:lnTo>
                  <a:lnTo>
                    <a:pt x="5841590" y="51510"/>
                  </a:lnTo>
                  <a:lnTo>
                    <a:pt x="5866989" y="51510"/>
                  </a:lnTo>
                  <a:lnTo>
                    <a:pt x="5866989" y="26111"/>
                  </a:lnTo>
                  <a:close/>
                </a:path>
                <a:path w="8252459" h="76200">
                  <a:moveTo>
                    <a:pt x="5917788" y="26111"/>
                  </a:moveTo>
                  <a:lnTo>
                    <a:pt x="5892389" y="26111"/>
                  </a:lnTo>
                  <a:lnTo>
                    <a:pt x="5892389" y="51510"/>
                  </a:lnTo>
                  <a:lnTo>
                    <a:pt x="5917788" y="51510"/>
                  </a:lnTo>
                  <a:lnTo>
                    <a:pt x="5917788" y="26111"/>
                  </a:lnTo>
                  <a:close/>
                </a:path>
                <a:path w="8252459" h="76200">
                  <a:moveTo>
                    <a:pt x="5968587" y="26111"/>
                  </a:moveTo>
                  <a:lnTo>
                    <a:pt x="5943187" y="26111"/>
                  </a:lnTo>
                  <a:lnTo>
                    <a:pt x="5943187" y="51510"/>
                  </a:lnTo>
                  <a:lnTo>
                    <a:pt x="5968587" y="51510"/>
                  </a:lnTo>
                  <a:lnTo>
                    <a:pt x="5968587" y="26111"/>
                  </a:lnTo>
                  <a:close/>
                </a:path>
                <a:path w="8252459" h="76200">
                  <a:moveTo>
                    <a:pt x="6019385" y="26111"/>
                  </a:moveTo>
                  <a:lnTo>
                    <a:pt x="5993986" y="26111"/>
                  </a:lnTo>
                  <a:lnTo>
                    <a:pt x="5993986" y="51510"/>
                  </a:lnTo>
                  <a:lnTo>
                    <a:pt x="6019385" y="51510"/>
                  </a:lnTo>
                  <a:lnTo>
                    <a:pt x="6019385" y="26111"/>
                  </a:lnTo>
                  <a:close/>
                </a:path>
                <a:path w="8252459" h="76200">
                  <a:moveTo>
                    <a:pt x="6070184" y="25984"/>
                  </a:moveTo>
                  <a:lnTo>
                    <a:pt x="6044785" y="26111"/>
                  </a:lnTo>
                  <a:lnTo>
                    <a:pt x="6044785" y="51510"/>
                  </a:lnTo>
                  <a:lnTo>
                    <a:pt x="6070184" y="51383"/>
                  </a:lnTo>
                  <a:lnTo>
                    <a:pt x="6070184" y="25984"/>
                  </a:lnTo>
                  <a:close/>
                </a:path>
                <a:path w="8252459" h="76200">
                  <a:moveTo>
                    <a:pt x="6120983" y="25984"/>
                  </a:moveTo>
                  <a:lnTo>
                    <a:pt x="6095583" y="25984"/>
                  </a:lnTo>
                  <a:lnTo>
                    <a:pt x="6095583" y="51383"/>
                  </a:lnTo>
                  <a:lnTo>
                    <a:pt x="6120983" y="51383"/>
                  </a:lnTo>
                  <a:lnTo>
                    <a:pt x="6120983" y="25984"/>
                  </a:lnTo>
                  <a:close/>
                </a:path>
                <a:path w="8252459" h="76200">
                  <a:moveTo>
                    <a:pt x="6171782" y="25984"/>
                  </a:moveTo>
                  <a:lnTo>
                    <a:pt x="6146382" y="25984"/>
                  </a:lnTo>
                  <a:lnTo>
                    <a:pt x="6146382" y="51383"/>
                  </a:lnTo>
                  <a:lnTo>
                    <a:pt x="6171782" y="51383"/>
                  </a:lnTo>
                  <a:lnTo>
                    <a:pt x="6171782" y="25984"/>
                  </a:lnTo>
                  <a:close/>
                </a:path>
                <a:path w="8252459" h="76200">
                  <a:moveTo>
                    <a:pt x="6222580" y="25984"/>
                  </a:moveTo>
                  <a:lnTo>
                    <a:pt x="6197181" y="25984"/>
                  </a:lnTo>
                  <a:lnTo>
                    <a:pt x="6197181" y="51383"/>
                  </a:lnTo>
                  <a:lnTo>
                    <a:pt x="6222580" y="51383"/>
                  </a:lnTo>
                  <a:lnTo>
                    <a:pt x="6222580" y="25984"/>
                  </a:lnTo>
                  <a:close/>
                </a:path>
                <a:path w="8252459" h="76200">
                  <a:moveTo>
                    <a:pt x="6273379" y="25984"/>
                  </a:moveTo>
                  <a:lnTo>
                    <a:pt x="6247980" y="25984"/>
                  </a:lnTo>
                  <a:lnTo>
                    <a:pt x="6247980" y="51383"/>
                  </a:lnTo>
                  <a:lnTo>
                    <a:pt x="6273379" y="51383"/>
                  </a:lnTo>
                  <a:lnTo>
                    <a:pt x="6273379" y="25984"/>
                  </a:lnTo>
                  <a:close/>
                </a:path>
                <a:path w="8252459" h="76200">
                  <a:moveTo>
                    <a:pt x="6324178" y="25984"/>
                  </a:moveTo>
                  <a:lnTo>
                    <a:pt x="6298778" y="25984"/>
                  </a:lnTo>
                  <a:lnTo>
                    <a:pt x="6298778" y="51383"/>
                  </a:lnTo>
                  <a:lnTo>
                    <a:pt x="6324178" y="51383"/>
                  </a:lnTo>
                  <a:lnTo>
                    <a:pt x="6324178" y="25984"/>
                  </a:lnTo>
                  <a:close/>
                </a:path>
                <a:path w="8252459" h="76200">
                  <a:moveTo>
                    <a:pt x="6374976" y="25984"/>
                  </a:moveTo>
                  <a:lnTo>
                    <a:pt x="6349577" y="25984"/>
                  </a:lnTo>
                  <a:lnTo>
                    <a:pt x="6349577" y="51383"/>
                  </a:lnTo>
                  <a:lnTo>
                    <a:pt x="6374976" y="51383"/>
                  </a:lnTo>
                  <a:lnTo>
                    <a:pt x="6374976" y="25984"/>
                  </a:lnTo>
                  <a:close/>
                </a:path>
                <a:path w="8252459" h="76200">
                  <a:moveTo>
                    <a:pt x="6425775" y="25984"/>
                  </a:moveTo>
                  <a:lnTo>
                    <a:pt x="6400376" y="25984"/>
                  </a:lnTo>
                  <a:lnTo>
                    <a:pt x="6400376" y="51383"/>
                  </a:lnTo>
                  <a:lnTo>
                    <a:pt x="6425775" y="51383"/>
                  </a:lnTo>
                  <a:lnTo>
                    <a:pt x="6425775" y="25984"/>
                  </a:lnTo>
                  <a:close/>
                </a:path>
                <a:path w="8252459" h="76200">
                  <a:moveTo>
                    <a:pt x="6476574" y="25984"/>
                  </a:moveTo>
                  <a:lnTo>
                    <a:pt x="6451175" y="25984"/>
                  </a:lnTo>
                  <a:lnTo>
                    <a:pt x="6451175" y="51383"/>
                  </a:lnTo>
                  <a:lnTo>
                    <a:pt x="6476574" y="51383"/>
                  </a:lnTo>
                  <a:lnTo>
                    <a:pt x="6476574" y="25984"/>
                  </a:lnTo>
                  <a:close/>
                </a:path>
                <a:path w="8252459" h="76200">
                  <a:moveTo>
                    <a:pt x="6527373" y="25984"/>
                  </a:moveTo>
                  <a:lnTo>
                    <a:pt x="6501973" y="25984"/>
                  </a:lnTo>
                  <a:lnTo>
                    <a:pt x="6501973" y="51383"/>
                  </a:lnTo>
                  <a:lnTo>
                    <a:pt x="6527373" y="51383"/>
                  </a:lnTo>
                  <a:lnTo>
                    <a:pt x="6527373" y="25984"/>
                  </a:lnTo>
                  <a:close/>
                </a:path>
                <a:path w="8252459" h="76200">
                  <a:moveTo>
                    <a:pt x="6578171" y="25984"/>
                  </a:moveTo>
                  <a:lnTo>
                    <a:pt x="6552772" y="25984"/>
                  </a:lnTo>
                  <a:lnTo>
                    <a:pt x="6552772" y="51383"/>
                  </a:lnTo>
                  <a:lnTo>
                    <a:pt x="6578171" y="51383"/>
                  </a:lnTo>
                  <a:lnTo>
                    <a:pt x="6578171" y="25984"/>
                  </a:lnTo>
                  <a:close/>
                </a:path>
                <a:path w="8252459" h="76200">
                  <a:moveTo>
                    <a:pt x="6628970" y="25984"/>
                  </a:moveTo>
                  <a:lnTo>
                    <a:pt x="6603571" y="25984"/>
                  </a:lnTo>
                  <a:lnTo>
                    <a:pt x="6603571" y="51383"/>
                  </a:lnTo>
                  <a:lnTo>
                    <a:pt x="6628970" y="51383"/>
                  </a:lnTo>
                  <a:lnTo>
                    <a:pt x="6628970" y="25984"/>
                  </a:lnTo>
                  <a:close/>
                </a:path>
                <a:path w="8252459" h="76200">
                  <a:moveTo>
                    <a:pt x="6679769" y="25984"/>
                  </a:moveTo>
                  <a:lnTo>
                    <a:pt x="6654369" y="25984"/>
                  </a:lnTo>
                  <a:lnTo>
                    <a:pt x="6654369" y="51383"/>
                  </a:lnTo>
                  <a:lnTo>
                    <a:pt x="6679769" y="51383"/>
                  </a:lnTo>
                  <a:lnTo>
                    <a:pt x="6679769" y="25984"/>
                  </a:lnTo>
                  <a:close/>
                </a:path>
                <a:path w="8252459" h="76200">
                  <a:moveTo>
                    <a:pt x="6730567" y="25857"/>
                  </a:moveTo>
                  <a:lnTo>
                    <a:pt x="6705168" y="25984"/>
                  </a:lnTo>
                  <a:lnTo>
                    <a:pt x="6705168" y="51383"/>
                  </a:lnTo>
                  <a:lnTo>
                    <a:pt x="6730567" y="51256"/>
                  </a:lnTo>
                  <a:lnTo>
                    <a:pt x="6730567" y="25857"/>
                  </a:lnTo>
                  <a:close/>
                </a:path>
                <a:path w="8252459" h="76200">
                  <a:moveTo>
                    <a:pt x="6781366" y="25857"/>
                  </a:moveTo>
                  <a:lnTo>
                    <a:pt x="6755967" y="25857"/>
                  </a:lnTo>
                  <a:lnTo>
                    <a:pt x="6755967" y="51256"/>
                  </a:lnTo>
                  <a:lnTo>
                    <a:pt x="6781366" y="51256"/>
                  </a:lnTo>
                  <a:lnTo>
                    <a:pt x="6781366" y="25857"/>
                  </a:lnTo>
                  <a:close/>
                </a:path>
                <a:path w="8252459" h="76200">
                  <a:moveTo>
                    <a:pt x="6832165" y="25857"/>
                  </a:moveTo>
                  <a:lnTo>
                    <a:pt x="6806766" y="25857"/>
                  </a:lnTo>
                  <a:lnTo>
                    <a:pt x="6806766" y="51256"/>
                  </a:lnTo>
                  <a:lnTo>
                    <a:pt x="6832165" y="51256"/>
                  </a:lnTo>
                  <a:lnTo>
                    <a:pt x="6832165" y="25857"/>
                  </a:lnTo>
                  <a:close/>
                </a:path>
                <a:path w="8252459" h="76200">
                  <a:moveTo>
                    <a:pt x="6882964" y="25857"/>
                  </a:moveTo>
                  <a:lnTo>
                    <a:pt x="6857564" y="25857"/>
                  </a:lnTo>
                  <a:lnTo>
                    <a:pt x="6857564" y="51256"/>
                  </a:lnTo>
                  <a:lnTo>
                    <a:pt x="6882964" y="51256"/>
                  </a:lnTo>
                  <a:lnTo>
                    <a:pt x="6882964" y="25857"/>
                  </a:lnTo>
                  <a:close/>
                </a:path>
                <a:path w="8252459" h="76200">
                  <a:moveTo>
                    <a:pt x="6933762" y="25857"/>
                  </a:moveTo>
                  <a:lnTo>
                    <a:pt x="6908363" y="25857"/>
                  </a:lnTo>
                  <a:lnTo>
                    <a:pt x="6908363" y="51256"/>
                  </a:lnTo>
                  <a:lnTo>
                    <a:pt x="6933762" y="51256"/>
                  </a:lnTo>
                  <a:lnTo>
                    <a:pt x="6933762" y="25857"/>
                  </a:lnTo>
                  <a:close/>
                </a:path>
                <a:path w="8252459" h="76200">
                  <a:moveTo>
                    <a:pt x="6984561" y="25857"/>
                  </a:moveTo>
                  <a:lnTo>
                    <a:pt x="6959162" y="25857"/>
                  </a:lnTo>
                  <a:lnTo>
                    <a:pt x="6959162" y="51256"/>
                  </a:lnTo>
                  <a:lnTo>
                    <a:pt x="6984561" y="51256"/>
                  </a:lnTo>
                  <a:lnTo>
                    <a:pt x="6984561" y="25857"/>
                  </a:lnTo>
                  <a:close/>
                </a:path>
                <a:path w="8252459" h="76200">
                  <a:moveTo>
                    <a:pt x="7035360" y="25857"/>
                  </a:moveTo>
                  <a:lnTo>
                    <a:pt x="7009960" y="25857"/>
                  </a:lnTo>
                  <a:lnTo>
                    <a:pt x="7009960" y="51256"/>
                  </a:lnTo>
                  <a:lnTo>
                    <a:pt x="7035360" y="51256"/>
                  </a:lnTo>
                  <a:lnTo>
                    <a:pt x="7035360" y="25857"/>
                  </a:lnTo>
                  <a:close/>
                </a:path>
                <a:path w="8252459" h="76200">
                  <a:moveTo>
                    <a:pt x="7086158" y="25857"/>
                  </a:moveTo>
                  <a:lnTo>
                    <a:pt x="7060759" y="25857"/>
                  </a:lnTo>
                  <a:lnTo>
                    <a:pt x="7060759" y="51256"/>
                  </a:lnTo>
                  <a:lnTo>
                    <a:pt x="7086158" y="51256"/>
                  </a:lnTo>
                  <a:lnTo>
                    <a:pt x="7086158" y="25857"/>
                  </a:lnTo>
                  <a:close/>
                </a:path>
                <a:path w="8252459" h="76200">
                  <a:moveTo>
                    <a:pt x="7136957" y="25857"/>
                  </a:moveTo>
                  <a:lnTo>
                    <a:pt x="7111558" y="25857"/>
                  </a:lnTo>
                  <a:lnTo>
                    <a:pt x="7111558" y="51256"/>
                  </a:lnTo>
                  <a:lnTo>
                    <a:pt x="7136957" y="51256"/>
                  </a:lnTo>
                  <a:lnTo>
                    <a:pt x="7136957" y="25857"/>
                  </a:lnTo>
                  <a:close/>
                </a:path>
                <a:path w="8252459" h="76200">
                  <a:moveTo>
                    <a:pt x="7187756" y="25857"/>
                  </a:moveTo>
                  <a:lnTo>
                    <a:pt x="7162357" y="25857"/>
                  </a:lnTo>
                  <a:lnTo>
                    <a:pt x="7162357" y="51256"/>
                  </a:lnTo>
                  <a:lnTo>
                    <a:pt x="7187756" y="51256"/>
                  </a:lnTo>
                  <a:lnTo>
                    <a:pt x="7187756" y="25857"/>
                  </a:lnTo>
                  <a:close/>
                </a:path>
                <a:path w="8252459" h="76200">
                  <a:moveTo>
                    <a:pt x="7238555" y="25857"/>
                  </a:moveTo>
                  <a:lnTo>
                    <a:pt x="7213155" y="25857"/>
                  </a:lnTo>
                  <a:lnTo>
                    <a:pt x="7213155" y="51256"/>
                  </a:lnTo>
                  <a:lnTo>
                    <a:pt x="7238555" y="51256"/>
                  </a:lnTo>
                  <a:lnTo>
                    <a:pt x="7238555" y="25857"/>
                  </a:lnTo>
                  <a:close/>
                </a:path>
                <a:path w="8252459" h="76200">
                  <a:moveTo>
                    <a:pt x="7289353" y="25857"/>
                  </a:moveTo>
                  <a:lnTo>
                    <a:pt x="7263954" y="25857"/>
                  </a:lnTo>
                  <a:lnTo>
                    <a:pt x="7263954" y="51256"/>
                  </a:lnTo>
                  <a:lnTo>
                    <a:pt x="7289353" y="51256"/>
                  </a:lnTo>
                  <a:lnTo>
                    <a:pt x="7289353" y="25857"/>
                  </a:lnTo>
                  <a:close/>
                </a:path>
                <a:path w="8252459" h="76200">
                  <a:moveTo>
                    <a:pt x="7340152" y="25857"/>
                  </a:moveTo>
                  <a:lnTo>
                    <a:pt x="7314753" y="25857"/>
                  </a:lnTo>
                  <a:lnTo>
                    <a:pt x="7314753" y="51256"/>
                  </a:lnTo>
                  <a:lnTo>
                    <a:pt x="7340152" y="51256"/>
                  </a:lnTo>
                  <a:lnTo>
                    <a:pt x="7340152" y="25857"/>
                  </a:lnTo>
                  <a:close/>
                </a:path>
                <a:path w="8252459" h="76200">
                  <a:moveTo>
                    <a:pt x="7390951" y="25730"/>
                  </a:moveTo>
                  <a:lnTo>
                    <a:pt x="7365551" y="25730"/>
                  </a:lnTo>
                  <a:lnTo>
                    <a:pt x="7365551" y="51129"/>
                  </a:lnTo>
                  <a:lnTo>
                    <a:pt x="7390951" y="51129"/>
                  </a:lnTo>
                  <a:lnTo>
                    <a:pt x="7390951" y="25730"/>
                  </a:lnTo>
                  <a:close/>
                </a:path>
                <a:path w="8252459" h="76200">
                  <a:moveTo>
                    <a:pt x="7441749" y="25730"/>
                  </a:moveTo>
                  <a:lnTo>
                    <a:pt x="7416350" y="25730"/>
                  </a:lnTo>
                  <a:lnTo>
                    <a:pt x="7416350" y="51129"/>
                  </a:lnTo>
                  <a:lnTo>
                    <a:pt x="7441749" y="51129"/>
                  </a:lnTo>
                  <a:lnTo>
                    <a:pt x="7441749" y="25730"/>
                  </a:lnTo>
                  <a:close/>
                </a:path>
                <a:path w="8252459" h="76200">
                  <a:moveTo>
                    <a:pt x="7492548" y="25730"/>
                  </a:moveTo>
                  <a:lnTo>
                    <a:pt x="7467149" y="25730"/>
                  </a:lnTo>
                  <a:lnTo>
                    <a:pt x="7467149" y="51129"/>
                  </a:lnTo>
                  <a:lnTo>
                    <a:pt x="7492548" y="51129"/>
                  </a:lnTo>
                  <a:lnTo>
                    <a:pt x="7492548" y="25730"/>
                  </a:lnTo>
                  <a:close/>
                </a:path>
                <a:path w="8252459" h="76200">
                  <a:moveTo>
                    <a:pt x="7543347" y="25730"/>
                  </a:moveTo>
                  <a:lnTo>
                    <a:pt x="7517948" y="25730"/>
                  </a:lnTo>
                  <a:lnTo>
                    <a:pt x="7517948" y="51129"/>
                  </a:lnTo>
                  <a:lnTo>
                    <a:pt x="7543347" y="51129"/>
                  </a:lnTo>
                  <a:lnTo>
                    <a:pt x="7543347" y="25730"/>
                  </a:lnTo>
                  <a:close/>
                </a:path>
                <a:path w="8252459" h="76200">
                  <a:moveTo>
                    <a:pt x="7594146" y="25730"/>
                  </a:moveTo>
                  <a:lnTo>
                    <a:pt x="7568746" y="25730"/>
                  </a:lnTo>
                  <a:lnTo>
                    <a:pt x="7568746" y="51129"/>
                  </a:lnTo>
                  <a:lnTo>
                    <a:pt x="7594146" y="51129"/>
                  </a:lnTo>
                  <a:lnTo>
                    <a:pt x="7594146" y="25730"/>
                  </a:lnTo>
                  <a:close/>
                </a:path>
                <a:path w="8252459" h="76200">
                  <a:moveTo>
                    <a:pt x="7644944" y="25730"/>
                  </a:moveTo>
                  <a:lnTo>
                    <a:pt x="7619545" y="25730"/>
                  </a:lnTo>
                  <a:lnTo>
                    <a:pt x="7619545" y="51129"/>
                  </a:lnTo>
                  <a:lnTo>
                    <a:pt x="7644944" y="51129"/>
                  </a:lnTo>
                  <a:lnTo>
                    <a:pt x="7644944" y="25730"/>
                  </a:lnTo>
                  <a:close/>
                </a:path>
                <a:path w="8252459" h="76200">
                  <a:moveTo>
                    <a:pt x="7695743" y="25730"/>
                  </a:moveTo>
                  <a:lnTo>
                    <a:pt x="7670344" y="25730"/>
                  </a:lnTo>
                  <a:lnTo>
                    <a:pt x="7670344" y="51129"/>
                  </a:lnTo>
                  <a:lnTo>
                    <a:pt x="7695743" y="51129"/>
                  </a:lnTo>
                  <a:lnTo>
                    <a:pt x="7695743" y="25730"/>
                  </a:lnTo>
                  <a:close/>
                </a:path>
                <a:path w="8252459" h="76200">
                  <a:moveTo>
                    <a:pt x="7746542" y="25730"/>
                  </a:moveTo>
                  <a:lnTo>
                    <a:pt x="7721142" y="25730"/>
                  </a:lnTo>
                  <a:lnTo>
                    <a:pt x="7721142" y="51129"/>
                  </a:lnTo>
                  <a:lnTo>
                    <a:pt x="7746542" y="51129"/>
                  </a:lnTo>
                  <a:lnTo>
                    <a:pt x="7746542" y="25730"/>
                  </a:lnTo>
                  <a:close/>
                </a:path>
                <a:path w="8252459" h="76200">
                  <a:moveTo>
                    <a:pt x="7797340" y="25730"/>
                  </a:moveTo>
                  <a:lnTo>
                    <a:pt x="7771941" y="25730"/>
                  </a:lnTo>
                  <a:lnTo>
                    <a:pt x="7771941" y="51129"/>
                  </a:lnTo>
                  <a:lnTo>
                    <a:pt x="7797340" y="51129"/>
                  </a:lnTo>
                  <a:lnTo>
                    <a:pt x="7797340" y="25730"/>
                  </a:lnTo>
                  <a:close/>
                </a:path>
                <a:path w="8252459" h="76200">
                  <a:moveTo>
                    <a:pt x="7848139" y="25730"/>
                  </a:moveTo>
                  <a:lnTo>
                    <a:pt x="7822740" y="25730"/>
                  </a:lnTo>
                  <a:lnTo>
                    <a:pt x="7822740" y="51129"/>
                  </a:lnTo>
                  <a:lnTo>
                    <a:pt x="7848139" y="51129"/>
                  </a:lnTo>
                  <a:lnTo>
                    <a:pt x="7848139" y="25730"/>
                  </a:lnTo>
                  <a:close/>
                </a:path>
                <a:path w="8252459" h="76200">
                  <a:moveTo>
                    <a:pt x="7898938" y="25730"/>
                  </a:moveTo>
                  <a:lnTo>
                    <a:pt x="7873539" y="25730"/>
                  </a:lnTo>
                  <a:lnTo>
                    <a:pt x="7873539" y="51129"/>
                  </a:lnTo>
                  <a:lnTo>
                    <a:pt x="7898938" y="51129"/>
                  </a:lnTo>
                  <a:lnTo>
                    <a:pt x="7898938" y="25730"/>
                  </a:lnTo>
                  <a:close/>
                </a:path>
                <a:path w="8252459" h="76200">
                  <a:moveTo>
                    <a:pt x="7949737" y="25730"/>
                  </a:moveTo>
                  <a:lnTo>
                    <a:pt x="7924337" y="25730"/>
                  </a:lnTo>
                  <a:lnTo>
                    <a:pt x="7924337" y="51129"/>
                  </a:lnTo>
                  <a:lnTo>
                    <a:pt x="7949737" y="51129"/>
                  </a:lnTo>
                  <a:lnTo>
                    <a:pt x="7949737" y="25730"/>
                  </a:lnTo>
                  <a:close/>
                </a:path>
                <a:path w="8252459" h="76200">
                  <a:moveTo>
                    <a:pt x="8000535" y="25730"/>
                  </a:moveTo>
                  <a:lnTo>
                    <a:pt x="7975136" y="25730"/>
                  </a:lnTo>
                  <a:lnTo>
                    <a:pt x="7975136" y="51129"/>
                  </a:lnTo>
                  <a:lnTo>
                    <a:pt x="8000535" y="51129"/>
                  </a:lnTo>
                  <a:lnTo>
                    <a:pt x="8000535" y="25730"/>
                  </a:lnTo>
                  <a:close/>
                </a:path>
                <a:path w="8252459" h="76200">
                  <a:moveTo>
                    <a:pt x="8051334" y="25603"/>
                  </a:moveTo>
                  <a:lnTo>
                    <a:pt x="8025935" y="25603"/>
                  </a:lnTo>
                  <a:lnTo>
                    <a:pt x="8025935" y="51002"/>
                  </a:lnTo>
                  <a:lnTo>
                    <a:pt x="8051334" y="51002"/>
                  </a:lnTo>
                  <a:lnTo>
                    <a:pt x="8051334" y="25603"/>
                  </a:lnTo>
                  <a:close/>
                </a:path>
                <a:path w="8252459" h="76200">
                  <a:moveTo>
                    <a:pt x="8102133" y="25603"/>
                  </a:moveTo>
                  <a:lnTo>
                    <a:pt x="8076733" y="25603"/>
                  </a:lnTo>
                  <a:lnTo>
                    <a:pt x="8076733" y="51002"/>
                  </a:lnTo>
                  <a:lnTo>
                    <a:pt x="8102133" y="51002"/>
                  </a:lnTo>
                  <a:lnTo>
                    <a:pt x="8102133" y="25603"/>
                  </a:lnTo>
                  <a:close/>
                </a:path>
                <a:path w="8252459" h="76200">
                  <a:moveTo>
                    <a:pt x="8152931" y="25603"/>
                  </a:moveTo>
                  <a:lnTo>
                    <a:pt x="8127532" y="25603"/>
                  </a:lnTo>
                  <a:lnTo>
                    <a:pt x="8127532" y="51002"/>
                  </a:lnTo>
                  <a:lnTo>
                    <a:pt x="8152931" y="51002"/>
                  </a:lnTo>
                  <a:lnTo>
                    <a:pt x="8152931" y="25603"/>
                  </a:lnTo>
                  <a:close/>
                </a:path>
                <a:path w="8252459" h="76200">
                  <a:moveTo>
                    <a:pt x="8249306" y="25603"/>
                  </a:moveTo>
                  <a:lnTo>
                    <a:pt x="8203730" y="25603"/>
                  </a:lnTo>
                  <a:lnTo>
                    <a:pt x="8203730" y="51002"/>
                  </a:lnTo>
                  <a:lnTo>
                    <a:pt x="8178237" y="51002"/>
                  </a:lnTo>
                  <a:lnTo>
                    <a:pt x="8178672" y="53149"/>
                  </a:lnTo>
                  <a:lnTo>
                    <a:pt x="8186871" y="65258"/>
                  </a:lnTo>
                  <a:lnTo>
                    <a:pt x="8199023" y="73413"/>
                  </a:lnTo>
                  <a:lnTo>
                    <a:pt x="8213890" y="76402"/>
                  </a:lnTo>
                  <a:lnTo>
                    <a:pt x="8228663" y="73413"/>
                  </a:lnTo>
                  <a:lnTo>
                    <a:pt x="8240734" y="65258"/>
                  </a:lnTo>
                  <a:lnTo>
                    <a:pt x="8248876" y="53149"/>
                  </a:lnTo>
                  <a:lnTo>
                    <a:pt x="8251862" y="38303"/>
                  </a:lnTo>
                  <a:lnTo>
                    <a:pt x="8249306" y="25603"/>
                  </a:lnTo>
                  <a:close/>
                </a:path>
                <a:path w="8252459" h="76200">
                  <a:moveTo>
                    <a:pt x="8213763" y="203"/>
                  </a:moveTo>
                  <a:lnTo>
                    <a:pt x="8198970" y="3210"/>
                  </a:lnTo>
                  <a:lnTo>
                    <a:pt x="8186856" y="11395"/>
                  </a:lnTo>
                  <a:lnTo>
                    <a:pt x="8178670" y="23509"/>
                  </a:lnTo>
                  <a:lnTo>
                    <a:pt x="8175664" y="38303"/>
                  </a:lnTo>
                  <a:lnTo>
                    <a:pt x="8178237" y="51002"/>
                  </a:lnTo>
                  <a:lnTo>
                    <a:pt x="8178331" y="25603"/>
                  </a:lnTo>
                  <a:lnTo>
                    <a:pt x="8249306" y="25603"/>
                  </a:lnTo>
                  <a:lnTo>
                    <a:pt x="8248874" y="23456"/>
                  </a:lnTo>
                  <a:lnTo>
                    <a:pt x="8240718" y="11347"/>
                  </a:lnTo>
                  <a:lnTo>
                    <a:pt x="8228610" y="3192"/>
                  </a:lnTo>
                  <a:lnTo>
                    <a:pt x="8213763" y="203"/>
                  </a:lnTo>
                  <a:close/>
                </a:path>
                <a:path w="8252459" h="76200">
                  <a:moveTo>
                    <a:pt x="8203730" y="25603"/>
                  </a:moveTo>
                  <a:lnTo>
                    <a:pt x="8178331" y="25603"/>
                  </a:lnTo>
                  <a:lnTo>
                    <a:pt x="8178331" y="51002"/>
                  </a:lnTo>
                  <a:lnTo>
                    <a:pt x="8203730" y="51002"/>
                  </a:lnTo>
                  <a:lnTo>
                    <a:pt x="8203730" y="25603"/>
                  </a:lnTo>
                  <a:close/>
                </a:path>
              </a:pathLst>
            </a:custGeom>
            <a:solidFill>
              <a:srgbClr val="9437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17941" y="2596830"/>
              <a:ext cx="845798" cy="725405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10977856" y="2557334"/>
            <a:ext cx="699960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Реализация</a:t>
            </a:r>
            <a:r>
              <a:rPr sz="2400" spc="-5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10" dirty="0">
                <a:solidFill>
                  <a:srgbClr val="622422"/>
                </a:solidFill>
                <a:latin typeface="Verdana"/>
                <a:cs typeface="Verdana"/>
              </a:rPr>
              <a:t>методических</a:t>
            </a:r>
            <a:r>
              <a:rPr sz="2400" spc="-7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15" dirty="0">
                <a:solidFill>
                  <a:srgbClr val="622422"/>
                </a:solidFill>
                <a:latin typeface="Verdana"/>
                <a:cs typeface="Verdana"/>
              </a:rPr>
              <a:t>рекомендаций</a:t>
            </a:r>
            <a:endParaRPr sz="2400" dirty="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</a:pPr>
            <a:r>
              <a:rPr sz="2400" spc="-70" dirty="0">
                <a:solidFill>
                  <a:srgbClr val="622422"/>
                </a:solidFill>
                <a:latin typeface="Verdana"/>
                <a:cs typeface="Verdana"/>
              </a:rPr>
              <a:t>по</a:t>
            </a:r>
            <a:r>
              <a:rPr sz="2400" spc="-5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45" dirty="0">
                <a:solidFill>
                  <a:srgbClr val="622422"/>
                </a:solidFill>
                <a:latin typeface="Verdana"/>
                <a:cs typeface="Verdana"/>
              </a:rPr>
              <a:t>внедрению</a:t>
            </a:r>
            <a:r>
              <a:rPr sz="2400" spc="-6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622422"/>
                </a:solidFill>
                <a:latin typeface="Verdana"/>
                <a:cs typeface="Verdana"/>
              </a:rPr>
              <a:t>единого</a:t>
            </a:r>
            <a:r>
              <a:rPr sz="2400" spc="-4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20" dirty="0">
                <a:solidFill>
                  <a:srgbClr val="622422"/>
                </a:solidFill>
                <a:latin typeface="Verdana"/>
                <a:cs typeface="Verdana"/>
              </a:rPr>
              <a:t>штатного</a:t>
            </a:r>
            <a:r>
              <a:rPr sz="2400" spc="-6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50" dirty="0">
                <a:solidFill>
                  <a:srgbClr val="622422"/>
                </a:solidFill>
                <a:latin typeface="Verdana"/>
                <a:cs typeface="Verdana"/>
              </a:rPr>
              <a:t>расписания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216129" y="2769799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9917941" y="4011066"/>
            <a:ext cx="8699500" cy="725805"/>
            <a:chOff x="9917941" y="4011066"/>
            <a:chExt cx="8699500" cy="725805"/>
          </a:xfrm>
        </p:grpSpPr>
        <p:sp>
          <p:nvSpPr>
            <p:cNvPr id="20" name="object 20"/>
            <p:cNvSpPr/>
            <p:nvPr/>
          </p:nvSpPr>
          <p:spPr>
            <a:xfrm>
              <a:off x="10364977" y="4625689"/>
              <a:ext cx="8252459" cy="98425"/>
            </a:xfrm>
            <a:custGeom>
              <a:avLst/>
              <a:gdLst/>
              <a:ahLst/>
              <a:cxnLst/>
              <a:rect l="l" t="t" r="r" b="b"/>
              <a:pathLst>
                <a:path w="8252459" h="98425">
                  <a:moveTo>
                    <a:pt x="25137" y="73065"/>
                  </a:moveTo>
                  <a:lnTo>
                    <a:pt x="-261" y="73192"/>
                  </a:lnTo>
                  <a:lnTo>
                    <a:pt x="-134" y="98591"/>
                  </a:lnTo>
                  <a:lnTo>
                    <a:pt x="25264" y="98464"/>
                  </a:lnTo>
                  <a:lnTo>
                    <a:pt x="25137" y="73065"/>
                  </a:lnTo>
                  <a:close/>
                </a:path>
                <a:path w="8252459" h="98425">
                  <a:moveTo>
                    <a:pt x="75936" y="72811"/>
                  </a:moveTo>
                  <a:lnTo>
                    <a:pt x="50536" y="72938"/>
                  </a:lnTo>
                  <a:lnTo>
                    <a:pt x="50663" y="98337"/>
                  </a:lnTo>
                  <a:lnTo>
                    <a:pt x="76063" y="98210"/>
                  </a:lnTo>
                  <a:lnTo>
                    <a:pt x="75936" y="72811"/>
                  </a:lnTo>
                  <a:close/>
                </a:path>
                <a:path w="8252459" h="98425">
                  <a:moveTo>
                    <a:pt x="126734" y="72430"/>
                  </a:moveTo>
                  <a:lnTo>
                    <a:pt x="101335" y="72684"/>
                  </a:lnTo>
                  <a:lnTo>
                    <a:pt x="101462" y="98083"/>
                  </a:lnTo>
                  <a:lnTo>
                    <a:pt x="126861" y="97829"/>
                  </a:lnTo>
                  <a:lnTo>
                    <a:pt x="126734" y="72430"/>
                  </a:lnTo>
                  <a:close/>
                </a:path>
                <a:path w="8252459" h="98425">
                  <a:moveTo>
                    <a:pt x="177533" y="72176"/>
                  </a:moveTo>
                  <a:lnTo>
                    <a:pt x="152134" y="72303"/>
                  </a:lnTo>
                  <a:lnTo>
                    <a:pt x="152261" y="97702"/>
                  </a:lnTo>
                  <a:lnTo>
                    <a:pt x="177660" y="97575"/>
                  </a:lnTo>
                  <a:lnTo>
                    <a:pt x="177533" y="72176"/>
                  </a:lnTo>
                  <a:close/>
                </a:path>
                <a:path w="8252459" h="98425">
                  <a:moveTo>
                    <a:pt x="228332" y="71922"/>
                  </a:moveTo>
                  <a:lnTo>
                    <a:pt x="202932" y="72049"/>
                  </a:lnTo>
                  <a:lnTo>
                    <a:pt x="203059" y="97448"/>
                  </a:lnTo>
                  <a:lnTo>
                    <a:pt x="228459" y="97321"/>
                  </a:lnTo>
                  <a:lnTo>
                    <a:pt x="228332" y="71922"/>
                  </a:lnTo>
                  <a:close/>
                </a:path>
                <a:path w="8252459" h="98425">
                  <a:moveTo>
                    <a:pt x="279130" y="71541"/>
                  </a:moveTo>
                  <a:lnTo>
                    <a:pt x="253731" y="71795"/>
                  </a:lnTo>
                  <a:lnTo>
                    <a:pt x="253858" y="97194"/>
                  </a:lnTo>
                  <a:lnTo>
                    <a:pt x="279257" y="96940"/>
                  </a:lnTo>
                  <a:lnTo>
                    <a:pt x="279130" y="71541"/>
                  </a:lnTo>
                  <a:close/>
                </a:path>
                <a:path w="8252459" h="98425">
                  <a:moveTo>
                    <a:pt x="329929" y="71287"/>
                  </a:moveTo>
                  <a:lnTo>
                    <a:pt x="304530" y="71414"/>
                  </a:lnTo>
                  <a:lnTo>
                    <a:pt x="304657" y="96813"/>
                  </a:lnTo>
                  <a:lnTo>
                    <a:pt x="330056" y="96686"/>
                  </a:lnTo>
                  <a:lnTo>
                    <a:pt x="329929" y="71287"/>
                  </a:lnTo>
                  <a:close/>
                </a:path>
                <a:path w="8252459" h="98425">
                  <a:moveTo>
                    <a:pt x="380728" y="71033"/>
                  </a:moveTo>
                  <a:lnTo>
                    <a:pt x="355329" y="71160"/>
                  </a:lnTo>
                  <a:lnTo>
                    <a:pt x="355456" y="96559"/>
                  </a:lnTo>
                  <a:lnTo>
                    <a:pt x="380855" y="96432"/>
                  </a:lnTo>
                  <a:lnTo>
                    <a:pt x="380728" y="71033"/>
                  </a:lnTo>
                  <a:close/>
                </a:path>
                <a:path w="8252459" h="98425">
                  <a:moveTo>
                    <a:pt x="431527" y="70652"/>
                  </a:moveTo>
                  <a:lnTo>
                    <a:pt x="406127" y="70906"/>
                  </a:lnTo>
                  <a:lnTo>
                    <a:pt x="406254" y="96305"/>
                  </a:lnTo>
                  <a:lnTo>
                    <a:pt x="431654" y="96051"/>
                  </a:lnTo>
                  <a:lnTo>
                    <a:pt x="431527" y="70652"/>
                  </a:lnTo>
                  <a:close/>
                </a:path>
                <a:path w="8252459" h="98425">
                  <a:moveTo>
                    <a:pt x="482325" y="70398"/>
                  </a:moveTo>
                  <a:lnTo>
                    <a:pt x="456926" y="70525"/>
                  </a:lnTo>
                  <a:lnTo>
                    <a:pt x="457053" y="95924"/>
                  </a:lnTo>
                  <a:lnTo>
                    <a:pt x="482452" y="95797"/>
                  </a:lnTo>
                  <a:lnTo>
                    <a:pt x="482325" y="70398"/>
                  </a:lnTo>
                  <a:close/>
                </a:path>
                <a:path w="8252459" h="98425">
                  <a:moveTo>
                    <a:pt x="533124" y="70144"/>
                  </a:moveTo>
                  <a:lnTo>
                    <a:pt x="507725" y="70271"/>
                  </a:lnTo>
                  <a:lnTo>
                    <a:pt x="507852" y="95670"/>
                  </a:lnTo>
                  <a:lnTo>
                    <a:pt x="533251" y="95543"/>
                  </a:lnTo>
                  <a:lnTo>
                    <a:pt x="533124" y="70144"/>
                  </a:lnTo>
                  <a:close/>
                </a:path>
                <a:path w="8252459" h="98425">
                  <a:moveTo>
                    <a:pt x="583923" y="69890"/>
                  </a:moveTo>
                  <a:lnTo>
                    <a:pt x="558523" y="70017"/>
                  </a:lnTo>
                  <a:lnTo>
                    <a:pt x="558650" y="95416"/>
                  </a:lnTo>
                  <a:lnTo>
                    <a:pt x="584050" y="95289"/>
                  </a:lnTo>
                  <a:lnTo>
                    <a:pt x="583923" y="69890"/>
                  </a:lnTo>
                  <a:close/>
                </a:path>
                <a:path w="8252459" h="98425">
                  <a:moveTo>
                    <a:pt x="634722" y="69509"/>
                  </a:moveTo>
                  <a:lnTo>
                    <a:pt x="609322" y="69636"/>
                  </a:lnTo>
                  <a:lnTo>
                    <a:pt x="609449" y="95035"/>
                  </a:lnTo>
                  <a:lnTo>
                    <a:pt x="634849" y="94908"/>
                  </a:lnTo>
                  <a:lnTo>
                    <a:pt x="634722" y="69509"/>
                  </a:lnTo>
                  <a:close/>
                </a:path>
                <a:path w="8252459" h="98425">
                  <a:moveTo>
                    <a:pt x="685520" y="69255"/>
                  </a:moveTo>
                  <a:lnTo>
                    <a:pt x="660121" y="69382"/>
                  </a:lnTo>
                  <a:lnTo>
                    <a:pt x="660248" y="94781"/>
                  </a:lnTo>
                  <a:lnTo>
                    <a:pt x="685647" y="94654"/>
                  </a:lnTo>
                  <a:lnTo>
                    <a:pt x="685520" y="69255"/>
                  </a:lnTo>
                  <a:close/>
                </a:path>
                <a:path w="8252459" h="98425">
                  <a:moveTo>
                    <a:pt x="736319" y="69001"/>
                  </a:moveTo>
                  <a:lnTo>
                    <a:pt x="710920" y="69128"/>
                  </a:lnTo>
                  <a:lnTo>
                    <a:pt x="711047" y="94527"/>
                  </a:lnTo>
                  <a:lnTo>
                    <a:pt x="736446" y="94400"/>
                  </a:lnTo>
                  <a:lnTo>
                    <a:pt x="736319" y="69001"/>
                  </a:lnTo>
                  <a:close/>
                </a:path>
                <a:path w="8252459" h="98425">
                  <a:moveTo>
                    <a:pt x="787118" y="68620"/>
                  </a:moveTo>
                  <a:lnTo>
                    <a:pt x="761718" y="68747"/>
                  </a:lnTo>
                  <a:lnTo>
                    <a:pt x="761845" y="94146"/>
                  </a:lnTo>
                  <a:lnTo>
                    <a:pt x="787245" y="94019"/>
                  </a:lnTo>
                  <a:lnTo>
                    <a:pt x="787118" y="68620"/>
                  </a:lnTo>
                  <a:close/>
                </a:path>
                <a:path w="8252459" h="98425">
                  <a:moveTo>
                    <a:pt x="837916" y="68366"/>
                  </a:moveTo>
                  <a:lnTo>
                    <a:pt x="812517" y="68493"/>
                  </a:lnTo>
                  <a:lnTo>
                    <a:pt x="812644" y="93892"/>
                  </a:lnTo>
                  <a:lnTo>
                    <a:pt x="838043" y="93765"/>
                  </a:lnTo>
                  <a:lnTo>
                    <a:pt x="837916" y="68366"/>
                  </a:lnTo>
                  <a:close/>
                </a:path>
                <a:path w="8252459" h="98425">
                  <a:moveTo>
                    <a:pt x="888715" y="68112"/>
                  </a:moveTo>
                  <a:lnTo>
                    <a:pt x="863316" y="68239"/>
                  </a:lnTo>
                  <a:lnTo>
                    <a:pt x="863443" y="93638"/>
                  </a:lnTo>
                  <a:lnTo>
                    <a:pt x="888842" y="93511"/>
                  </a:lnTo>
                  <a:lnTo>
                    <a:pt x="888715" y="68112"/>
                  </a:lnTo>
                  <a:close/>
                </a:path>
                <a:path w="8252459" h="98425">
                  <a:moveTo>
                    <a:pt x="939514" y="67731"/>
                  </a:moveTo>
                  <a:lnTo>
                    <a:pt x="914114" y="67858"/>
                  </a:lnTo>
                  <a:lnTo>
                    <a:pt x="914241" y="93257"/>
                  </a:lnTo>
                  <a:lnTo>
                    <a:pt x="939641" y="93130"/>
                  </a:lnTo>
                  <a:lnTo>
                    <a:pt x="939514" y="67731"/>
                  </a:lnTo>
                  <a:close/>
                </a:path>
                <a:path w="8252459" h="98425">
                  <a:moveTo>
                    <a:pt x="990313" y="67477"/>
                  </a:moveTo>
                  <a:lnTo>
                    <a:pt x="964913" y="67604"/>
                  </a:lnTo>
                  <a:lnTo>
                    <a:pt x="965040" y="93003"/>
                  </a:lnTo>
                  <a:lnTo>
                    <a:pt x="990440" y="92876"/>
                  </a:lnTo>
                  <a:lnTo>
                    <a:pt x="990313" y="67477"/>
                  </a:lnTo>
                  <a:close/>
                </a:path>
                <a:path w="8252459" h="98425">
                  <a:moveTo>
                    <a:pt x="1041111" y="67223"/>
                  </a:moveTo>
                  <a:lnTo>
                    <a:pt x="1015712" y="67350"/>
                  </a:lnTo>
                  <a:lnTo>
                    <a:pt x="1015839" y="92749"/>
                  </a:lnTo>
                  <a:lnTo>
                    <a:pt x="1041238" y="92622"/>
                  </a:lnTo>
                  <a:lnTo>
                    <a:pt x="1041111" y="67223"/>
                  </a:lnTo>
                  <a:close/>
                </a:path>
                <a:path w="8252459" h="98425">
                  <a:moveTo>
                    <a:pt x="1091910" y="66842"/>
                  </a:moveTo>
                  <a:lnTo>
                    <a:pt x="1066511" y="66969"/>
                  </a:lnTo>
                  <a:lnTo>
                    <a:pt x="1066638" y="92368"/>
                  </a:lnTo>
                  <a:lnTo>
                    <a:pt x="1092037" y="92241"/>
                  </a:lnTo>
                  <a:lnTo>
                    <a:pt x="1091910" y="66842"/>
                  </a:lnTo>
                  <a:close/>
                </a:path>
                <a:path w="8252459" h="98425">
                  <a:moveTo>
                    <a:pt x="1142709" y="66588"/>
                  </a:moveTo>
                  <a:lnTo>
                    <a:pt x="1117309" y="66715"/>
                  </a:lnTo>
                  <a:lnTo>
                    <a:pt x="1117436" y="92114"/>
                  </a:lnTo>
                  <a:lnTo>
                    <a:pt x="1142836" y="91987"/>
                  </a:lnTo>
                  <a:lnTo>
                    <a:pt x="1142709" y="66588"/>
                  </a:lnTo>
                  <a:close/>
                </a:path>
                <a:path w="8252459" h="98425">
                  <a:moveTo>
                    <a:pt x="1193507" y="66334"/>
                  </a:moveTo>
                  <a:lnTo>
                    <a:pt x="1168108" y="66461"/>
                  </a:lnTo>
                  <a:lnTo>
                    <a:pt x="1168235" y="91860"/>
                  </a:lnTo>
                  <a:lnTo>
                    <a:pt x="1193634" y="91733"/>
                  </a:lnTo>
                  <a:lnTo>
                    <a:pt x="1193507" y="66334"/>
                  </a:lnTo>
                  <a:close/>
                </a:path>
                <a:path w="8252459" h="98425">
                  <a:moveTo>
                    <a:pt x="1244306" y="65953"/>
                  </a:moveTo>
                  <a:lnTo>
                    <a:pt x="1218907" y="66207"/>
                  </a:lnTo>
                  <a:lnTo>
                    <a:pt x="1219034" y="91606"/>
                  </a:lnTo>
                  <a:lnTo>
                    <a:pt x="1244433" y="91352"/>
                  </a:lnTo>
                  <a:lnTo>
                    <a:pt x="1244306" y="65953"/>
                  </a:lnTo>
                  <a:close/>
                </a:path>
                <a:path w="8252459" h="98425">
                  <a:moveTo>
                    <a:pt x="1295105" y="65699"/>
                  </a:moveTo>
                  <a:lnTo>
                    <a:pt x="1269705" y="65826"/>
                  </a:lnTo>
                  <a:lnTo>
                    <a:pt x="1269832" y="91225"/>
                  </a:lnTo>
                  <a:lnTo>
                    <a:pt x="1295232" y="91098"/>
                  </a:lnTo>
                  <a:lnTo>
                    <a:pt x="1295105" y="65699"/>
                  </a:lnTo>
                  <a:close/>
                </a:path>
                <a:path w="8252459" h="98425">
                  <a:moveTo>
                    <a:pt x="1345904" y="65445"/>
                  </a:moveTo>
                  <a:lnTo>
                    <a:pt x="1320504" y="65572"/>
                  </a:lnTo>
                  <a:lnTo>
                    <a:pt x="1320631" y="90971"/>
                  </a:lnTo>
                  <a:lnTo>
                    <a:pt x="1346031" y="90844"/>
                  </a:lnTo>
                  <a:lnTo>
                    <a:pt x="1345904" y="65445"/>
                  </a:lnTo>
                  <a:close/>
                </a:path>
                <a:path w="8252459" h="98425">
                  <a:moveTo>
                    <a:pt x="1396702" y="65064"/>
                  </a:moveTo>
                  <a:lnTo>
                    <a:pt x="1371303" y="65318"/>
                  </a:lnTo>
                  <a:lnTo>
                    <a:pt x="1371430" y="90717"/>
                  </a:lnTo>
                  <a:lnTo>
                    <a:pt x="1396829" y="90463"/>
                  </a:lnTo>
                  <a:lnTo>
                    <a:pt x="1396702" y="65064"/>
                  </a:lnTo>
                  <a:close/>
                </a:path>
                <a:path w="8252459" h="98425">
                  <a:moveTo>
                    <a:pt x="1447501" y="64810"/>
                  </a:moveTo>
                  <a:lnTo>
                    <a:pt x="1422102" y="64937"/>
                  </a:lnTo>
                  <a:lnTo>
                    <a:pt x="1422229" y="90336"/>
                  </a:lnTo>
                  <a:lnTo>
                    <a:pt x="1447628" y="90209"/>
                  </a:lnTo>
                  <a:lnTo>
                    <a:pt x="1447501" y="64810"/>
                  </a:lnTo>
                  <a:close/>
                </a:path>
                <a:path w="8252459" h="98425">
                  <a:moveTo>
                    <a:pt x="1498300" y="64556"/>
                  </a:moveTo>
                  <a:lnTo>
                    <a:pt x="1472900" y="64683"/>
                  </a:lnTo>
                  <a:lnTo>
                    <a:pt x="1473027" y="90082"/>
                  </a:lnTo>
                  <a:lnTo>
                    <a:pt x="1498427" y="89955"/>
                  </a:lnTo>
                  <a:lnTo>
                    <a:pt x="1498300" y="64556"/>
                  </a:lnTo>
                  <a:close/>
                </a:path>
                <a:path w="8252459" h="98425">
                  <a:moveTo>
                    <a:pt x="1549098" y="64175"/>
                  </a:moveTo>
                  <a:lnTo>
                    <a:pt x="1523699" y="64429"/>
                  </a:lnTo>
                  <a:lnTo>
                    <a:pt x="1523826" y="89828"/>
                  </a:lnTo>
                  <a:lnTo>
                    <a:pt x="1549225" y="89574"/>
                  </a:lnTo>
                  <a:lnTo>
                    <a:pt x="1549098" y="64175"/>
                  </a:lnTo>
                  <a:close/>
                </a:path>
                <a:path w="8252459" h="98425">
                  <a:moveTo>
                    <a:pt x="1599897" y="63921"/>
                  </a:moveTo>
                  <a:lnTo>
                    <a:pt x="1574498" y="64048"/>
                  </a:lnTo>
                  <a:lnTo>
                    <a:pt x="1574625" y="89447"/>
                  </a:lnTo>
                  <a:lnTo>
                    <a:pt x="1600024" y="89320"/>
                  </a:lnTo>
                  <a:lnTo>
                    <a:pt x="1599897" y="63921"/>
                  </a:lnTo>
                  <a:close/>
                </a:path>
                <a:path w="8252459" h="98425">
                  <a:moveTo>
                    <a:pt x="1650696" y="63667"/>
                  </a:moveTo>
                  <a:lnTo>
                    <a:pt x="1625296" y="63794"/>
                  </a:lnTo>
                  <a:lnTo>
                    <a:pt x="1625423" y="89193"/>
                  </a:lnTo>
                  <a:lnTo>
                    <a:pt x="1650823" y="89066"/>
                  </a:lnTo>
                  <a:lnTo>
                    <a:pt x="1650696" y="63667"/>
                  </a:lnTo>
                  <a:close/>
                </a:path>
                <a:path w="8252459" h="98425">
                  <a:moveTo>
                    <a:pt x="1701495" y="63286"/>
                  </a:moveTo>
                  <a:lnTo>
                    <a:pt x="1676095" y="63540"/>
                  </a:lnTo>
                  <a:lnTo>
                    <a:pt x="1676222" y="88939"/>
                  </a:lnTo>
                  <a:lnTo>
                    <a:pt x="1701622" y="88685"/>
                  </a:lnTo>
                  <a:lnTo>
                    <a:pt x="1701495" y="63286"/>
                  </a:lnTo>
                  <a:close/>
                </a:path>
                <a:path w="8252459" h="98425">
                  <a:moveTo>
                    <a:pt x="1752166" y="63032"/>
                  </a:moveTo>
                  <a:lnTo>
                    <a:pt x="1726894" y="63159"/>
                  </a:lnTo>
                  <a:lnTo>
                    <a:pt x="1727021" y="88558"/>
                  </a:lnTo>
                  <a:lnTo>
                    <a:pt x="1752420" y="88431"/>
                  </a:lnTo>
                  <a:lnTo>
                    <a:pt x="1752166" y="63032"/>
                  </a:lnTo>
                  <a:close/>
                </a:path>
                <a:path w="8252459" h="98425">
                  <a:moveTo>
                    <a:pt x="1802965" y="62778"/>
                  </a:moveTo>
                  <a:lnTo>
                    <a:pt x="1777566" y="62905"/>
                  </a:lnTo>
                  <a:lnTo>
                    <a:pt x="1777820" y="88304"/>
                  </a:lnTo>
                  <a:lnTo>
                    <a:pt x="1803219" y="88177"/>
                  </a:lnTo>
                  <a:lnTo>
                    <a:pt x="1802965" y="62778"/>
                  </a:lnTo>
                  <a:close/>
                </a:path>
                <a:path w="8252459" h="98425">
                  <a:moveTo>
                    <a:pt x="1853764" y="62524"/>
                  </a:moveTo>
                  <a:lnTo>
                    <a:pt x="1828364" y="62651"/>
                  </a:lnTo>
                  <a:lnTo>
                    <a:pt x="1828618" y="88050"/>
                  </a:lnTo>
                  <a:lnTo>
                    <a:pt x="1854018" y="87923"/>
                  </a:lnTo>
                  <a:lnTo>
                    <a:pt x="1853764" y="62524"/>
                  </a:lnTo>
                  <a:close/>
                </a:path>
                <a:path w="8252459" h="98425">
                  <a:moveTo>
                    <a:pt x="1904562" y="62143"/>
                  </a:moveTo>
                  <a:lnTo>
                    <a:pt x="1879163" y="62270"/>
                  </a:lnTo>
                  <a:lnTo>
                    <a:pt x="1879417" y="87669"/>
                  </a:lnTo>
                  <a:lnTo>
                    <a:pt x="1904816" y="87542"/>
                  </a:lnTo>
                  <a:lnTo>
                    <a:pt x="1904562" y="62143"/>
                  </a:lnTo>
                  <a:close/>
                </a:path>
                <a:path w="8252459" h="98425">
                  <a:moveTo>
                    <a:pt x="1955361" y="61889"/>
                  </a:moveTo>
                  <a:lnTo>
                    <a:pt x="1929962" y="62016"/>
                  </a:lnTo>
                  <a:lnTo>
                    <a:pt x="1930216" y="87415"/>
                  </a:lnTo>
                  <a:lnTo>
                    <a:pt x="1955615" y="87288"/>
                  </a:lnTo>
                  <a:lnTo>
                    <a:pt x="1955361" y="61889"/>
                  </a:lnTo>
                  <a:close/>
                </a:path>
                <a:path w="8252459" h="98425">
                  <a:moveTo>
                    <a:pt x="2006160" y="61635"/>
                  </a:moveTo>
                  <a:lnTo>
                    <a:pt x="1980760" y="61762"/>
                  </a:lnTo>
                  <a:lnTo>
                    <a:pt x="1981014" y="87161"/>
                  </a:lnTo>
                  <a:lnTo>
                    <a:pt x="2006414" y="87034"/>
                  </a:lnTo>
                  <a:lnTo>
                    <a:pt x="2006160" y="61635"/>
                  </a:lnTo>
                  <a:close/>
                </a:path>
                <a:path w="8252459" h="98425">
                  <a:moveTo>
                    <a:pt x="2056959" y="61254"/>
                  </a:moveTo>
                  <a:lnTo>
                    <a:pt x="2031559" y="61381"/>
                  </a:lnTo>
                  <a:lnTo>
                    <a:pt x="2031813" y="86780"/>
                  </a:lnTo>
                  <a:lnTo>
                    <a:pt x="2057213" y="86653"/>
                  </a:lnTo>
                  <a:lnTo>
                    <a:pt x="2056959" y="61254"/>
                  </a:lnTo>
                  <a:close/>
                </a:path>
                <a:path w="8252459" h="98425">
                  <a:moveTo>
                    <a:pt x="2107757" y="61000"/>
                  </a:moveTo>
                  <a:lnTo>
                    <a:pt x="2082358" y="61127"/>
                  </a:lnTo>
                  <a:lnTo>
                    <a:pt x="2082612" y="86526"/>
                  </a:lnTo>
                  <a:lnTo>
                    <a:pt x="2108011" y="86399"/>
                  </a:lnTo>
                  <a:lnTo>
                    <a:pt x="2107757" y="61000"/>
                  </a:lnTo>
                  <a:close/>
                </a:path>
                <a:path w="8252459" h="98425">
                  <a:moveTo>
                    <a:pt x="2158556" y="60746"/>
                  </a:moveTo>
                  <a:lnTo>
                    <a:pt x="2133157" y="60873"/>
                  </a:lnTo>
                  <a:lnTo>
                    <a:pt x="2133411" y="86272"/>
                  </a:lnTo>
                  <a:lnTo>
                    <a:pt x="2158810" y="86145"/>
                  </a:lnTo>
                  <a:lnTo>
                    <a:pt x="2158556" y="60746"/>
                  </a:lnTo>
                  <a:close/>
                </a:path>
                <a:path w="8252459" h="98425">
                  <a:moveTo>
                    <a:pt x="2209355" y="60365"/>
                  </a:moveTo>
                  <a:lnTo>
                    <a:pt x="2183955" y="60492"/>
                  </a:lnTo>
                  <a:lnTo>
                    <a:pt x="2184209" y="85891"/>
                  </a:lnTo>
                  <a:lnTo>
                    <a:pt x="2209609" y="85764"/>
                  </a:lnTo>
                  <a:lnTo>
                    <a:pt x="2209355" y="60365"/>
                  </a:lnTo>
                  <a:close/>
                </a:path>
                <a:path w="8252459" h="98425">
                  <a:moveTo>
                    <a:pt x="2260153" y="60111"/>
                  </a:moveTo>
                  <a:lnTo>
                    <a:pt x="2234754" y="60238"/>
                  </a:lnTo>
                  <a:lnTo>
                    <a:pt x="2235008" y="85637"/>
                  </a:lnTo>
                  <a:lnTo>
                    <a:pt x="2260407" y="85510"/>
                  </a:lnTo>
                  <a:lnTo>
                    <a:pt x="2260153" y="60111"/>
                  </a:lnTo>
                  <a:close/>
                </a:path>
                <a:path w="8252459" h="98425">
                  <a:moveTo>
                    <a:pt x="2310952" y="59857"/>
                  </a:moveTo>
                  <a:lnTo>
                    <a:pt x="2285553" y="59984"/>
                  </a:lnTo>
                  <a:lnTo>
                    <a:pt x="2285807" y="85383"/>
                  </a:lnTo>
                  <a:lnTo>
                    <a:pt x="2311206" y="85256"/>
                  </a:lnTo>
                  <a:lnTo>
                    <a:pt x="2310952" y="59857"/>
                  </a:lnTo>
                  <a:close/>
                </a:path>
                <a:path w="8252459" h="98425">
                  <a:moveTo>
                    <a:pt x="2361751" y="59476"/>
                  </a:moveTo>
                  <a:lnTo>
                    <a:pt x="2336351" y="59603"/>
                  </a:lnTo>
                  <a:lnTo>
                    <a:pt x="2336605" y="85002"/>
                  </a:lnTo>
                  <a:lnTo>
                    <a:pt x="2362005" y="84875"/>
                  </a:lnTo>
                  <a:lnTo>
                    <a:pt x="2361751" y="59476"/>
                  </a:lnTo>
                  <a:close/>
                </a:path>
                <a:path w="8252459" h="98425">
                  <a:moveTo>
                    <a:pt x="2412550" y="59222"/>
                  </a:moveTo>
                  <a:lnTo>
                    <a:pt x="2387150" y="59349"/>
                  </a:lnTo>
                  <a:lnTo>
                    <a:pt x="2387404" y="84748"/>
                  </a:lnTo>
                  <a:lnTo>
                    <a:pt x="2412804" y="84621"/>
                  </a:lnTo>
                  <a:lnTo>
                    <a:pt x="2412550" y="59222"/>
                  </a:lnTo>
                  <a:close/>
                </a:path>
                <a:path w="8252459" h="98425">
                  <a:moveTo>
                    <a:pt x="2463348" y="58968"/>
                  </a:moveTo>
                  <a:lnTo>
                    <a:pt x="2437949" y="59095"/>
                  </a:lnTo>
                  <a:lnTo>
                    <a:pt x="2438203" y="84494"/>
                  </a:lnTo>
                  <a:lnTo>
                    <a:pt x="2463602" y="84367"/>
                  </a:lnTo>
                  <a:lnTo>
                    <a:pt x="2463348" y="58968"/>
                  </a:lnTo>
                  <a:close/>
                </a:path>
                <a:path w="8252459" h="98425">
                  <a:moveTo>
                    <a:pt x="2514147" y="58587"/>
                  </a:moveTo>
                  <a:lnTo>
                    <a:pt x="2488748" y="58841"/>
                  </a:lnTo>
                  <a:lnTo>
                    <a:pt x="2489002" y="84240"/>
                  </a:lnTo>
                  <a:lnTo>
                    <a:pt x="2514401" y="83986"/>
                  </a:lnTo>
                  <a:lnTo>
                    <a:pt x="2514147" y="58587"/>
                  </a:lnTo>
                  <a:close/>
                </a:path>
                <a:path w="8252459" h="98425">
                  <a:moveTo>
                    <a:pt x="2564946" y="58333"/>
                  </a:moveTo>
                  <a:lnTo>
                    <a:pt x="2539546" y="58460"/>
                  </a:lnTo>
                  <a:lnTo>
                    <a:pt x="2539800" y="83859"/>
                  </a:lnTo>
                  <a:lnTo>
                    <a:pt x="2565200" y="83732"/>
                  </a:lnTo>
                  <a:lnTo>
                    <a:pt x="2564946" y="58333"/>
                  </a:lnTo>
                  <a:close/>
                </a:path>
                <a:path w="8252459" h="98425">
                  <a:moveTo>
                    <a:pt x="2615744" y="58079"/>
                  </a:moveTo>
                  <a:lnTo>
                    <a:pt x="2590345" y="58206"/>
                  </a:lnTo>
                  <a:lnTo>
                    <a:pt x="2590599" y="83605"/>
                  </a:lnTo>
                  <a:lnTo>
                    <a:pt x="2615998" y="83478"/>
                  </a:lnTo>
                  <a:lnTo>
                    <a:pt x="2615744" y="58079"/>
                  </a:lnTo>
                  <a:close/>
                </a:path>
                <a:path w="8252459" h="98425">
                  <a:moveTo>
                    <a:pt x="2666543" y="57698"/>
                  </a:moveTo>
                  <a:lnTo>
                    <a:pt x="2641144" y="57952"/>
                  </a:lnTo>
                  <a:lnTo>
                    <a:pt x="2641398" y="83351"/>
                  </a:lnTo>
                  <a:lnTo>
                    <a:pt x="2666797" y="83097"/>
                  </a:lnTo>
                  <a:lnTo>
                    <a:pt x="2666543" y="57698"/>
                  </a:lnTo>
                  <a:close/>
                </a:path>
                <a:path w="8252459" h="98425">
                  <a:moveTo>
                    <a:pt x="2717342" y="57444"/>
                  </a:moveTo>
                  <a:lnTo>
                    <a:pt x="2691943" y="57571"/>
                  </a:lnTo>
                  <a:lnTo>
                    <a:pt x="2692197" y="82970"/>
                  </a:lnTo>
                  <a:lnTo>
                    <a:pt x="2717596" y="82843"/>
                  </a:lnTo>
                  <a:lnTo>
                    <a:pt x="2717342" y="57444"/>
                  </a:lnTo>
                  <a:close/>
                </a:path>
                <a:path w="8252459" h="98425">
                  <a:moveTo>
                    <a:pt x="2768141" y="57190"/>
                  </a:moveTo>
                  <a:lnTo>
                    <a:pt x="2742741" y="57317"/>
                  </a:lnTo>
                  <a:lnTo>
                    <a:pt x="2742995" y="82716"/>
                  </a:lnTo>
                  <a:lnTo>
                    <a:pt x="2768268" y="82589"/>
                  </a:lnTo>
                  <a:lnTo>
                    <a:pt x="2768141" y="57190"/>
                  </a:lnTo>
                  <a:close/>
                </a:path>
                <a:path w="8252459" h="98425">
                  <a:moveTo>
                    <a:pt x="2818939" y="56809"/>
                  </a:moveTo>
                  <a:lnTo>
                    <a:pt x="2793540" y="57063"/>
                  </a:lnTo>
                  <a:lnTo>
                    <a:pt x="2793667" y="82462"/>
                  </a:lnTo>
                  <a:lnTo>
                    <a:pt x="2819066" y="82208"/>
                  </a:lnTo>
                  <a:lnTo>
                    <a:pt x="2818939" y="56809"/>
                  </a:lnTo>
                  <a:close/>
                </a:path>
                <a:path w="8252459" h="98425">
                  <a:moveTo>
                    <a:pt x="2869738" y="56555"/>
                  </a:moveTo>
                  <a:lnTo>
                    <a:pt x="2844339" y="56682"/>
                  </a:lnTo>
                  <a:lnTo>
                    <a:pt x="2844466" y="82081"/>
                  </a:lnTo>
                  <a:lnTo>
                    <a:pt x="2869865" y="81954"/>
                  </a:lnTo>
                  <a:lnTo>
                    <a:pt x="2869738" y="56555"/>
                  </a:lnTo>
                  <a:close/>
                </a:path>
                <a:path w="8252459" h="98425">
                  <a:moveTo>
                    <a:pt x="2920537" y="56301"/>
                  </a:moveTo>
                  <a:lnTo>
                    <a:pt x="2895137" y="56428"/>
                  </a:lnTo>
                  <a:lnTo>
                    <a:pt x="2895264" y="81827"/>
                  </a:lnTo>
                  <a:lnTo>
                    <a:pt x="2920664" y="81700"/>
                  </a:lnTo>
                  <a:lnTo>
                    <a:pt x="2920537" y="56301"/>
                  </a:lnTo>
                  <a:close/>
                </a:path>
                <a:path w="8252459" h="98425">
                  <a:moveTo>
                    <a:pt x="2971335" y="55920"/>
                  </a:moveTo>
                  <a:lnTo>
                    <a:pt x="2945936" y="56174"/>
                  </a:lnTo>
                  <a:lnTo>
                    <a:pt x="2946063" y="81573"/>
                  </a:lnTo>
                  <a:lnTo>
                    <a:pt x="2971462" y="81319"/>
                  </a:lnTo>
                  <a:lnTo>
                    <a:pt x="2971335" y="55920"/>
                  </a:lnTo>
                  <a:close/>
                </a:path>
                <a:path w="8252459" h="98425">
                  <a:moveTo>
                    <a:pt x="3022134" y="55666"/>
                  </a:moveTo>
                  <a:lnTo>
                    <a:pt x="2996735" y="55793"/>
                  </a:lnTo>
                  <a:lnTo>
                    <a:pt x="2996862" y="81192"/>
                  </a:lnTo>
                  <a:lnTo>
                    <a:pt x="3022261" y="81065"/>
                  </a:lnTo>
                  <a:lnTo>
                    <a:pt x="3022134" y="55666"/>
                  </a:lnTo>
                  <a:close/>
                </a:path>
                <a:path w="8252459" h="98425">
                  <a:moveTo>
                    <a:pt x="3072933" y="55412"/>
                  </a:moveTo>
                  <a:lnTo>
                    <a:pt x="3047534" y="55539"/>
                  </a:lnTo>
                  <a:lnTo>
                    <a:pt x="3047661" y="80938"/>
                  </a:lnTo>
                  <a:lnTo>
                    <a:pt x="3073060" y="80811"/>
                  </a:lnTo>
                  <a:lnTo>
                    <a:pt x="3072933" y="55412"/>
                  </a:lnTo>
                  <a:close/>
                </a:path>
                <a:path w="8252459" h="98425">
                  <a:moveTo>
                    <a:pt x="3123732" y="55158"/>
                  </a:moveTo>
                  <a:lnTo>
                    <a:pt x="3098332" y="55285"/>
                  </a:lnTo>
                  <a:lnTo>
                    <a:pt x="3098459" y="80684"/>
                  </a:lnTo>
                  <a:lnTo>
                    <a:pt x="3123859" y="80557"/>
                  </a:lnTo>
                  <a:lnTo>
                    <a:pt x="3123732" y="55158"/>
                  </a:lnTo>
                  <a:close/>
                </a:path>
                <a:path w="8252459" h="98425">
                  <a:moveTo>
                    <a:pt x="3174530" y="54777"/>
                  </a:moveTo>
                  <a:lnTo>
                    <a:pt x="3149131" y="54904"/>
                  </a:lnTo>
                  <a:lnTo>
                    <a:pt x="3149258" y="80303"/>
                  </a:lnTo>
                  <a:lnTo>
                    <a:pt x="3174657" y="80176"/>
                  </a:lnTo>
                  <a:lnTo>
                    <a:pt x="3174530" y="54777"/>
                  </a:lnTo>
                  <a:close/>
                </a:path>
                <a:path w="8252459" h="98425">
                  <a:moveTo>
                    <a:pt x="3225329" y="54523"/>
                  </a:moveTo>
                  <a:lnTo>
                    <a:pt x="3199930" y="54650"/>
                  </a:lnTo>
                  <a:lnTo>
                    <a:pt x="3200057" y="80049"/>
                  </a:lnTo>
                  <a:lnTo>
                    <a:pt x="3225456" y="79922"/>
                  </a:lnTo>
                  <a:lnTo>
                    <a:pt x="3225329" y="54523"/>
                  </a:lnTo>
                  <a:close/>
                </a:path>
                <a:path w="8252459" h="98425">
                  <a:moveTo>
                    <a:pt x="3276128" y="54269"/>
                  </a:moveTo>
                  <a:lnTo>
                    <a:pt x="3250728" y="54396"/>
                  </a:lnTo>
                  <a:lnTo>
                    <a:pt x="3250855" y="79795"/>
                  </a:lnTo>
                  <a:lnTo>
                    <a:pt x="3276255" y="79668"/>
                  </a:lnTo>
                  <a:lnTo>
                    <a:pt x="3276128" y="54269"/>
                  </a:lnTo>
                  <a:close/>
                </a:path>
                <a:path w="8252459" h="98425">
                  <a:moveTo>
                    <a:pt x="3326926" y="53888"/>
                  </a:moveTo>
                  <a:lnTo>
                    <a:pt x="3301527" y="54015"/>
                  </a:lnTo>
                  <a:lnTo>
                    <a:pt x="3301654" y="79414"/>
                  </a:lnTo>
                  <a:lnTo>
                    <a:pt x="3327053" y="79287"/>
                  </a:lnTo>
                  <a:lnTo>
                    <a:pt x="3326926" y="53888"/>
                  </a:lnTo>
                  <a:close/>
                </a:path>
                <a:path w="8252459" h="98425">
                  <a:moveTo>
                    <a:pt x="3377725" y="53634"/>
                  </a:moveTo>
                  <a:lnTo>
                    <a:pt x="3352326" y="53761"/>
                  </a:lnTo>
                  <a:lnTo>
                    <a:pt x="3352453" y="79160"/>
                  </a:lnTo>
                  <a:lnTo>
                    <a:pt x="3377852" y="79033"/>
                  </a:lnTo>
                  <a:lnTo>
                    <a:pt x="3377725" y="53634"/>
                  </a:lnTo>
                  <a:close/>
                </a:path>
                <a:path w="8252459" h="98425">
                  <a:moveTo>
                    <a:pt x="3428524" y="53380"/>
                  </a:moveTo>
                  <a:lnTo>
                    <a:pt x="3403125" y="53507"/>
                  </a:lnTo>
                  <a:lnTo>
                    <a:pt x="3403252" y="78906"/>
                  </a:lnTo>
                  <a:lnTo>
                    <a:pt x="3428651" y="78779"/>
                  </a:lnTo>
                  <a:lnTo>
                    <a:pt x="3428524" y="53380"/>
                  </a:lnTo>
                  <a:close/>
                </a:path>
                <a:path w="8252459" h="98425">
                  <a:moveTo>
                    <a:pt x="3479323" y="52999"/>
                  </a:moveTo>
                  <a:lnTo>
                    <a:pt x="3453923" y="53126"/>
                  </a:lnTo>
                  <a:lnTo>
                    <a:pt x="3454050" y="78525"/>
                  </a:lnTo>
                  <a:lnTo>
                    <a:pt x="3479450" y="78398"/>
                  </a:lnTo>
                  <a:lnTo>
                    <a:pt x="3479323" y="52999"/>
                  </a:lnTo>
                  <a:close/>
                </a:path>
                <a:path w="8252459" h="98425">
                  <a:moveTo>
                    <a:pt x="3530121" y="52745"/>
                  </a:moveTo>
                  <a:lnTo>
                    <a:pt x="3504722" y="52872"/>
                  </a:lnTo>
                  <a:lnTo>
                    <a:pt x="3504849" y="78271"/>
                  </a:lnTo>
                  <a:lnTo>
                    <a:pt x="3530248" y="78144"/>
                  </a:lnTo>
                  <a:lnTo>
                    <a:pt x="3530121" y="52745"/>
                  </a:lnTo>
                  <a:close/>
                </a:path>
                <a:path w="8252459" h="98425">
                  <a:moveTo>
                    <a:pt x="3580920" y="52491"/>
                  </a:moveTo>
                  <a:lnTo>
                    <a:pt x="3555521" y="52618"/>
                  </a:lnTo>
                  <a:lnTo>
                    <a:pt x="3555648" y="78017"/>
                  </a:lnTo>
                  <a:lnTo>
                    <a:pt x="3581047" y="77890"/>
                  </a:lnTo>
                  <a:lnTo>
                    <a:pt x="3580920" y="52491"/>
                  </a:lnTo>
                  <a:close/>
                </a:path>
                <a:path w="8252459" h="98425">
                  <a:moveTo>
                    <a:pt x="3631719" y="52110"/>
                  </a:moveTo>
                  <a:lnTo>
                    <a:pt x="3606319" y="52237"/>
                  </a:lnTo>
                  <a:lnTo>
                    <a:pt x="3606446" y="77636"/>
                  </a:lnTo>
                  <a:lnTo>
                    <a:pt x="3631846" y="77509"/>
                  </a:lnTo>
                  <a:lnTo>
                    <a:pt x="3631719" y="52110"/>
                  </a:lnTo>
                  <a:close/>
                </a:path>
                <a:path w="8252459" h="98425">
                  <a:moveTo>
                    <a:pt x="3682517" y="51856"/>
                  </a:moveTo>
                  <a:lnTo>
                    <a:pt x="3657118" y="51983"/>
                  </a:lnTo>
                  <a:lnTo>
                    <a:pt x="3657245" y="77382"/>
                  </a:lnTo>
                  <a:lnTo>
                    <a:pt x="3682644" y="77255"/>
                  </a:lnTo>
                  <a:lnTo>
                    <a:pt x="3682517" y="51856"/>
                  </a:lnTo>
                  <a:close/>
                </a:path>
                <a:path w="8252459" h="98425">
                  <a:moveTo>
                    <a:pt x="3733316" y="51602"/>
                  </a:moveTo>
                  <a:lnTo>
                    <a:pt x="3707917" y="51729"/>
                  </a:lnTo>
                  <a:lnTo>
                    <a:pt x="3708044" y="77128"/>
                  </a:lnTo>
                  <a:lnTo>
                    <a:pt x="3733443" y="77001"/>
                  </a:lnTo>
                  <a:lnTo>
                    <a:pt x="3733316" y="51602"/>
                  </a:lnTo>
                  <a:close/>
                </a:path>
                <a:path w="8252459" h="98425">
                  <a:moveTo>
                    <a:pt x="3784115" y="51221"/>
                  </a:moveTo>
                  <a:lnTo>
                    <a:pt x="3758716" y="51475"/>
                  </a:lnTo>
                  <a:lnTo>
                    <a:pt x="3758843" y="76874"/>
                  </a:lnTo>
                  <a:lnTo>
                    <a:pt x="3784242" y="76620"/>
                  </a:lnTo>
                  <a:lnTo>
                    <a:pt x="3784115" y="51221"/>
                  </a:lnTo>
                  <a:close/>
                </a:path>
                <a:path w="8252459" h="98425">
                  <a:moveTo>
                    <a:pt x="3834914" y="50967"/>
                  </a:moveTo>
                  <a:lnTo>
                    <a:pt x="3809514" y="51094"/>
                  </a:lnTo>
                  <a:lnTo>
                    <a:pt x="3809641" y="76493"/>
                  </a:lnTo>
                  <a:lnTo>
                    <a:pt x="3835041" y="76366"/>
                  </a:lnTo>
                  <a:lnTo>
                    <a:pt x="3834914" y="50967"/>
                  </a:lnTo>
                  <a:close/>
                </a:path>
                <a:path w="8252459" h="98425">
                  <a:moveTo>
                    <a:pt x="3885712" y="50713"/>
                  </a:moveTo>
                  <a:lnTo>
                    <a:pt x="3860313" y="50840"/>
                  </a:lnTo>
                  <a:lnTo>
                    <a:pt x="3860440" y="76239"/>
                  </a:lnTo>
                  <a:lnTo>
                    <a:pt x="3885839" y="76112"/>
                  </a:lnTo>
                  <a:lnTo>
                    <a:pt x="3885712" y="50713"/>
                  </a:lnTo>
                  <a:close/>
                </a:path>
                <a:path w="8252459" h="98425">
                  <a:moveTo>
                    <a:pt x="3936511" y="50332"/>
                  </a:moveTo>
                  <a:lnTo>
                    <a:pt x="3911112" y="50586"/>
                  </a:lnTo>
                  <a:lnTo>
                    <a:pt x="3911239" y="75985"/>
                  </a:lnTo>
                  <a:lnTo>
                    <a:pt x="3936638" y="75732"/>
                  </a:lnTo>
                  <a:lnTo>
                    <a:pt x="3936511" y="50332"/>
                  </a:lnTo>
                  <a:close/>
                </a:path>
                <a:path w="8252459" h="98425">
                  <a:moveTo>
                    <a:pt x="3987310" y="50078"/>
                  </a:moveTo>
                  <a:lnTo>
                    <a:pt x="3961910" y="50205"/>
                  </a:lnTo>
                  <a:lnTo>
                    <a:pt x="3962037" y="75605"/>
                  </a:lnTo>
                  <a:lnTo>
                    <a:pt x="3987437" y="75478"/>
                  </a:lnTo>
                  <a:lnTo>
                    <a:pt x="3987310" y="50078"/>
                  </a:lnTo>
                  <a:close/>
                </a:path>
                <a:path w="8252459" h="98425">
                  <a:moveTo>
                    <a:pt x="4038108" y="49824"/>
                  </a:moveTo>
                  <a:lnTo>
                    <a:pt x="4012709" y="49951"/>
                  </a:lnTo>
                  <a:lnTo>
                    <a:pt x="4012836" y="75351"/>
                  </a:lnTo>
                  <a:lnTo>
                    <a:pt x="4038235" y="75224"/>
                  </a:lnTo>
                  <a:lnTo>
                    <a:pt x="4038108" y="49824"/>
                  </a:lnTo>
                  <a:close/>
                </a:path>
                <a:path w="8252459" h="98425">
                  <a:moveTo>
                    <a:pt x="4088907" y="49443"/>
                  </a:moveTo>
                  <a:lnTo>
                    <a:pt x="4063508" y="49697"/>
                  </a:lnTo>
                  <a:lnTo>
                    <a:pt x="4063635" y="75097"/>
                  </a:lnTo>
                  <a:lnTo>
                    <a:pt x="4089034" y="74843"/>
                  </a:lnTo>
                  <a:lnTo>
                    <a:pt x="4088907" y="49443"/>
                  </a:lnTo>
                  <a:close/>
                </a:path>
                <a:path w="8252459" h="98425">
                  <a:moveTo>
                    <a:pt x="4139706" y="49189"/>
                  </a:moveTo>
                  <a:lnTo>
                    <a:pt x="4114307" y="49316"/>
                  </a:lnTo>
                  <a:lnTo>
                    <a:pt x="4114434" y="74716"/>
                  </a:lnTo>
                  <a:lnTo>
                    <a:pt x="4139833" y="74589"/>
                  </a:lnTo>
                  <a:lnTo>
                    <a:pt x="4139706" y="49189"/>
                  </a:lnTo>
                  <a:close/>
                </a:path>
                <a:path w="8252459" h="98425">
                  <a:moveTo>
                    <a:pt x="4190505" y="48935"/>
                  </a:moveTo>
                  <a:lnTo>
                    <a:pt x="4165105" y="49062"/>
                  </a:lnTo>
                  <a:lnTo>
                    <a:pt x="4165232" y="74462"/>
                  </a:lnTo>
                  <a:lnTo>
                    <a:pt x="4190632" y="74335"/>
                  </a:lnTo>
                  <a:lnTo>
                    <a:pt x="4190505" y="48935"/>
                  </a:lnTo>
                  <a:close/>
                </a:path>
                <a:path w="8252459" h="98425">
                  <a:moveTo>
                    <a:pt x="4241303" y="48554"/>
                  </a:moveTo>
                  <a:lnTo>
                    <a:pt x="4215904" y="48808"/>
                  </a:lnTo>
                  <a:lnTo>
                    <a:pt x="4216031" y="74208"/>
                  </a:lnTo>
                  <a:lnTo>
                    <a:pt x="4241430" y="73954"/>
                  </a:lnTo>
                  <a:lnTo>
                    <a:pt x="4241303" y="48554"/>
                  </a:lnTo>
                  <a:close/>
                </a:path>
                <a:path w="8252459" h="98425">
                  <a:moveTo>
                    <a:pt x="4292102" y="48300"/>
                  </a:moveTo>
                  <a:lnTo>
                    <a:pt x="4266703" y="48427"/>
                  </a:lnTo>
                  <a:lnTo>
                    <a:pt x="4266830" y="73827"/>
                  </a:lnTo>
                  <a:lnTo>
                    <a:pt x="4292229" y="73700"/>
                  </a:lnTo>
                  <a:lnTo>
                    <a:pt x="4292102" y="48300"/>
                  </a:lnTo>
                  <a:close/>
                </a:path>
                <a:path w="8252459" h="98425">
                  <a:moveTo>
                    <a:pt x="4342901" y="48046"/>
                  </a:moveTo>
                  <a:lnTo>
                    <a:pt x="4317501" y="48173"/>
                  </a:lnTo>
                  <a:lnTo>
                    <a:pt x="4317628" y="73573"/>
                  </a:lnTo>
                  <a:lnTo>
                    <a:pt x="4343028" y="73446"/>
                  </a:lnTo>
                  <a:lnTo>
                    <a:pt x="4342901" y="48046"/>
                  </a:lnTo>
                  <a:close/>
                </a:path>
                <a:path w="8252459" h="98425">
                  <a:moveTo>
                    <a:pt x="4393700" y="47665"/>
                  </a:moveTo>
                  <a:lnTo>
                    <a:pt x="4368300" y="47919"/>
                  </a:lnTo>
                  <a:lnTo>
                    <a:pt x="4368427" y="73319"/>
                  </a:lnTo>
                  <a:lnTo>
                    <a:pt x="4393827" y="73065"/>
                  </a:lnTo>
                  <a:lnTo>
                    <a:pt x="4393700" y="47665"/>
                  </a:lnTo>
                  <a:close/>
                </a:path>
                <a:path w="8252459" h="98425">
                  <a:moveTo>
                    <a:pt x="4444498" y="47411"/>
                  </a:moveTo>
                  <a:lnTo>
                    <a:pt x="4419099" y="47538"/>
                  </a:lnTo>
                  <a:lnTo>
                    <a:pt x="4419226" y="72938"/>
                  </a:lnTo>
                  <a:lnTo>
                    <a:pt x="4444625" y="72811"/>
                  </a:lnTo>
                  <a:lnTo>
                    <a:pt x="4444498" y="47411"/>
                  </a:lnTo>
                  <a:close/>
                </a:path>
                <a:path w="8252459" h="98425">
                  <a:moveTo>
                    <a:pt x="4495297" y="47157"/>
                  </a:moveTo>
                  <a:lnTo>
                    <a:pt x="4469898" y="47284"/>
                  </a:lnTo>
                  <a:lnTo>
                    <a:pt x="4470025" y="72684"/>
                  </a:lnTo>
                  <a:lnTo>
                    <a:pt x="4495424" y="72557"/>
                  </a:lnTo>
                  <a:lnTo>
                    <a:pt x="4495297" y="47157"/>
                  </a:lnTo>
                  <a:close/>
                </a:path>
                <a:path w="8252459" h="98425">
                  <a:moveTo>
                    <a:pt x="4546096" y="46903"/>
                  </a:moveTo>
                  <a:lnTo>
                    <a:pt x="4520696" y="47030"/>
                  </a:lnTo>
                  <a:lnTo>
                    <a:pt x="4520823" y="72430"/>
                  </a:lnTo>
                  <a:lnTo>
                    <a:pt x="4546223" y="72303"/>
                  </a:lnTo>
                  <a:lnTo>
                    <a:pt x="4546096" y="46903"/>
                  </a:lnTo>
                  <a:close/>
                </a:path>
                <a:path w="8252459" h="98425">
                  <a:moveTo>
                    <a:pt x="4596894" y="46522"/>
                  </a:moveTo>
                  <a:lnTo>
                    <a:pt x="4571495" y="46649"/>
                  </a:lnTo>
                  <a:lnTo>
                    <a:pt x="4571622" y="72049"/>
                  </a:lnTo>
                  <a:lnTo>
                    <a:pt x="4597021" y="71922"/>
                  </a:lnTo>
                  <a:lnTo>
                    <a:pt x="4596894" y="46522"/>
                  </a:lnTo>
                  <a:close/>
                </a:path>
                <a:path w="8252459" h="98425">
                  <a:moveTo>
                    <a:pt x="4647693" y="46268"/>
                  </a:moveTo>
                  <a:lnTo>
                    <a:pt x="4622294" y="46395"/>
                  </a:lnTo>
                  <a:lnTo>
                    <a:pt x="4622421" y="71795"/>
                  </a:lnTo>
                  <a:lnTo>
                    <a:pt x="4647820" y="71668"/>
                  </a:lnTo>
                  <a:lnTo>
                    <a:pt x="4647693" y="46268"/>
                  </a:lnTo>
                  <a:close/>
                </a:path>
                <a:path w="8252459" h="98425">
                  <a:moveTo>
                    <a:pt x="4698492" y="46014"/>
                  </a:moveTo>
                  <a:lnTo>
                    <a:pt x="4673092" y="46141"/>
                  </a:lnTo>
                  <a:lnTo>
                    <a:pt x="4673219" y="71541"/>
                  </a:lnTo>
                  <a:lnTo>
                    <a:pt x="4698619" y="71414"/>
                  </a:lnTo>
                  <a:lnTo>
                    <a:pt x="4698492" y="46014"/>
                  </a:lnTo>
                  <a:close/>
                </a:path>
                <a:path w="8252459" h="98425">
                  <a:moveTo>
                    <a:pt x="4749291" y="45633"/>
                  </a:moveTo>
                  <a:lnTo>
                    <a:pt x="4723891" y="45760"/>
                  </a:lnTo>
                  <a:lnTo>
                    <a:pt x="4724018" y="71160"/>
                  </a:lnTo>
                  <a:lnTo>
                    <a:pt x="4749418" y="71033"/>
                  </a:lnTo>
                  <a:lnTo>
                    <a:pt x="4749291" y="45633"/>
                  </a:lnTo>
                  <a:close/>
                </a:path>
                <a:path w="8252459" h="98425">
                  <a:moveTo>
                    <a:pt x="4800089" y="45379"/>
                  </a:moveTo>
                  <a:lnTo>
                    <a:pt x="4774690" y="45506"/>
                  </a:lnTo>
                  <a:lnTo>
                    <a:pt x="4774817" y="70906"/>
                  </a:lnTo>
                  <a:lnTo>
                    <a:pt x="4800216" y="70779"/>
                  </a:lnTo>
                  <a:lnTo>
                    <a:pt x="4800089" y="45379"/>
                  </a:lnTo>
                  <a:close/>
                </a:path>
                <a:path w="8252459" h="98425">
                  <a:moveTo>
                    <a:pt x="4850888" y="45125"/>
                  </a:moveTo>
                  <a:lnTo>
                    <a:pt x="4825489" y="45252"/>
                  </a:lnTo>
                  <a:lnTo>
                    <a:pt x="4825616" y="70652"/>
                  </a:lnTo>
                  <a:lnTo>
                    <a:pt x="4851015" y="70525"/>
                  </a:lnTo>
                  <a:lnTo>
                    <a:pt x="4850888" y="45125"/>
                  </a:lnTo>
                  <a:close/>
                </a:path>
                <a:path w="8252459" h="98425">
                  <a:moveTo>
                    <a:pt x="4901687" y="44744"/>
                  </a:moveTo>
                  <a:lnTo>
                    <a:pt x="4876287" y="44871"/>
                  </a:lnTo>
                  <a:lnTo>
                    <a:pt x="4876414" y="70271"/>
                  </a:lnTo>
                  <a:lnTo>
                    <a:pt x="4901814" y="70144"/>
                  </a:lnTo>
                  <a:lnTo>
                    <a:pt x="4901687" y="44744"/>
                  </a:lnTo>
                  <a:close/>
                </a:path>
                <a:path w="8252459" h="98425">
                  <a:moveTo>
                    <a:pt x="4952485" y="44490"/>
                  </a:moveTo>
                  <a:lnTo>
                    <a:pt x="4927086" y="44617"/>
                  </a:lnTo>
                  <a:lnTo>
                    <a:pt x="4927213" y="70017"/>
                  </a:lnTo>
                  <a:lnTo>
                    <a:pt x="4952612" y="69890"/>
                  </a:lnTo>
                  <a:lnTo>
                    <a:pt x="4952485" y="44490"/>
                  </a:lnTo>
                  <a:close/>
                </a:path>
                <a:path w="8252459" h="98425">
                  <a:moveTo>
                    <a:pt x="5003284" y="44236"/>
                  </a:moveTo>
                  <a:lnTo>
                    <a:pt x="4977885" y="44363"/>
                  </a:lnTo>
                  <a:lnTo>
                    <a:pt x="4978012" y="69763"/>
                  </a:lnTo>
                  <a:lnTo>
                    <a:pt x="5003411" y="69636"/>
                  </a:lnTo>
                  <a:lnTo>
                    <a:pt x="5003284" y="44236"/>
                  </a:lnTo>
                  <a:close/>
                </a:path>
                <a:path w="8252459" h="98425">
                  <a:moveTo>
                    <a:pt x="5054083" y="43855"/>
                  </a:moveTo>
                  <a:lnTo>
                    <a:pt x="5028683" y="43982"/>
                  </a:lnTo>
                  <a:lnTo>
                    <a:pt x="5028810" y="69382"/>
                  </a:lnTo>
                  <a:lnTo>
                    <a:pt x="5054210" y="69255"/>
                  </a:lnTo>
                  <a:lnTo>
                    <a:pt x="5054083" y="43855"/>
                  </a:lnTo>
                  <a:close/>
                </a:path>
                <a:path w="8252459" h="98425">
                  <a:moveTo>
                    <a:pt x="5104882" y="43601"/>
                  </a:moveTo>
                  <a:lnTo>
                    <a:pt x="5079482" y="43728"/>
                  </a:lnTo>
                  <a:lnTo>
                    <a:pt x="5079609" y="69128"/>
                  </a:lnTo>
                  <a:lnTo>
                    <a:pt x="5105009" y="69001"/>
                  </a:lnTo>
                  <a:lnTo>
                    <a:pt x="5104882" y="43601"/>
                  </a:lnTo>
                  <a:close/>
                </a:path>
                <a:path w="8252459" h="98425">
                  <a:moveTo>
                    <a:pt x="5155680" y="43347"/>
                  </a:moveTo>
                  <a:lnTo>
                    <a:pt x="5130281" y="43474"/>
                  </a:lnTo>
                  <a:lnTo>
                    <a:pt x="5130408" y="68874"/>
                  </a:lnTo>
                  <a:lnTo>
                    <a:pt x="5155807" y="68747"/>
                  </a:lnTo>
                  <a:lnTo>
                    <a:pt x="5155680" y="43347"/>
                  </a:lnTo>
                  <a:close/>
                </a:path>
                <a:path w="8252459" h="98425">
                  <a:moveTo>
                    <a:pt x="5206479" y="42966"/>
                  </a:moveTo>
                  <a:lnTo>
                    <a:pt x="5181080" y="43220"/>
                  </a:lnTo>
                  <a:lnTo>
                    <a:pt x="5181207" y="68620"/>
                  </a:lnTo>
                  <a:lnTo>
                    <a:pt x="5206606" y="68366"/>
                  </a:lnTo>
                  <a:lnTo>
                    <a:pt x="5206479" y="42966"/>
                  </a:lnTo>
                  <a:close/>
                </a:path>
                <a:path w="8252459" h="98425">
                  <a:moveTo>
                    <a:pt x="5257278" y="42712"/>
                  </a:moveTo>
                  <a:lnTo>
                    <a:pt x="5231878" y="42839"/>
                  </a:lnTo>
                  <a:lnTo>
                    <a:pt x="5232005" y="68239"/>
                  </a:lnTo>
                  <a:lnTo>
                    <a:pt x="5257405" y="68112"/>
                  </a:lnTo>
                  <a:lnTo>
                    <a:pt x="5257278" y="42712"/>
                  </a:lnTo>
                  <a:close/>
                </a:path>
                <a:path w="8252459" h="98425">
                  <a:moveTo>
                    <a:pt x="5308076" y="42458"/>
                  </a:moveTo>
                  <a:lnTo>
                    <a:pt x="5282677" y="42585"/>
                  </a:lnTo>
                  <a:lnTo>
                    <a:pt x="5282804" y="67985"/>
                  </a:lnTo>
                  <a:lnTo>
                    <a:pt x="5308203" y="67858"/>
                  </a:lnTo>
                  <a:lnTo>
                    <a:pt x="5308076" y="42458"/>
                  </a:lnTo>
                  <a:close/>
                </a:path>
                <a:path w="8252459" h="98425">
                  <a:moveTo>
                    <a:pt x="5358875" y="42077"/>
                  </a:moveTo>
                  <a:lnTo>
                    <a:pt x="5333476" y="42331"/>
                  </a:lnTo>
                  <a:lnTo>
                    <a:pt x="5333603" y="67731"/>
                  </a:lnTo>
                  <a:lnTo>
                    <a:pt x="5359002" y="67477"/>
                  </a:lnTo>
                  <a:lnTo>
                    <a:pt x="5358875" y="42077"/>
                  </a:lnTo>
                  <a:close/>
                </a:path>
                <a:path w="8252459" h="98425">
                  <a:moveTo>
                    <a:pt x="5409674" y="41823"/>
                  </a:moveTo>
                  <a:lnTo>
                    <a:pt x="5384274" y="41950"/>
                  </a:lnTo>
                  <a:lnTo>
                    <a:pt x="5384401" y="67350"/>
                  </a:lnTo>
                  <a:lnTo>
                    <a:pt x="5409801" y="67223"/>
                  </a:lnTo>
                  <a:lnTo>
                    <a:pt x="5409674" y="41823"/>
                  </a:lnTo>
                  <a:close/>
                </a:path>
                <a:path w="8252459" h="98425">
                  <a:moveTo>
                    <a:pt x="5460473" y="41569"/>
                  </a:moveTo>
                  <a:lnTo>
                    <a:pt x="5435073" y="41696"/>
                  </a:lnTo>
                  <a:lnTo>
                    <a:pt x="5435200" y="67096"/>
                  </a:lnTo>
                  <a:lnTo>
                    <a:pt x="5460600" y="66969"/>
                  </a:lnTo>
                  <a:lnTo>
                    <a:pt x="5460473" y="41569"/>
                  </a:lnTo>
                  <a:close/>
                </a:path>
                <a:path w="8252459" h="98425">
                  <a:moveTo>
                    <a:pt x="5511271" y="41188"/>
                  </a:moveTo>
                  <a:lnTo>
                    <a:pt x="5485872" y="41442"/>
                  </a:lnTo>
                  <a:lnTo>
                    <a:pt x="5485999" y="66842"/>
                  </a:lnTo>
                  <a:lnTo>
                    <a:pt x="5511398" y="66588"/>
                  </a:lnTo>
                  <a:lnTo>
                    <a:pt x="5511271" y="41188"/>
                  </a:lnTo>
                  <a:close/>
                </a:path>
                <a:path w="8252459" h="98425">
                  <a:moveTo>
                    <a:pt x="5562070" y="40934"/>
                  </a:moveTo>
                  <a:lnTo>
                    <a:pt x="5536671" y="41061"/>
                  </a:lnTo>
                  <a:lnTo>
                    <a:pt x="5536798" y="66461"/>
                  </a:lnTo>
                  <a:lnTo>
                    <a:pt x="5562197" y="66334"/>
                  </a:lnTo>
                  <a:lnTo>
                    <a:pt x="5562070" y="40934"/>
                  </a:lnTo>
                  <a:close/>
                </a:path>
                <a:path w="8252459" h="98425">
                  <a:moveTo>
                    <a:pt x="5612869" y="40680"/>
                  </a:moveTo>
                  <a:lnTo>
                    <a:pt x="5587469" y="40807"/>
                  </a:lnTo>
                  <a:lnTo>
                    <a:pt x="5587596" y="66207"/>
                  </a:lnTo>
                  <a:lnTo>
                    <a:pt x="5612996" y="66080"/>
                  </a:lnTo>
                  <a:lnTo>
                    <a:pt x="5612869" y="40680"/>
                  </a:lnTo>
                  <a:close/>
                </a:path>
                <a:path w="8252459" h="98425">
                  <a:moveTo>
                    <a:pt x="5663667" y="40299"/>
                  </a:moveTo>
                  <a:lnTo>
                    <a:pt x="5638268" y="40553"/>
                  </a:lnTo>
                  <a:lnTo>
                    <a:pt x="5638395" y="65953"/>
                  </a:lnTo>
                  <a:lnTo>
                    <a:pt x="5663794" y="65699"/>
                  </a:lnTo>
                  <a:lnTo>
                    <a:pt x="5663667" y="40299"/>
                  </a:lnTo>
                  <a:close/>
                </a:path>
                <a:path w="8252459" h="98425">
                  <a:moveTo>
                    <a:pt x="5714466" y="40045"/>
                  </a:moveTo>
                  <a:lnTo>
                    <a:pt x="5689067" y="40172"/>
                  </a:lnTo>
                  <a:lnTo>
                    <a:pt x="5689194" y="65572"/>
                  </a:lnTo>
                  <a:lnTo>
                    <a:pt x="5714593" y="65445"/>
                  </a:lnTo>
                  <a:lnTo>
                    <a:pt x="5714466" y="40045"/>
                  </a:lnTo>
                  <a:close/>
                </a:path>
                <a:path w="8252459" h="98425">
                  <a:moveTo>
                    <a:pt x="5765265" y="39791"/>
                  </a:moveTo>
                  <a:lnTo>
                    <a:pt x="5739865" y="39918"/>
                  </a:lnTo>
                  <a:lnTo>
                    <a:pt x="5739992" y="65318"/>
                  </a:lnTo>
                  <a:lnTo>
                    <a:pt x="5765392" y="65191"/>
                  </a:lnTo>
                  <a:lnTo>
                    <a:pt x="5765265" y="39791"/>
                  </a:lnTo>
                  <a:close/>
                </a:path>
                <a:path w="8252459" h="98425">
                  <a:moveTo>
                    <a:pt x="5816064" y="39537"/>
                  </a:moveTo>
                  <a:lnTo>
                    <a:pt x="5790664" y="39664"/>
                  </a:lnTo>
                  <a:lnTo>
                    <a:pt x="5790791" y="65064"/>
                  </a:lnTo>
                  <a:lnTo>
                    <a:pt x="5816191" y="64937"/>
                  </a:lnTo>
                  <a:lnTo>
                    <a:pt x="5816064" y="39537"/>
                  </a:lnTo>
                  <a:close/>
                </a:path>
                <a:path w="8252459" h="98425">
                  <a:moveTo>
                    <a:pt x="5866862" y="39156"/>
                  </a:moveTo>
                  <a:lnTo>
                    <a:pt x="5841463" y="39283"/>
                  </a:lnTo>
                  <a:lnTo>
                    <a:pt x="5841590" y="64683"/>
                  </a:lnTo>
                  <a:lnTo>
                    <a:pt x="5866989" y="64556"/>
                  </a:lnTo>
                  <a:lnTo>
                    <a:pt x="5866862" y="39156"/>
                  </a:lnTo>
                  <a:close/>
                </a:path>
                <a:path w="8252459" h="98425">
                  <a:moveTo>
                    <a:pt x="5917661" y="38902"/>
                  </a:moveTo>
                  <a:lnTo>
                    <a:pt x="5892262" y="39029"/>
                  </a:lnTo>
                  <a:lnTo>
                    <a:pt x="5892389" y="64429"/>
                  </a:lnTo>
                  <a:lnTo>
                    <a:pt x="5917788" y="64302"/>
                  </a:lnTo>
                  <a:lnTo>
                    <a:pt x="5917661" y="38902"/>
                  </a:lnTo>
                  <a:close/>
                </a:path>
                <a:path w="8252459" h="98425">
                  <a:moveTo>
                    <a:pt x="5968460" y="38648"/>
                  </a:moveTo>
                  <a:lnTo>
                    <a:pt x="5943060" y="38775"/>
                  </a:lnTo>
                  <a:lnTo>
                    <a:pt x="5943187" y="64175"/>
                  </a:lnTo>
                  <a:lnTo>
                    <a:pt x="5968587" y="64048"/>
                  </a:lnTo>
                  <a:lnTo>
                    <a:pt x="5968460" y="38648"/>
                  </a:lnTo>
                  <a:close/>
                </a:path>
                <a:path w="8252459" h="98425">
                  <a:moveTo>
                    <a:pt x="6019258" y="38267"/>
                  </a:moveTo>
                  <a:lnTo>
                    <a:pt x="5993859" y="38394"/>
                  </a:lnTo>
                  <a:lnTo>
                    <a:pt x="5993986" y="63794"/>
                  </a:lnTo>
                  <a:lnTo>
                    <a:pt x="6019385" y="63667"/>
                  </a:lnTo>
                  <a:lnTo>
                    <a:pt x="6019258" y="38267"/>
                  </a:lnTo>
                  <a:close/>
                </a:path>
                <a:path w="8252459" h="98425">
                  <a:moveTo>
                    <a:pt x="6070057" y="38013"/>
                  </a:moveTo>
                  <a:lnTo>
                    <a:pt x="6044658" y="38140"/>
                  </a:lnTo>
                  <a:lnTo>
                    <a:pt x="6044785" y="63540"/>
                  </a:lnTo>
                  <a:lnTo>
                    <a:pt x="6070184" y="63413"/>
                  </a:lnTo>
                  <a:lnTo>
                    <a:pt x="6070057" y="38013"/>
                  </a:lnTo>
                  <a:close/>
                </a:path>
                <a:path w="8252459" h="98425">
                  <a:moveTo>
                    <a:pt x="6120856" y="37759"/>
                  </a:moveTo>
                  <a:lnTo>
                    <a:pt x="6095456" y="37886"/>
                  </a:lnTo>
                  <a:lnTo>
                    <a:pt x="6095583" y="63286"/>
                  </a:lnTo>
                  <a:lnTo>
                    <a:pt x="6120983" y="63159"/>
                  </a:lnTo>
                  <a:lnTo>
                    <a:pt x="6120856" y="37759"/>
                  </a:lnTo>
                  <a:close/>
                </a:path>
                <a:path w="8252459" h="98425">
                  <a:moveTo>
                    <a:pt x="6171655" y="37378"/>
                  </a:moveTo>
                  <a:lnTo>
                    <a:pt x="6146255" y="37505"/>
                  </a:lnTo>
                  <a:lnTo>
                    <a:pt x="6146382" y="62905"/>
                  </a:lnTo>
                  <a:lnTo>
                    <a:pt x="6171782" y="62778"/>
                  </a:lnTo>
                  <a:lnTo>
                    <a:pt x="6171655" y="37378"/>
                  </a:lnTo>
                  <a:close/>
                </a:path>
                <a:path w="8252459" h="98425">
                  <a:moveTo>
                    <a:pt x="6222453" y="37124"/>
                  </a:moveTo>
                  <a:lnTo>
                    <a:pt x="6197054" y="37251"/>
                  </a:lnTo>
                  <a:lnTo>
                    <a:pt x="6197181" y="62651"/>
                  </a:lnTo>
                  <a:lnTo>
                    <a:pt x="6222580" y="62524"/>
                  </a:lnTo>
                  <a:lnTo>
                    <a:pt x="6222453" y="37124"/>
                  </a:lnTo>
                  <a:close/>
                </a:path>
                <a:path w="8252459" h="98425">
                  <a:moveTo>
                    <a:pt x="6273252" y="36870"/>
                  </a:moveTo>
                  <a:lnTo>
                    <a:pt x="6247853" y="36997"/>
                  </a:lnTo>
                  <a:lnTo>
                    <a:pt x="6247980" y="62397"/>
                  </a:lnTo>
                  <a:lnTo>
                    <a:pt x="6273379" y="62270"/>
                  </a:lnTo>
                  <a:lnTo>
                    <a:pt x="6273252" y="36870"/>
                  </a:lnTo>
                  <a:close/>
                </a:path>
                <a:path w="8252459" h="98425">
                  <a:moveTo>
                    <a:pt x="6324051" y="36489"/>
                  </a:moveTo>
                  <a:lnTo>
                    <a:pt x="6298651" y="36616"/>
                  </a:lnTo>
                  <a:lnTo>
                    <a:pt x="6298778" y="62016"/>
                  </a:lnTo>
                  <a:lnTo>
                    <a:pt x="6324178" y="61889"/>
                  </a:lnTo>
                  <a:lnTo>
                    <a:pt x="6324051" y="36489"/>
                  </a:lnTo>
                  <a:close/>
                </a:path>
                <a:path w="8252459" h="98425">
                  <a:moveTo>
                    <a:pt x="6374849" y="36235"/>
                  </a:moveTo>
                  <a:lnTo>
                    <a:pt x="6349450" y="36362"/>
                  </a:lnTo>
                  <a:lnTo>
                    <a:pt x="6349577" y="61762"/>
                  </a:lnTo>
                  <a:lnTo>
                    <a:pt x="6374976" y="61635"/>
                  </a:lnTo>
                  <a:lnTo>
                    <a:pt x="6374849" y="36235"/>
                  </a:lnTo>
                  <a:close/>
                </a:path>
                <a:path w="8252459" h="98425">
                  <a:moveTo>
                    <a:pt x="6425648" y="35982"/>
                  </a:moveTo>
                  <a:lnTo>
                    <a:pt x="6400249" y="36109"/>
                  </a:lnTo>
                  <a:lnTo>
                    <a:pt x="6400376" y="61508"/>
                  </a:lnTo>
                  <a:lnTo>
                    <a:pt x="6425775" y="61381"/>
                  </a:lnTo>
                  <a:lnTo>
                    <a:pt x="6425648" y="35982"/>
                  </a:lnTo>
                  <a:close/>
                </a:path>
                <a:path w="8252459" h="98425">
                  <a:moveTo>
                    <a:pt x="6476447" y="35601"/>
                  </a:moveTo>
                  <a:lnTo>
                    <a:pt x="6451048" y="35855"/>
                  </a:lnTo>
                  <a:lnTo>
                    <a:pt x="6451175" y="61254"/>
                  </a:lnTo>
                  <a:lnTo>
                    <a:pt x="6476574" y="61000"/>
                  </a:lnTo>
                  <a:lnTo>
                    <a:pt x="6476447" y="35601"/>
                  </a:lnTo>
                  <a:close/>
                </a:path>
                <a:path w="8252459" h="98425">
                  <a:moveTo>
                    <a:pt x="6527246" y="35347"/>
                  </a:moveTo>
                  <a:lnTo>
                    <a:pt x="6501846" y="35474"/>
                  </a:lnTo>
                  <a:lnTo>
                    <a:pt x="6501973" y="60873"/>
                  </a:lnTo>
                  <a:lnTo>
                    <a:pt x="6527373" y="60746"/>
                  </a:lnTo>
                  <a:lnTo>
                    <a:pt x="6527246" y="35347"/>
                  </a:lnTo>
                  <a:close/>
                </a:path>
                <a:path w="8252459" h="98425">
                  <a:moveTo>
                    <a:pt x="6578044" y="35093"/>
                  </a:moveTo>
                  <a:lnTo>
                    <a:pt x="6552645" y="35220"/>
                  </a:lnTo>
                  <a:lnTo>
                    <a:pt x="6552772" y="60619"/>
                  </a:lnTo>
                  <a:lnTo>
                    <a:pt x="6578171" y="60492"/>
                  </a:lnTo>
                  <a:lnTo>
                    <a:pt x="6578044" y="35093"/>
                  </a:lnTo>
                  <a:close/>
                </a:path>
                <a:path w="8252459" h="98425">
                  <a:moveTo>
                    <a:pt x="6628843" y="34712"/>
                  </a:moveTo>
                  <a:lnTo>
                    <a:pt x="6603444" y="34966"/>
                  </a:lnTo>
                  <a:lnTo>
                    <a:pt x="6603571" y="60365"/>
                  </a:lnTo>
                  <a:lnTo>
                    <a:pt x="6628970" y="60111"/>
                  </a:lnTo>
                  <a:lnTo>
                    <a:pt x="6628843" y="34712"/>
                  </a:lnTo>
                  <a:close/>
                </a:path>
                <a:path w="8252459" h="98425">
                  <a:moveTo>
                    <a:pt x="6679642" y="34458"/>
                  </a:moveTo>
                  <a:lnTo>
                    <a:pt x="6654242" y="34585"/>
                  </a:lnTo>
                  <a:lnTo>
                    <a:pt x="6654369" y="59984"/>
                  </a:lnTo>
                  <a:lnTo>
                    <a:pt x="6679769" y="59857"/>
                  </a:lnTo>
                  <a:lnTo>
                    <a:pt x="6679642" y="34458"/>
                  </a:lnTo>
                  <a:close/>
                </a:path>
                <a:path w="8252459" h="98425">
                  <a:moveTo>
                    <a:pt x="6730440" y="34204"/>
                  </a:moveTo>
                  <a:lnTo>
                    <a:pt x="6705041" y="34331"/>
                  </a:lnTo>
                  <a:lnTo>
                    <a:pt x="6705168" y="59730"/>
                  </a:lnTo>
                  <a:lnTo>
                    <a:pt x="6730567" y="59603"/>
                  </a:lnTo>
                  <a:lnTo>
                    <a:pt x="6730440" y="34204"/>
                  </a:lnTo>
                  <a:close/>
                </a:path>
                <a:path w="8252459" h="98425">
                  <a:moveTo>
                    <a:pt x="6781239" y="33823"/>
                  </a:moveTo>
                  <a:lnTo>
                    <a:pt x="6755840" y="34077"/>
                  </a:lnTo>
                  <a:lnTo>
                    <a:pt x="6755967" y="59476"/>
                  </a:lnTo>
                  <a:lnTo>
                    <a:pt x="6781366" y="59222"/>
                  </a:lnTo>
                  <a:lnTo>
                    <a:pt x="6781239" y="33823"/>
                  </a:lnTo>
                  <a:close/>
                </a:path>
                <a:path w="8252459" h="98425">
                  <a:moveTo>
                    <a:pt x="6832038" y="33569"/>
                  </a:moveTo>
                  <a:lnTo>
                    <a:pt x="6806639" y="33696"/>
                  </a:lnTo>
                  <a:lnTo>
                    <a:pt x="6806766" y="59095"/>
                  </a:lnTo>
                  <a:lnTo>
                    <a:pt x="6832165" y="58968"/>
                  </a:lnTo>
                  <a:lnTo>
                    <a:pt x="6832038" y="33569"/>
                  </a:lnTo>
                  <a:close/>
                </a:path>
                <a:path w="8252459" h="98425">
                  <a:moveTo>
                    <a:pt x="6882837" y="33315"/>
                  </a:moveTo>
                  <a:lnTo>
                    <a:pt x="6857437" y="33442"/>
                  </a:lnTo>
                  <a:lnTo>
                    <a:pt x="6857564" y="58841"/>
                  </a:lnTo>
                  <a:lnTo>
                    <a:pt x="6882964" y="58714"/>
                  </a:lnTo>
                  <a:lnTo>
                    <a:pt x="6882837" y="33315"/>
                  </a:lnTo>
                  <a:close/>
                </a:path>
                <a:path w="8252459" h="98425">
                  <a:moveTo>
                    <a:pt x="6933635" y="32934"/>
                  </a:moveTo>
                  <a:lnTo>
                    <a:pt x="6908236" y="33188"/>
                  </a:lnTo>
                  <a:lnTo>
                    <a:pt x="6908363" y="58587"/>
                  </a:lnTo>
                  <a:lnTo>
                    <a:pt x="6933762" y="58333"/>
                  </a:lnTo>
                  <a:lnTo>
                    <a:pt x="6933635" y="32934"/>
                  </a:lnTo>
                  <a:close/>
                </a:path>
                <a:path w="8252459" h="98425">
                  <a:moveTo>
                    <a:pt x="6984434" y="32680"/>
                  </a:moveTo>
                  <a:lnTo>
                    <a:pt x="6959035" y="32807"/>
                  </a:lnTo>
                  <a:lnTo>
                    <a:pt x="6959162" y="58206"/>
                  </a:lnTo>
                  <a:lnTo>
                    <a:pt x="6984561" y="58079"/>
                  </a:lnTo>
                  <a:lnTo>
                    <a:pt x="6984434" y="32680"/>
                  </a:lnTo>
                  <a:close/>
                </a:path>
                <a:path w="8252459" h="98425">
                  <a:moveTo>
                    <a:pt x="7035233" y="32426"/>
                  </a:moveTo>
                  <a:lnTo>
                    <a:pt x="7009833" y="32553"/>
                  </a:lnTo>
                  <a:lnTo>
                    <a:pt x="7009960" y="57952"/>
                  </a:lnTo>
                  <a:lnTo>
                    <a:pt x="7035360" y="57825"/>
                  </a:lnTo>
                  <a:lnTo>
                    <a:pt x="7035233" y="32426"/>
                  </a:lnTo>
                  <a:close/>
                </a:path>
                <a:path w="8252459" h="98425">
                  <a:moveTo>
                    <a:pt x="7086031" y="32172"/>
                  </a:moveTo>
                  <a:lnTo>
                    <a:pt x="7060632" y="32299"/>
                  </a:lnTo>
                  <a:lnTo>
                    <a:pt x="7060759" y="57698"/>
                  </a:lnTo>
                  <a:lnTo>
                    <a:pt x="7086158" y="57571"/>
                  </a:lnTo>
                  <a:lnTo>
                    <a:pt x="7086031" y="32172"/>
                  </a:lnTo>
                  <a:close/>
                </a:path>
                <a:path w="8252459" h="98425">
                  <a:moveTo>
                    <a:pt x="7136830" y="31791"/>
                  </a:moveTo>
                  <a:lnTo>
                    <a:pt x="7111431" y="31918"/>
                  </a:lnTo>
                  <a:lnTo>
                    <a:pt x="7111558" y="57317"/>
                  </a:lnTo>
                  <a:lnTo>
                    <a:pt x="7136957" y="57190"/>
                  </a:lnTo>
                  <a:lnTo>
                    <a:pt x="7136830" y="31791"/>
                  </a:lnTo>
                  <a:close/>
                </a:path>
                <a:path w="8252459" h="98425">
                  <a:moveTo>
                    <a:pt x="7187629" y="31537"/>
                  </a:moveTo>
                  <a:lnTo>
                    <a:pt x="7162230" y="31664"/>
                  </a:lnTo>
                  <a:lnTo>
                    <a:pt x="7162357" y="57063"/>
                  </a:lnTo>
                  <a:lnTo>
                    <a:pt x="7187756" y="56936"/>
                  </a:lnTo>
                  <a:lnTo>
                    <a:pt x="7187629" y="31537"/>
                  </a:lnTo>
                  <a:close/>
                </a:path>
                <a:path w="8252459" h="98425">
                  <a:moveTo>
                    <a:pt x="7238428" y="31283"/>
                  </a:moveTo>
                  <a:lnTo>
                    <a:pt x="7213028" y="31410"/>
                  </a:lnTo>
                  <a:lnTo>
                    <a:pt x="7213155" y="56809"/>
                  </a:lnTo>
                  <a:lnTo>
                    <a:pt x="7238555" y="56682"/>
                  </a:lnTo>
                  <a:lnTo>
                    <a:pt x="7238428" y="31283"/>
                  </a:lnTo>
                  <a:close/>
                </a:path>
                <a:path w="8252459" h="98425">
                  <a:moveTo>
                    <a:pt x="7289226" y="30902"/>
                  </a:moveTo>
                  <a:lnTo>
                    <a:pt x="7263827" y="31029"/>
                  </a:lnTo>
                  <a:lnTo>
                    <a:pt x="7263954" y="56428"/>
                  </a:lnTo>
                  <a:lnTo>
                    <a:pt x="7289353" y="56301"/>
                  </a:lnTo>
                  <a:lnTo>
                    <a:pt x="7289226" y="30902"/>
                  </a:lnTo>
                  <a:close/>
                </a:path>
                <a:path w="8252459" h="98425">
                  <a:moveTo>
                    <a:pt x="7340025" y="30648"/>
                  </a:moveTo>
                  <a:lnTo>
                    <a:pt x="7314626" y="30775"/>
                  </a:lnTo>
                  <a:lnTo>
                    <a:pt x="7314753" y="56174"/>
                  </a:lnTo>
                  <a:lnTo>
                    <a:pt x="7340152" y="56047"/>
                  </a:lnTo>
                  <a:lnTo>
                    <a:pt x="7340025" y="30648"/>
                  </a:lnTo>
                  <a:close/>
                </a:path>
                <a:path w="8252459" h="98425">
                  <a:moveTo>
                    <a:pt x="7390824" y="30394"/>
                  </a:moveTo>
                  <a:lnTo>
                    <a:pt x="7365424" y="30521"/>
                  </a:lnTo>
                  <a:lnTo>
                    <a:pt x="7365551" y="55920"/>
                  </a:lnTo>
                  <a:lnTo>
                    <a:pt x="7390951" y="55793"/>
                  </a:lnTo>
                  <a:lnTo>
                    <a:pt x="7390824" y="30394"/>
                  </a:lnTo>
                  <a:close/>
                </a:path>
                <a:path w="8252459" h="98425">
                  <a:moveTo>
                    <a:pt x="7441622" y="30013"/>
                  </a:moveTo>
                  <a:lnTo>
                    <a:pt x="7416223" y="30140"/>
                  </a:lnTo>
                  <a:lnTo>
                    <a:pt x="7416350" y="55539"/>
                  </a:lnTo>
                  <a:lnTo>
                    <a:pt x="7441749" y="55412"/>
                  </a:lnTo>
                  <a:lnTo>
                    <a:pt x="7441622" y="30013"/>
                  </a:lnTo>
                  <a:close/>
                </a:path>
                <a:path w="8252459" h="98425">
                  <a:moveTo>
                    <a:pt x="7492421" y="29759"/>
                  </a:moveTo>
                  <a:lnTo>
                    <a:pt x="7467022" y="29886"/>
                  </a:lnTo>
                  <a:lnTo>
                    <a:pt x="7467149" y="55285"/>
                  </a:lnTo>
                  <a:lnTo>
                    <a:pt x="7492548" y="55158"/>
                  </a:lnTo>
                  <a:lnTo>
                    <a:pt x="7492421" y="29759"/>
                  </a:lnTo>
                  <a:close/>
                </a:path>
                <a:path w="8252459" h="98425">
                  <a:moveTo>
                    <a:pt x="7543220" y="29505"/>
                  </a:moveTo>
                  <a:lnTo>
                    <a:pt x="7517821" y="29632"/>
                  </a:lnTo>
                  <a:lnTo>
                    <a:pt x="7517948" y="55031"/>
                  </a:lnTo>
                  <a:lnTo>
                    <a:pt x="7543347" y="54904"/>
                  </a:lnTo>
                  <a:lnTo>
                    <a:pt x="7543220" y="29505"/>
                  </a:lnTo>
                  <a:close/>
                </a:path>
                <a:path w="8252459" h="98425">
                  <a:moveTo>
                    <a:pt x="7594019" y="29124"/>
                  </a:moveTo>
                  <a:lnTo>
                    <a:pt x="7568619" y="29251"/>
                  </a:lnTo>
                  <a:lnTo>
                    <a:pt x="7568746" y="54650"/>
                  </a:lnTo>
                  <a:lnTo>
                    <a:pt x="7594146" y="54523"/>
                  </a:lnTo>
                  <a:lnTo>
                    <a:pt x="7594019" y="29124"/>
                  </a:lnTo>
                  <a:close/>
                </a:path>
                <a:path w="8252459" h="98425">
                  <a:moveTo>
                    <a:pt x="7644817" y="28870"/>
                  </a:moveTo>
                  <a:lnTo>
                    <a:pt x="7619418" y="28997"/>
                  </a:lnTo>
                  <a:lnTo>
                    <a:pt x="7619545" y="54396"/>
                  </a:lnTo>
                  <a:lnTo>
                    <a:pt x="7644944" y="54269"/>
                  </a:lnTo>
                  <a:lnTo>
                    <a:pt x="7644817" y="28870"/>
                  </a:lnTo>
                  <a:close/>
                </a:path>
                <a:path w="8252459" h="98425">
                  <a:moveTo>
                    <a:pt x="7695616" y="28616"/>
                  </a:moveTo>
                  <a:lnTo>
                    <a:pt x="7670217" y="28743"/>
                  </a:lnTo>
                  <a:lnTo>
                    <a:pt x="7670344" y="54142"/>
                  </a:lnTo>
                  <a:lnTo>
                    <a:pt x="7695743" y="54015"/>
                  </a:lnTo>
                  <a:lnTo>
                    <a:pt x="7695616" y="28616"/>
                  </a:lnTo>
                  <a:close/>
                </a:path>
                <a:path w="8252459" h="98425">
                  <a:moveTo>
                    <a:pt x="7746415" y="28235"/>
                  </a:moveTo>
                  <a:lnTo>
                    <a:pt x="7721015" y="28489"/>
                  </a:lnTo>
                  <a:lnTo>
                    <a:pt x="7721142" y="53888"/>
                  </a:lnTo>
                  <a:lnTo>
                    <a:pt x="7746542" y="53634"/>
                  </a:lnTo>
                  <a:lnTo>
                    <a:pt x="7746415" y="28235"/>
                  </a:lnTo>
                  <a:close/>
                </a:path>
                <a:path w="8252459" h="98425">
                  <a:moveTo>
                    <a:pt x="7797213" y="27981"/>
                  </a:moveTo>
                  <a:lnTo>
                    <a:pt x="7771814" y="28108"/>
                  </a:lnTo>
                  <a:lnTo>
                    <a:pt x="7771941" y="53507"/>
                  </a:lnTo>
                  <a:lnTo>
                    <a:pt x="7797340" y="53380"/>
                  </a:lnTo>
                  <a:lnTo>
                    <a:pt x="7797213" y="27981"/>
                  </a:lnTo>
                  <a:close/>
                </a:path>
                <a:path w="8252459" h="98425">
                  <a:moveTo>
                    <a:pt x="7848012" y="27727"/>
                  </a:moveTo>
                  <a:lnTo>
                    <a:pt x="7822613" y="27854"/>
                  </a:lnTo>
                  <a:lnTo>
                    <a:pt x="7822740" y="53253"/>
                  </a:lnTo>
                  <a:lnTo>
                    <a:pt x="7848139" y="53126"/>
                  </a:lnTo>
                  <a:lnTo>
                    <a:pt x="7848012" y="27727"/>
                  </a:lnTo>
                  <a:close/>
                </a:path>
                <a:path w="8252459" h="98425">
                  <a:moveTo>
                    <a:pt x="7898811" y="27346"/>
                  </a:moveTo>
                  <a:lnTo>
                    <a:pt x="7873412" y="27600"/>
                  </a:lnTo>
                  <a:lnTo>
                    <a:pt x="7873539" y="52999"/>
                  </a:lnTo>
                  <a:lnTo>
                    <a:pt x="7898938" y="52745"/>
                  </a:lnTo>
                  <a:lnTo>
                    <a:pt x="7898811" y="27346"/>
                  </a:lnTo>
                  <a:close/>
                </a:path>
                <a:path w="8252459" h="98425">
                  <a:moveTo>
                    <a:pt x="7949610" y="27092"/>
                  </a:moveTo>
                  <a:lnTo>
                    <a:pt x="7924210" y="27219"/>
                  </a:lnTo>
                  <a:lnTo>
                    <a:pt x="7924337" y="52618"/>
                  </a:lnTo>
                  <a:lnTo>
                    <a:pt x="7949737" y="52491"/>
                  </a:lnTo>
                  <a:lnTo>
                    <a:pt x="7949610" y="27092"/>
                  </a:lnTo>
                  <a:close/>
                </a:path>
                <a:path w="8252459" h="98425">
                  <a:moveTo>
                    <a:pt x="8000408" y="26838"/>
                  </a:moveTo>
                  <a:lnTo>
                    <a:pt x="7975009" y="26965"/>
                  </a:lnTo>
                  <a:lnTo>
                    <a:pt x="7975136" y="52364"/>
                  </a:lnTo>
                  <a:lnTo>
                    <a:pt x="8000535" y="52237"/>
                  </a:lnTo>
                  <a:lnTo>
                    <a:pt x="8000408" y="26838"/>
                  </a:lnTo>
                  <a:close/>
                </a:path>
                <a:path w="8252459" h="98425">
                  <a:moveTo>
                    <a:pt x="8051207" y="26457"/>
                  </a:moveTo>
                  <a:lnTo>
                    <a:pt x="8025808" y="26711"/>
                  </a:lnTo>
                  <a:lnTo>
                    <a:pt x="8025935" y="52110"/>
                  </a:lnTo>
                  <a:lnTo>
                    <a:pt x="8051334" y="51856"/>
                  </a:lnTo>
                  <a:lnTo>
                    <a:pt x="8051207" y="26457"/>
                  </a:lnTo>
                  <a:close/>
                </a:path>
                <a:path w="8252459" h="98425">
                  <a:moveTo>
                    <a:pt x="8102006" y="26203"/>
                  </a:moveTo>
                  <a:lnTo>
                    <a:pt x="8076606" y="26330"/>
                  </a:lnTo>
                  <a:lnTo>
                    <a:pt x="8076733" y="51729"/>
                  </a:lnTo>
                  <a:lnTo>
                    <a:pt x="8102133" y="51602"/>
                  </a:lnTo>
                  <a:lnTo>
                    <a:pt x="8102006" y="26203"/>
                  </a:lnTo>
                  <a:close/>
                </a:path>
                <a:path w="8252459" h="98425">
                  <a:moveTo>
                    <a:pt x="8152804" y="25949"/>
                  </a:moveTo>
                  <a:lnTo>
                    <a:pt x="8127405" y="26076"/>
                  </a:lnTo>
                  <a:lnTo>
                    <a:pt x="8127532" y="51475"/>
                  </a:lnTo>
                  <a:lnTo>
                    <a:pt x="8152931" y="51348"/>
                  </a:lnTo>
                  <a:lnTo>
                    <a:pt x="8152804" y="25949"/>
                  </a:lnTo>
                  <a:close/>
                </a:path>
                <a:path w="8252459" h="98425">
                  <a:moveTo>
                    <a:pt x="8249312" y="25568"/>
                  </a:moveTo>
                  <a:lnTo>
                    <a:pt x="8203603" y="25568"/>
                  </a:lnTo>
                  <a:lnTo>
                    <a:pt x="8203730" y="50967"/>
                  </a:lnTo>
                  <a:lnTo>
                    <a:pt x="8178331" y="51221"/>
                  </a:lnTo>
                  <a:lnTo>
                    <a:pt x="8214017" y="76366"/>
                  </a:lnTo>
                  <a:lnTo>
                    <a:pt x="8228842" y="73285"/>
                  </a:lnTo>
                  <a:lnTo>
                    <a:pt x="8240893" y="65048"/>
                  </a:lnTo>
                  <a:lnTo>
                    <a:pt x="8248967" y="52882"/>
                  </a:lnTo>
                  <a:lnTo>
                    <a:pt x="8251862" y="38013"/>
                  </a:lnTo>
                  <a:lnTo>
                    <a:pt x="8249312" y="25568"/>
                  </a:lnTo>
                  <a:close/>
                </a:path>
                <a:path w="8252459" h="98425">
                  <a:moveTo>
                    <a:pt x="8213636" y="168"/>
                  </a:moveTo>
                  <a:lnTo>
                    <a:pt x="8198809" y="3250"/>
                  </a:lnTo>
                  <a:lnTo>
                    <a:pt x="8186744" y="11487"/>
                  </a:lnTo>
                  <a:lnTo>
                    <a:pt x="8178632" y="23653"/>
                  </a:lnTo>
                  <a:lnTo>
                    <a:pt x="8175664" y="38521"/>
                  </a:lnTo>
                  <a:lnTo>
                    <a:pt x="8178329" y="51221"/>
                  </a:lnTo>
                  <a:lnTo>
                    <a:pt x="8178204" y="25822"/>
                  </a:lnTo>
                  <a:lnTo>
                    <a:pt x="8249312" y="25568"/>
                  </a:lnTo>
                  <a:lnTo>
                    <a:pt x="8248836" y="23242"/>
                  </a:lnTo>
                  <a:lnTo>
                    <a:pt x="8240607" y="11185"/>
                  </a:lnTo>
                  <a:lnTo>
                    <a:pt x="8228449" y="3081"/>
                  </a:lnTo>
                  <a:lnTo>
                    <a:pt x="8213636" y="168"/>
                  </a:lnTo>
                  <a:close/>
                </a:path>
                <a:path w="8252459" h="98425">
                  <a:moveTo>
                    <a:pt x="8203603" y="25568"/>
                  </a:moveTo>
                  <a:lnTo>
                    <a:pt x="8178204" y="25822"/>
                  </a:lnTo>
                  <a:lnTo>
                    <a:pt x="8178331" y="51221"/>
                  </a:lnTo>
                  <a:lnTo>
                    <a:pt x="8203730" y="50967"/>
                  </a:lnTo>
                  <a:lnTo>
                    <a:pt x="8203603" y="25568"/>
                  </a:lnTo>
                  <a:close/>
                </a:path>
              </a:pathLst>
            </a:custGeom>
            <a:solidFill>
              <a:srgbClr val="94373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17941" y="4011066"/>
              <a:ext cx="845798" cy="725405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10235052" y="4183655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9917941" y="5071743"/>
            <a:ext cx="8699500" cy="766445"/>
            <a:chOff x="9917941" y="5071743"/>
            <a:chExt cx="8699500" cy="766445"/>
          </a:xfrm>
        </p:grpSpPr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364977" y="5726906"/>
              <a:ext cx="8252333" cy="11074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17941" y="5071743"/>
              <a:ext cx="845798" cy="725405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10207874" y="5243697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9919465" y="7385117"/>
            <a:ext cx="8698230" cy="808355"/>
            <a:chOff x="9919465" y="7385117"/>
            <a:chExt cx="8698230" cy="808355"/>
          </a:xfrm>
        </p:grpSpPr>
        <p:pic>
          <p:nvPicPr>
            <p:cNvPr id="28" name="object 2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155046" y="8061293"/>
              <a:ext cx="8462264" cy="131952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919465" y="7385117"/>
              <a:ext cx="845798" cy="725405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10237210" y="7547926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24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0997032" y="3540924"/>
            <a:ext cx="757809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15" dirty="0">
                <a:solidFill>
                  <a:srgbClr val="622422"/>
                </a:solidFill>
                <a:latin typeface="Verdana"/>
                <a:cs typeface="Verdana"/>
              </a:rPr>
              <a:t>Создание</a:t>
            </a:r>
            <a:r>
              <a:rPr sz="2400" spc="-4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35" dirty="0">
                <a:solidFill>
                  <a:srgbClr val="622422"/>
                </a:solidFill>
                <a:latin typeface="Verdana"/>
                <a:cs typeface="Verdana"/>
              </a:rPr>
              <a:t>условий</a:t>
            </a:r>
            <a:r>
              <a:rPr sz="2400" spc="-6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95" dirty="0">
                <a:solidFill>
                  <a:srgbClr val="622422"/>
                </a:solidFill>
                <a:latin typeface="Verdana"/>
                <a:cs typeface="Verdana"/>
              </a:rPr>
              <a:t>для</a:t>
            </a:r>
            <a:r>
              <a:rPr sz="2400" spc="-4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145" dirty="0">
                <a:solidFill>
                  <a:srgbClr val="622422"/>
                </a:solidFill>
                <a:latin typeface="Verdana"/>
                <a:cs typeface="Verdana"/>
              </a:rPr>
              <a:t>повышения</a:t>
            </a: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100" dirty="0">
                <a:solidFill>
                  <a:srgbClr val="622422"/>
                </a:solidFill>
                <a:latin typeface="Verdana"/>
                <a:cs typeface="Verdana"/>
              </a:rPr>
              <a:t>квалификации </a:t>
            </a:r>
            <a:r>
              <a:rPr sz="2400" spc="-83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20" dirty="0">
                <a:solidFill>
                  <a:srgbClr val="622422"/>
                </a:solidFill>
                <a:latin typeface="Verdana"/>
                <a:cs typeface="Verdana"/>
              </a:rPr>
              <a:t>работников </a:t>
            </a:r>
            <a:r>
              <a:rPr sz="2400" spc="-150" dirty="0">
                <a:solidFill>
                  <a:srgbClr val="622422"/>
                </a:solidFill>
                <a:latin typeface="Verdana"/>
                <a:cs typeface="Verdana"/>
              </a:rPr>
              <a:t>в </a:t>
            </a:r>
            <a:r>
              <a:rPr sz="2400" spc="20" dirty="0">
                <a:solidFill>
                  <a:srgbClr val="622422"/>
                </a:solidFill>
                <a:latin typeface="Verdana"/>
                <a:cs typeface="Verdana"/>
              </a:rPr>
              <a:t>области </a:t>
            </a:r>
            <a:r>
              <a:rPr sz="2400" spc="5" dirty="0">
                <a:solidFill>
                  <a:srgbClr val="622422"/>
                </a:solidFill>
                <a:latin typeface="Verdana"/>
                <a:cs typeface="Verdana"/>
              </a:rPr>
              <a:t>работы </a:t>
            </a:r>
            <a:r>
              <a:rPr sz="2400" spc="135" dirty="0">
                <a:solidFill>
                  <a:srgbClr val="622422"/>
                </a:solidFill>
                <a:latin typeface="Verdana"/>
                <a:cs typeface="Verdana"/>
              </a:rPr>
              <a:t>с </a:t>
            </a:r>
            <a:r>
              <a:rPr sz="2400" spc="-45" dirty="0">
                <a:solidFill>
                  <a:srgbClr val="622422"/>
                </a:solidFill>
                <a:latin typeface="Verdana"/>
                <a:cs typeface="Verdana"/>
              </a:rPr>
              <a:t>единым </a:t>
            </a:r>
            <a:r>
              <a:rPr sz="2400" spc="-4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50" dirty="0">
                <a:solidFill>
                  <a:srgbClr val="622422"/>
                </a:solidFill>
                <a:latin typeface="Verdana"/>
                <a:cs typeface="Verdana"/>
              </a:rPr>
              <a:t>штатным</a:t>
            </a: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622422"/>
                </a:solidFill>
                <a:latin typeface="Verdana"/>
                <a:cs typeface="Verdana"/>
              </a:rPr>
              <a:t>расписанием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997032" y="4913962"/>
            <a:ext cx="702246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Организация</a:t>
            </a:r>
            <a:r>
              <a:rPr sz="2400" spc="-3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20" dirty="0">
                <a:solidFill>
                  <a:srgbClr val="622422"/>
                </a:solidFill>
                <a:latin typeface="Verdana"/>
                <a:cs typeface="Verdana"/>
              </a:rPr>
              <a:t>методического</a:t>
            </a:r>
            <a:r>
              <a:rPr sz="2400" spc="-5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30" dirty="0">
                <a:solidFill>
                  <a:srgbClr val="622422"/>
                </a:solidFill>
                <a:latin typeface="Verdana"/>
                <a:cs typeface="Verdana"/>
              </a:rPr>
              <a:t>сопровождения </a:t>
            </a:r>
            <a:r>
              <a:rPr sz="2400" spc="-83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35" dirty="0">
                <a:solidFill>
                  <a:srgbClr val="622422"/>
                </a:solidFill>
                <a:latin typeface="Verdana"/>
                <a:cs typeface="Verdana"/>
              </a:rPr>
              <a:t>педагогических</a:t>
            </a:r>
            <a:r>
              <a:rPr sz="2400" spc="-4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20" dirty="0">
                <a:solidFill>
                  <a:srgbClr val="622422"/>
                </a:solidFill>
                <a:latin typeface="Verdana"/>
                <a:cs typeface="Verdana"/>
              </a:rPr>
              <a:t>работников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997032" y="5978627"/>
            <a:ext cx="847852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15" dirty="0">
                <a:solidFill>
                  <a:srgbClr val="622422"/>
                </a:solidFill>
                <a:latin typeface="Verdana"/>
                <a:cs typeface="Verdana"/>
              </a:rPr>
              <a:t>Создание</a:t>
            </a:r>
            <a:r>
              <a:rPr sz="2400" spc="-4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35" dirty="0">
                <a:solidFill>
                  <a:srgbClr val="622422"/>
                </a:solidFill>
                <a:latin typeface="Verdana"/>
                <a:cs typeface="Verdana"/>
              </a:rPr>
              <a:t>условий</a:t>
            </a:r>
            <a:r>
              <a:rPr sz="2400" spc="-6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95" dirty="0">
                <a:solidFill>
                  <a:srgbClr val="622422"/>
                </a:solidFill>
                <a:latin typeface="Verdana"/>
                <a:cs typeface="Verdana"/>
              </a:rPr>
              <a:t>для</a:t>
            </a:r>
            <a:r>
              <a:rPr sz="2400" spc="-4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145" dirty="0">
                <a:solidFill>
                  <a:srgbClr val="622422"/>
                </a:solidFill>
                <a:latin typeface="Verdana"/>
                <a:cs typeface="Verdana"/>
              </a:rPr>
              <a:t>повышения</a:t>
            </a: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100" dirty="0">
                <a:solidFill>
                  <a:srgbClr val="622422"/>
                </a:solidFill>
                <a:latin typeface="Verdana"/>
                <a:cs typeface="Verdana"/>
              </a:rPr>
              <a:t>квалификации </a:t>
            </a:r>
            <a:r>
              <a:rPr sz="2400" spc="-9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20" dirty="0">
                <a:solidFill>
                  <a:srgbClr val="622422"/>
                </a:solidFill>
                <a:latin typeface="Verdana"/>
                <a:cs typeface="Verdana"/>
              </a:rPr>
              <a:t>работников</a:t>
            </a: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75" dirty="0">
                <a:solidFill>
                  <a:srgbClr val="622422"/>
                </a:solidFill>
                <a:latin typeface="Verdana"/>
                <a:cs typeface="Verdana"/>
              </a:rPr>
              <a:t>по</a:t>
            </a: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15" dirty="0">
                <a:solidFill>
                  <a:srgbClr val="622422"/>
                </a:solidFill>
                <a:latin typeface="Verdana"/>
                <a:cs typeface="Verdana"/>
              </a:rPr>
              <a:t>программам</a:t>
            </a:r>
            <a:r>
              <a:rPr sz="2400" spc="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35" dirty="0">
                <a:solidFill>
                  <a:srgbClr val="622422"/>
                </a:solidFill>
                <a:latin typeface="Verdana"/>
                <a:cs typeface="Verdana"/>
              </a:rPr>
              <a:t>из</a:t>
            </a: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35" dirty="0">
                <a:solidFill>
                  <a:srgbClr val="622422"/>
                </a:solidFill>
                <a:latin typeface="Verdana"/>
                <a:cs typeface="Verdana"/>
              </a:rPr>
              <a:t>федерального</a:t>
            </a:r>
            <a:r>
              <a:rPr sz="2400" spc="-5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55" dirty="0">
                <a:solidFill>
                  <a:srgbClr val="622422"/>
                </a:solidFill>
                <a:latin typeface="Verdana"/>
                <a:cs typeface="Verdana"/>
              </a:rPr>
              <a:t>реестра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0977856" y="7434282"/>
            <a:ext cx="67805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30" dirty="0">
                <a:solidFill>
                  <a:srgbClr val="622422"/>
                </a:solidFill>
                <a:latin typeface="Verdana"/>
                <a:cs typeface="Verdana"/>
              </a:rPr>
              <a:t>Участие</a:t>
            </a:r>
            <a:r>
              <a:rPr sz="2400" spc="-55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35" dirty="0">
                <a:solidFill>
                  <a:srgbClr val="622422"/>
                </a:solidFill>
                <a:latin typeface="Verdana"/>
                <a:cs typeface="Verdana"/>
              </a:rPr>
              <a:t>педагогов</a:t>
            </a:r>
            <a:r>
              <a:rPr sz="2400" spc="-5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622422"/>
                </a:solidFill>
                <a:latin typeface="Verdana"/>
                <a:cs typeface="Verdana"/>
              </a:rPr>
              <a:t>в</a:t>
            </a:r>
            <a:r>
              <a:rPr sz="2400" spc="-5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20" dirty="0">
                <a:solidFill>
                  <a:srgbClr val="622422"/>
                </a:solidFill>
                <a:latin typeface="Verdana"/>
                <a:cs typeface="Verdana"/>
              </a:rPr>
              <a:t>конкурсном</a:t>
            </a:r>
            <a:r>
              <a:rPr sz="2400" spc="-40" dirty="0">
                <a:solidFill>
                  <a:srgbClr val="622422"/>
                </a:solidFill>
                <a:latin typeface="Verdana"/>
                <a:cs typeface="Verdana"/>
              </a:rPr>
              <a:t> </a:t>
            </a:r>
            <a:r>
              <a:rPr sz="2400" spc="-60" dirty="0">
                <a:solidFill>
                  <a:srgbClr val="622422"/>
                </a:solidFill>
                <a:latin typeface="Verdana"/>
                <a:cs typeface="Verdana"/>
              </a:rPr>
              <a:t>движении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55" name="object 17">
            <a:extLst>
              <a:ext uri="{FF2B5EF4-FFF2-40B4-BE49-F238E27FC236}">
                <a16:creationId xmlns:a16="http://schemas.microsoft.com/office/drawing/2014/main" id="{7F9C6B8D-15C6-46B7-B6E5-4C286F79AD0E}"/>
              </a:ext>
            </a:extLst>
          </p:cNvPr>
          <p:cNvSpPr txBox="1"/>
          <p:nvPr/>
        </p:nvSpPr>
        <p:spPr>
          <a:xfrm>
            <a:off x="9290050" y="803663"/>
            <a:ext cx="1485899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latin typeface="Verdana"/>
                <a:cs typeface="Verdana"/>
              </a:rPr>
              <a:t>Магистральная линия «Учитель. Школьные команды»</a:t>
            </a:r>
            <a:endParaRPr sz="2400" dirty="0">
              <a:latin typeface="Verdana"/>
              <a:cs typeface="Verdana"/>
            </a:endParaRPr>
          </a:p>
        </p:txBody>
      </p:sp>
      <p:grpSp>
        <p:nvGrpSpPr>
          <p:cNvPr id="58" name="object 44">
            <a:extLst>
              <a:ext uri="{FF2B5EF4-FFF2-40B4-BE49-F238E27FC236}">
                <a16:creationId xmlns:a16="http://schemas.microsoft.com/office/drawing/2014/main" id="{4420E96C-4C0F-443D-B591-51DE7737BCBA}"/>
              </a:ext>
            </a:extLst>
          </p:cNvPr>
          <p:cNvGrpSpPr/>
          <p:nvPr/>
        </p:nvGrpSpPr>
        <p:grpSpPr>
          <a:xfrm>
            <a:off x="450850" y="2791793"/>
            <a:ext cx="9015510" cy="8153399"/>
            <a:chOff x="638539" y="3843430"/>
            <a:chExt cx="4439920" cy="7303134"/>
          </a:xfrm>
        </p:grpSpPr>
        <p:pic>
          <p:nvPicPr>
            <p:cNvPr id="59" name="object 45">
              <a:extLst>
                <a:ext uri="{FF2B5EF4-FFF2-40B4-BE49-F238E27FC236}">
                  <a16:creationId xmlns:a16="http://schemas.microsoft.com/office/drawing/2014/main" id="{24DFAE5C-8A36-4EFE-80CF-9A33EC44E893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04070" y="3947060"/>
              <a:ext cx="4373769" cy="7199193"/>
            </a:xfrm>
            <a:prstGeom prst="rect">
              <a:avLst/>
            </a:prstGeom>
          </p:spPr>
        </p:pic>
        <p:pic>
          <p:nvPicPr>
            <p:cNvPr id="60" name="object 46">
              <a:extLst>
                <a:ext uri="{FF2B5EF4-FFF2-40B4-BE49-F238E27FC236}">
                  <a16:creationId xmlns:a16="http://schemas.microsoft.com/office/drawing/2014/main" id="{36727E6E-A797-49AC-BE3D-D4ECA3F4A9B2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8539" y="3843430"/>
              <a:ext cx="725405" cy="5699615"/>
            </a:xfrm>
            <a:prstGeom prst="rect">
              <a:avLst/>
            </a:prstGeom>
          </p:spPr>
        </p:pic>
        <p:pic>
          <p:nvPicPr>
            <p:cNvPr id="61" name="object 47">
              <a:extLst>
                <a:ext uri="{FF2B5EF4-FFF2-40B4-BE49-F238E27FC236}">
                  <a16:creationId xmlns:a16="http://schemas.microsoft.com/office/drawing/2014/main" id="{8C1619EE-1B72-4870-BE67-CAD148286EC5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47115" y="3970242"/>
              <a:ext cx="4288942" cy="7113270"/>
            </a:xfrm>
            <a:prstGeom prst="rect">
              <a:avLst/>
            </a:prstGeom>
          </p:spPr>
        </p:pic>
      </p:grp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0A1AFDA2-4C1C-4CB4-94C1-C8E4C63EADD1}"/>
              </a:ext>
            </a:extLst>
          </p:cNvPr>
          <p:cNvSpPr/>
          <p:nvPr/>
        </p:nvSpPr>
        <p:spPr>
          <a:xfrm>
            <a:off x="1347787" y="3942555"/>
            <a:ext cx="1332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Знание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highlight>
                <a:srgbClr val="FFFF00"/>
              </a:highlight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id="{F8B80F1F-D247-43B4-91B6-334BB8AB40D2}"/>
              </a:ext>
            </a:extLst>
          </p:cNvPr>
          <p:cNvSpPr/>
          <p:nvPr/>
        </p:nvSpPr>
        <p:spPr>
          <a:xfrm>
            <a:off x="1472315" y="6363516"/>
            <a:ext cx="2098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Воспитание</a:t>
            </a:r>
            <a:r>
              <a:rPr lang="ru-RU" sz="2800" b="1" dirty="0"/>
              <a:t> </a:t>
            </a:r>
            <a:endParaRPr lang="ru-RU" sz="2800" b="1" dirty="0">
              <a:latin typeface="Courier New" panose="02070309020205020404" pitchFamily="49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id="{D022E7D5-5163-45F2-B6DE-C3E1A216ED01}"/>
              </a:ext>
            </a:extLst>
          </p:cNvPr>
          <p:cNvSpPr/>
          <p:nvPr/>
        </p:nvSpPr>
        <p:spPr>
          <a:xfrm>
            <a:off x="1498738" y="7313758"/>
            <a:ext cx="192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Творчество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Courier New" panose="02070309020205020404" pitchFamily="49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id="{FADD91B8-3AD2-4C76-AAB7-ED8C43211831}"/>
              </a:ext>
            </a:extLst>
          </p:cNvPr>
          <p:cNvSpPr/>
          <p:nvPr/>
        </p:nvSpPr>
        <p:spPr>
          <a:xfrm>
            <a:off x="1376492" y="9018448"/>
            <a:ext cx="28985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Профориентация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Courier New" panose="02070309020205020404" pitchFamily="49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8F981459-D8E1-44E2-98F5-60FF13BB126B}"/>
              </a:ext>
            </a:extLst>
          </p:cNvPr>
          <p:cNvSpPr/>
          <p:nvPr/>
        </p:nvSpPr>
        <p:spPr>
          <a:xfrm>
            <a:off x="1376492" y="4776077"/>
            <a:ext cx="16767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Здоровье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Courier New" panose="02070309020205020404" pitchFamily="49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id="{2DAC2970-CF45-4B9B-BD93-2686A56E9C5D}"/>
              </a:ext>
            </a:extLst>
          </p:cNvPr>
          <p:cNvSpPr/>
          <p:nvPr/>
        </p:nvSpPr>
        <p:spPr>
          <a:xfrm>
            <a:off x="1305177" y="5588219"/>
            <a:ext cx="51256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Учитель. Школьные команды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highlight>
                <a:srgbClr val="FFFF00"/>
              </a:highlight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id="{FC57F0FF-EC58-448F-9A81-A7C0ACFBE2C0}"/>
              </a:ext>
            </a:extLst>
          </p:cNvPr>
          <p:cNvSpPr/>
          <p:nvPr/>
        </p:nvSpPr>
        <p:spPr>
          <a:xfrm>
            <a:off x="1376492" y="8167802"/>
            <a:ext cx="31046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Школьный климат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Courier New" panose="02070309020205020404" pitchFamily="49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70" name="Прямоугольник 69">
            <a:extLst>
              <a:ext uri="{FF2B5EF4-FFF2-40B4-BE49-F238E27FC236}">
                <a16:creationId xmlns:a16="http://schemas.microsoft.com/office/drawing/2014/main" id="{563F514C-6173-4EFD-ADC5-8A76C820C93D}"/>
              </a:ext>
            </a:extLst>
          </p:cNvPr>
          <p:cNvSpPr/>
          <p:nvPr/>
        </p:nvSpPr>
        <p:spPr>
          <a:xfrm>
            <a:off x="1305177" y="9989039"/>
            <a:ext cx="39699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среда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highlight>
                <a:srgbClr val="FFFF00"/>
              </a:highlight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sp>
        <p:nvSpPr>
          <p:cNvPr id="71" name="object 17">
            <a:extLst>
              <a:ext uri="{FF2B5EF4-FFF2-40B4-BE49-F238E27FC236}">
                <a16:creationId xmlns:a16="http://schemas.microsoft.com/office/drawing/2014/main" id="{3F392FFA-195E-4F44-9123-AB4749B5A023}"/>
              </a:ext>
            </a:extLst>
          </p:cNvPr>
          <p:cNvSpPr txBox="1"/>
          <p:nvPr/>
        </p:nvSpPr>
        <p:spPr>
          <a:xfrm>
            <a:off x="3404704" y="876901"/>
            <a:ext cx="456935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latin typeface="Verdana"/>
                <a:cs typeface="Verdana"/>
              </a:rPr>
              <a:t>Направления анализа</a:t>
            </a:r>
            <a:endParaRPr sz="2400" dirty="0">
              <a:latin typeface="Verdana"/>
              <a:cs typeface="Verdana"/>
            </a:endParaRPr>
          </a:p>
        </p:txBody>
      </p:sp>
      <p:pic>
        <p:nvPicPr>
          <p:cNvPr id="73" name="object 2">
            <a:extLst>
              <a:ext uri="{FF2B5EF4-FFF2-40B4-BE49-F238E27FC236}">
                <a16:creationId xmlns:a16="http://schemas.microsoft.com/office/drawing/2014/main" id="{7E81CADD-63BB-4593-AAF4-2E0E7DB7818F}"/>
              </a:ext>
            </a:extLst>
          </p:cNvPr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32953" y="190712"/>
            <a:ext cx="2478723" cy="223806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838" y="121536"/>
            <a:ext cx="2478723" cy="2238064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211198" y="2782842"/>
            <a:ext cx="18745200" cy="7942140"/>
            <a:chOff x="638539" y="3843430"/>
            <a:chExt cx="4439920" cy="7303134"/>
          </a:xfrm>
        </p:grpSpPr>
        <p:pic>
          <p:nvPicPr>
            <p:cNvPr id="45" name="object 4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4070" y="3947060"/>
              <a:ext cx="4373769" cy="7199193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8539" y="3843430"/>
              <a:ext cx="725405" cy="5699615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7115" y="3970242"/>
              <a:ext cx="4288942" cy="7113270"/>
            </a:xfrm>
            <a:prstGeom prst="rect">
              <a:avLst/>
            </a:prstGeom>
          </p:spPr>
        </p:pic>
      </p:grpSp>
      <p:sp>
        <p:nvSpPr>
          <p:cNvPr id="48" name="object 48"/>
          <p:cNvSpPr txBox="1"/>
          <p:nvPr/>
        </p:nvSpPr>
        <p:spPr>
          <a:xfrm rot="5400000">
            <a:off x="10801996" y="-3886940"/>
            <a:ext cx="326564" cy="10365542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410"/>
              </a:lnSpc>
            </a:pPr>
            <a:r>
              <a:rPr sz="3600" b="1" dirty="0">
                <a:latin typeface="Verdana"/>
                <a:cs typeface="Verdana"/>
              </a:rPr>
              <a:t>М</a:t>
            </a:r>
            <a:r>
              <a:rPr sz="3600" b="1" spc="-15" dirty="0">
                <a:latin typeface="Verdana"/>
                <a:cs typeface="Verdana"/>
              </a:rPr>
              <a:t>Е</a:t>
            </a:r>
            <a:r>
              <a:rPr sz="3600" b="1" dirty="0">
                <a:latin typeface="Verdana"/>
                <a:cs typeface="Verdana"/>
              </a:rPr>
              <a:t>РОПРИ</a:t>
            </a:r>
            <a:r>
              <a:rPr sz="3600" b="1" spc="-10" dirty="0">
                <a:latin typeface="Verdana"/>
                <a:cs typeface="Verdana"/>
              </a:rPr>
              <a:t>Я</a:t>
            </a:r>
            <a:r>
              <a:rPr sz="3600" b="1" dirty="0">
                <a:latin typeface="Verdana"/>
                <a:cs typeface="Verdana"/>
              </a:rPr>
              <a:t>ТИЯ</a:t>
            </a:r>
            <a:r>
              <a:rPr sz="3600" b="1" spc="-90" dirty="0">
                <a:latin typeface="Verdana"/>
                <a:cs typeface="Verdana"/>
              </a:rPr>
              <a:t> </a:t>
            </a:r>
            <a:r>
              <a:rPr sz="3600" b="1" dirty="0">
                <a:latin typeface="Verdana"/>
                <a:cs typeface="Verdana"/>
              </a:rPr>
              <a:t>ДЛЯ</a:t>
            </a:r>
            <a:r>
              <a:rPr sz="3600" b="1" spc="-90" dirty="0">
                <a:latin typeface="Verdana"/>
                <a:cs typeface="Verdana"/>
              </a:rPr>
              <a:t> </a:t>
            </a:r>
            <a:r>
              <a:rPr sz="3600" b="1" dirty="0">
                <a:latin typeface="Verdana"/>
                <a:cs typeface="Verdana"/>
              </a:rPr>
              <a:t>ПЕДАГ</a:t>
            </a:r>
            <a:r>
              <a:rPr sz="3600" b="1" spc="-10" dirty="0">
                <a:latin typeface="Verdana"/>
                <a:cs typeface="Verdana"/>
              </a:rPr>
              <a:t>О</a:t>
            </a:r>
            <a:r>
              <a:rPr sz="3600" b="1" dirty="0">
                <a:latin typeface="Verdana"/>
                <a:cs typeface="Verdana"/>
              </a:rPr>
              <a:t>ГОВ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A735D88C-255B-4A3D-9D7B-18EEE0192EF4}"/>
              </a:ext>
            </a:extLst>
          </p:cNvPr>
          <p:cNvSpPr/>
          <p:nvPr/>
        </p:nvSpPr>
        <p:spPr>
          <a:xfrm>
            <a:off x="908050" y="3040922"/>
            <a:ext cx="11334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Семинар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практикум «</a:t>
            </a:r>
            <a:r>
              <a:rPr lang="ru-RU" sz="2800" dirty="0">
                <a:solidFill>
                  <a:srgbClr val="06060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Подготовка педагога к аттестации» </a:t>
            </a:r>
            <a:endParaRPr lang="ru-RU" sz="2800" dirty="0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56FE22E5-2FD3-4A1E-93AA-7DA607A31185}"/>
              </a:ext>
            </a:extLst>
          </p:cNvPr>
          <p:cNvSpPr/>
          <p:nvPr/>
        </p:nvSpPr>
        <p:spPr>
          <a:xfrm>
            <a:off x="701977" y="4164724"/>
            <a:ext cx="175034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Семинар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практикум «П</a:t>
            </a:r>
            <a:r>
              <a:rPr lang="ru-RU" sz="2800" dirty="0">
                <a:solidFill>
                  <a:srgbClr val="06060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редставление педагогического опыта на информационных сайтах»</a:t>
            </a:r>
            <a:r>
              <a:rPr lang="ru-RU" sz="2800" b="1" dirty="0">
                <a:solidFill>
                  <a:srgbClr val="06060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b="1" dirty="0"/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id="{D54555F6-19B5-426A-9CF2-479A9CAAF91A}"/>
              </a:ext>
            </a:extLst>
          </p:cNvPr>
          <p:cNvSpPr/>
          <p:nvPr/>
        </p:nvSpPr>
        <p:spPr>
          <a:xfrm>
            <a:off x="701976" y="5624253"/>
            <a:ext cx="179606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Педсовет «Создание и реализация индивидуальных образовательных траекторий как средство повышения качества образования при работе с ученическим резервом».</a:t>
            </a:r>
            <a:endParaRPr lang="ru-RU" sz="2800" dirty="0"/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CDFF7029-25AD-4B07-B7BE-44657D8CCB59}"/>
              </a:ext>
            </a:extLst>
          </p:cNvPr>
          <p:cNvSpPr/>
          <p:nvPr/>
        </p:nvSpPr>
        <p:spPr>
          <a:xfrm>
            <a:off x="733102" y="7379293"/>
            <a:ext cx="76081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Мероприятия по преемственности </a:t>
            </a:r>
            <a:endParaRPr lang="ru-RU" sz="2800" dirty="0"/>
          </a:p>
        </p:txBody>
      </p:sp>
      <p:sp>
        <p:nvSpPr>
          <p:cNvPr id="65" name="object 8">
            <a:extLst>
              <a:ext uri="{FF2B5EF4-FFF2-40B4-BE49-F238E27FC236}">
                <a16:creationId xmlns:a16="http://schemas.microsoft.com/office/drawing/2014/main" id="{88F8D07C-AAF6-4D32-A5D9-849123BA7178}"/>
              </a:ext>
            </a:extLst>
          </p:cNvPr>
          <p:cNvSpPr txBox="1">
            <a:spLocks/>
          </p:cNvSpPr>
          <p:nvPr/>
        </p:nvSpPr>
        <p:spPr>
          <a:xfrm>
            <a:off x="-82550" y="9408215"/>
            <a:ext cx="13638508" cy="455893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46710" marR="5080" indent="-635" algn="ctr">
              <a:lnSpc>
                <a:spcPts val="3300"/>
              </a:lnSpc>
              <a:spcBef>
                <a:spcPts val="254"/>
              </a:spcBef>
            </a:pPr>
            <a:r>
              <a:rPr lang="ru-RU" sz="2800" kern="0" spc="-6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</a:t>
            </a:r>
            <a:r>
              <a:rPr lang="ru-RU" sz="2800" kern="0" spc="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методических </a:t>
            </a:r>
            <a:r>
              <a:rPr lang="ru-RU" sz="2800" kern="0" spc="-10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kern="0" spc="-2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предметных </a:t>
            </a:r>
            <a:r>
              <a:rPr lang="ru-RU" sz="2800" kern="0" spc="-2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kern="0" spc="-4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компетенций</a:t>
            </a:r>
            <a:r>
              <a:rPr lang="ru-RU" sz="2800" kern="0" spc="-3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kern="0" spc="-4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</a:t>
            </a:r>
            <a:r>
              <a:rPr lang="ru-RU" sz="2800" kern="0" spc="-1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kern="0" spc="-2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</a:t>
            </a:r>
            <a:endParaRPr lang="ru-RU" sz="28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id="{2CF73EBA-D32D-41E8-B730-CBE652AA4923}"/>
              </a:ext>
            </a:extLst>
          </p:cNvPr>
          <p:cNvSpPr/>
          <p:nvPr/>
        </p:nvSpPr>
        <p:spPr>
          <a:xfrm>
            <a:off x="669602" y="8374987"/>
            <a:ext cx="11056168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40970" marR="5080" algn="ctr">
              <a:lnSpc>
                <a:spcPts val="3300"/>
              </a:lnSpc>
              <a:spcBef>
                <a:spcPts val="254"/>
              </a:spcBef>
            </a:pPr>
            <a:r>
              <a:rPr lang="ru-RU" sz="28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</a:t>
            </a:r>
            <a:r>
              <a:rPr lang="ru-RU" sz="28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</a:t>
            </a:r>
            <a:r>
              <a:rPr lang="ru-RU" sz="28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дефицитов </a:t>
            </a:r>
            <a:r>
              <a:rPr lang="ru-RU" sz="2800" spc="-969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 </a:t>
            </a:r>
            <a:r>
              <a:rPr lang="ru-RU" sz="28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838" y="121536"/>
            <a:ext cx="1992833" cy="179929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16360" y="1615399"/>
            <a:ext cx="13592212" cy="89456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87405" y="3264606"/>
            <a:ext cx="13564780" cy="848846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413736" y="4726982"/>
            <a:ext cx="13546493" cy="687306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98615" y="6520785"/>
            <a:ext cx="13506870" cy="675114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413736" y="8354874"/>
            <a:ext cx="13605927" cy="957047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4054499" y="1663023"/>
            <a:ext cx="12635865" cy="8406789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6830" marR="1430020">
              <a:lnSpc>
                <a:spcPts val="2830"/>
              </a:lnSpc>
              <a:spcBef>
                <a:spcPts val="235"/>
              </a:spcBef>
            </a:pPr>
            <a:r>
              <a:rPr sz="2400" spc="40" dirty="0">
                <a:latin typeface="Verdana"/>
                <a:cs typeface="Verdana"/>
              </a:rPr>
              <a:t>АУ</a:t>
            </a:r>
            <a:r>
              <a:rPr sz="2400" spc="-35" dirty="0">
                <a:latin typeface="Verdana"/>
                <a:cs typeface="Verdana"/>
              </a:rPr>
              <a:t> </a:t>
            </a:r>
            <a:r>
              <a:rPr sz="2400" spc="45" dirty="0">
                <a:latin typeface="Verdana"/>
                <a:cs typeface="Verdana"/>
              </a:rPr>
              <a:t>«Институт</a:t>
            </a:r>
            <a:r>
              <a:rPr sz="2400" spc="-35" dirty="0">
                <a:latin typeface="Verdana"/>
                <a:cs typeface="Verdana"/>
              </a:rPr>
              <a:t> </a:t>
            </a:r>
            <a:r>
              <a:rPr sz="2400" spc="-55" dirty="0">
                <a:latin typeface="Verdana"/>
                <a:cs typeface="Verdana"/>
              </a:rPr>
              <a:t>развития</a:t>
            </a:r>
            <a:r>
              <a:rPr sz="2400" spc="-35" dirty="0">
                <a:latin typeface="Verdana"/>
                <a:cs typeface="Verdana"/>
              </a:rPr>
              <a:t> </a:t>
            </a:r>
            <a:r>
              <a:rPr sz="2400" spc="-40" dirty="0">
                <a:latin typeface="Verdana"/>
                <a:cs typeface="Verdana"/>
              </a:rPr>
              <a:t>образования»,</a:t>
            </a:r>
            <a:r>
              <a:rPr sz="2400" spc="-10" dirty="0">
                <a:latin typeface="Verdana"/>
                <a:cs typeface="Verdana"/>
              </a:rPr>
              <a:t> </a:t>
            </a:r>
            <a:r>
              <a:rPr sz="2400" spc="25" dirty="0">
                <a:latin typeface="Verdana"/>
                <a:cs typeface="Verdana"/>
              </a:rPr>
              <a:t>Центр</a:t>
            </a:r>
            <a:r>
              <a:rPr sz="2400" spc="-35" dirty="0">
                <a:latin typeface="Verdana"/>
                <a:cs typeface="Verdana"/>
              </a:rPr>
              <a:t> </a:t>
            </a:r>
            <a:r>
              <a:rPr sz="2400" spc="-55" dirty="0">
                <a:latin typeface="Verdana"/>
                <a:cs typeface="Verdana"/>
              </a:rPr>
              <a:t>непрерывного</a:t>
            </a:r>
            <a:r>
              <a:rPr sz="2400" spc="-15" dirty="0">
                <a:latin typeface="Verdana"/>
                <a:cs typeface="Verdana"/>
              </a:rPr>
              <a:t> </a:t>
            </a:r>
            <a:r>
              <a:rPr sz="2400" spc="-145" dirty="0">
                <a:latin typeface="Verdana"/>
                <a:cs typeface="Verdana"/>
              </a:rPr>
              <a:t>повышения </a:t>
            </a:r>
            <a:r>
              <a:rPr sz="2400" spc="-830" dirty="0">
                <a:latin typeface="Verdana"/>
                <a:cs typeface="Verdana"/>
              </a:rPr>
              <a:t> </a:t>
            </a:r>
            <a:r>
              <a:rPr sz="2400" spc="-30" dirty="0">
                <a:latin typeface="Verdana"/>
                <a:cs typeface="Verdana"/>
              </a:rPr>
              <a:t>профессонального</a:t>
            </a:r>
            <a:r>
              <a:rPr sz="2400" spc="-25" dirty="0">
                <a:latin typeface="Verdana"/>
                <a:cs typeface="Verdana"/>
              </a:rPr>
              <a:t> </a:t>
            </a:r>
            <a:r>
              <a:rPr sz="2400" spc="45" dirty="0">
                <a:latin typeface="Verdana"/>
                <a:cs typeface="Verdana"/>
              </a:rPr>
              <a:t>мастерства</a:t>
            </a:r>
            <a:r>
              <a:rPr sz="2400" spc="-30" dirty="0">
                <a:latin typeface="Verdana"/>
                <a:cs typeface="Verdana"/>
              </a:rPr>
              <a:t> </a:t>
            </a:r>
            <a:r>
              <a:rPr sz="2400" spc="-35" dirty="0">
                <a:latin typeface="Verdana"/>
                <a:cs typeface="Verdana"/>
              </a:rPr>
              <a:t>педагогических</a:t>
            </a:r>
            <a:r>
              <a:rPr sz="2400" spc="-50" dirty="0">
                <a:latin typeface="Verdana"/>
                <a:cs typeface="Verdana"/>
              </a:rPr>
              <a:t> </a:t>
            </a:r>
            <a:r>
              <a:rPr sz="2400" spc="-20" dirty="0">
                <a:latin typeface="Verdana"/>
                <a:cs typeface="Verdana"/>
              </a:rPr>
              <a:t>работников</a:t>
            </a:r>
            <a:endParaRPr sz="2400" dirty="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1145"/>
              </a:spcBef>
              <a:tabLst>
                <a:tab pos="241300" algn="l"/>
              </a:tabLst>
            </a:pPr>
            <a:endParaRPr lang="ru-RU" sz="2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Verdana"/>
              <a:buChar char="•"/>
            </a:pPr>
            <a:endParaRPr sz="3100" dirty="0">
              <a:latin typeface="Verdana"/>
              <a:cs typeface="Verdana"/>
            </a:endParaRPr>
          </a:p>
          <a:p>
            <a:pPr marL="34925">
              <a:lnSpc>
                <a:spcPct val="100000"/>
              </a:lnSpc>
            </a:pPr>
            <a:r>
              <a:rPr sz="2400" spc="-40" dirty="0">
                <a:latin typeface="Verdana"/>
                <a:cs typeface="Verdana"/>
              </a:rPr>
              <a:t>БУ</a:t>
            </a:r>
            <a:r>
              <a:rPr sz="2400" spc="-45" dirty="0">
                <a:latin typeface="Verdana"/>
                <a:cs typeface="Verdana"/>
              </a:rPr>
              <a:t> </a:t>
            </a:r>
            <a:r>
              <a:rPr sz="2400" spc="20" dirty="0">
                <a:latin typeface="Verdana"/>
                <a:cs typeface="Verdana"/>
              </a:rPr>
              <a:t>«Сургутский</a:t>
            </a:r>
            <a:r>
              <a:rPr sz="2400" spc="-40" dirty="0">
                <a:latin typeface="Verdana"/>
                <a:cs typeface="Verdana"/>
              </a:rPr>
              <a:t> </a:t>
            </a:r>
            <a:r>
              <a:rPr sz="2400" spc="-15" dirty="0">
                <a:latin typeface="Verdana"/>
                <a:cs typeface="Verdana"/>
              </a:rPr>
              <a:t>государственный</a:t>
            </a:r>
            <a:r>
              <a:rPr sz="2400" spc="-20" dirty="0">
                <a:latin typeface="Verdana"/>
                <a:cs typeface="Verdana"/>
              </a:rPr>
              <a:t> </a:t>
            </a:r>
            <a:r>
              <a:rPr sz="2400" spc="-40" dirty="0">
                <a:latin typeface="Verdana"/>
                <a:cs typeface="Verdana"/>
              </a:rPr>
              <a:t>педагогический</a:t>
            </a:r>
            <a:r>
              <a:rPr sz="2400" spc="-35" dirty="0">
                <a:latin typeface="Verdana"/>
                <a:cs typeface="Verdana"/>
              </a:rPr>
              <a:t> </a:t>
            </a:r>
            <a:r>
              <a:rPr sz="2400" spc="10" dirty="0">
                <a:latin typeface="Verdana"/>
                <a:cs typeface="Verdana"/>
              </a:rPr>
              <a:t>университет»</a:t>
            </a:r>
            <a:endParaRPr sz="2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00" dirty="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endParaRPr sz="2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Verdana"/>
              <a:buChar char="•"/>
            </a:pPr>
            <a:endParaRPr sz="2600" dirty="0">
              <a:latin typeface="Verdana"/>
              <a:cs typeface="Verdana"/>
            </a:endParaRPr>
          </a:p>
          <a:p>
            <a:pPr marL="26670">
              <a:lnSpc>
                <a:spcPct val="100000"/>
              </a:lnSpc>
            </a:pPr>
            <a:r>
              <a:rPr sz="2400" spc="-40" dirty="0">
                <a:latin typeface="Verdana"/>
                <a:cs typeface="Verdana"/>
              </a:rPr>
              <a:t>БУ</a:t>
            </a:r>
            <a:r>
              <a:rPr sz="2400" spc="-55" dirty="0">
                <a:latin typeface="Verdana"/>
                <a:cs typeface="Verdana"/>
              </a:rPr>
              <a:t> </a:t>
            </a:r>
            <a:r>
              <a:rPr sz="2400" spc="-60" dirty="0">
                <a:latin typeface="Verdana"/>
                <a:cs typeface="Verdana"/>
              </a:rPr>
              <a:t>ВО</a:t>
            </a:r>
            <a:r>
              <a:rPr sz="2400" spc="-40" dirty="0">
                <a:latin typeface="Verdana"/>
                <a:cs typeface="Verdana"/>
              </a:rPr>
              <a:t> </a:t>
            </a:r>
            <a:r>
              <a:rPr sz="2400" spc="20" dirty="0">
                <a:latin typeface="Verdana"/>
                <a:cs typeface="Verdana"/>
              </a:rPr>
              <a:t>«Сургутский</a:t>
            </a:r>
            <a:r>
              <a:rPr sz="2400" spc="-45" dirty="0">
                <a:latin typeface="Verdana"/>
                <a:cs typeface="Verdana"/>
              </a:rPr>
              <a:t> </a:t>
            </a:r>
            <a:r>
              <a:rPr sz="2400" spc="-15" dirty="0">
                <a:latin typeface="Verdana"/>
                <a:cs typeface="Verdana"/>
              </a:rPr>
              <a:t>государственный</a:t>
            </a:r>
            <a:r>
              <a:rPr sz="2400" spc="-40" dirty="0">
                <a:latin typeface="Verdana"/>
                <a:cs typeface="Verdana"/>
              </a:rPr>
              <a:t> </a:t>
            </a:r>
            <a:r>
              <a:rPr sz="2400" spc="10" dirty="0">
                <a:latin typeface="Verdana"/>
                <a:cs typeface="Verdana"/>
              </a:rPr>
              <a:t>университет»</a:t>
            </a:r>
            <a:endParaRPr sz="2400" dirty="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1830"/>
              </a:spcBef>
              <a:tabLst>
                <a:tab pos="241300" algn="l"/>
              </a:tabLst>
            </a:pPr>
            <a:endParaRPr sz="2400" dirty="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  <a:tabLst>
                <a:tab pos="241300" algn="l"/>
              </a:tabLst>
            </a:pPr>
            <a:endParaRPr sz="2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Verdana"/>
              <a:buChar char="•"/>
            </a:pPr>
            <a:endParaRPr sz="2550" dirty="0">
              <a:latin typeface="Verdana"/>
              <a:cs typeface="Verdana"/>
            </a:endParaRPr>
          </a:p>
          <a:p>
            <a:pPr marL="26034">
              <a:lnSpc>
                <a:spcPct val="100000"/>
              </a:lnSpc>
            </a:pPr>
            <a:r>
              <a:rPr sz="2400" dirty="0">
                <a:latin typeface="Verdana"/>
                <a:cs typeface="Verdana"/>
              </a:rPr>
              <a:t>ФГАОУ</a:t>
            </a:r>
            <a:r>
              <a:rPr sz="2400" spc="-45" dirty="0">
                <a:latin typeface="Verdana"/>
                <a:cs typeface="Verdana"/>
              </a:rPr>
              <a:t> </a:t>
            </a:r>
            <a:r>
              <a:rPr sz="2400" spc="-85" dirty="0">
                <a:latin typeface="Verdana"/>
                <a:cs typeface="Verdana"/>
              </a:rPr>
              <a:t>ДПО</a:t>
            </a:r>
            <a:r>
              <a:rPr sz="2400" spc="-45" dirty="0">
                <a:latin typeface="Verdana"/>
                <a:cs typeface="Verdana"/>
              </a:rPr>
              <a:t> </a:t>
            </a:r>
            <a:r>
              <a:rPr sz="2400" spc="-30" dirty="0">
                <a:latin typeface="Verdana"/>
                <a:cs typeface="Verdana"/>
              </a:rPr>
              <a:t>«Академия</a:t>
            </a:r>
            <a:r>
              <a:rPr sz="2400" spc="-25" dirty="0">
                <a:latin typeface="Verdana"/>
                <a:cs typeface="Verdana"/>
              </a:rPr>
              <a:t> </a:t>
            </a:r>
            <a:r>
              <a:rPr sz="2400" spc="-50" dirty="0">
                <a:latin typeface="Verdana"/>
                <a:cs typeface="Verdana"/>
              </a:rPr>
              <a:t>Минпросвещения</a:t>
            </a:r>
            <a:r>
              <a:rPr sz="2400" spc="-55" dirty="0">
                <a:latin typeface="Verdana"/>
                <a:cs typeface="Verdana"/>
              </a:rPr>
              <a:t> </a:t>
            </a:r>
            <a:r>
              <a:rPr sz="2400" spc="45" dirty="0">
                <a:latin typeface="Verdana"/>
                <a:cs typeface="Verdana"/>
              </a:rPr>
              <a:t>России»</a:t>
            </a:r>
            <a:endParaRPr sz="2400" dirty="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789"/>
              </a:spcBef>
              <a:buChar char="•"/>
              <a:tabLst>
                <a:tab pos="241300" algn="l"/>
              </a:tabLst>
            </a:pPr>
            <a:endParaRPr sz="2400" dirty="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  <a:tabLst>
                <a:tab pos="241300" algn="l"/>
              </a:tabLst>
            </a:pPr>
            <a:endParaRPr sz="2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Verdana"/>
              <a:buChar char="•"/>
            </a:pPr>
            <a:endParaRPr sz="3450" dirty="0">
              <a:latin typeface="Verdana"/>
              <a:cs typeface="Verdana"/>
            </a:endParaRPr>
          </a:p>
          <a:p>
            <a:pPr marL="40005">
              <a:lnSpc>
                <a:spcPct val="100000"/>
              </a:lnSpc>
              <a:spcBef>
                <a:spcPts val="5"/>
              </a:spcBef>
            </a:pPr>
            <a:r>
              <a:rPr sz="2400" spc="-85" dirty="0">
                <a:latin typeface="Verdana"/>
                <a:cs typeface="Verdana"/>
              </a:rPr>
              <a:t>Иные</a:t>
            </a:r>
            <a:r>
              <a:rPr sz="2400" spc="-40" dirty="0">
                <a:latin typeface="Verdana"/>
                <a:cs typeface="Verdana"/>
              </a:rPr>
              <a:t> </a:t>
            </a:r>
            <a:r>
              <a:rPr sz="2400" spc="-30" dirty="0">
                <a:latin typeface="Verdana"/>
                <a:cs typeface="Verdana"/>
              </a:rPr>
              <a:t>организации</a:t>
            </a:r>
            <a:r>
              <a:rPr sz="2400" spc="-40" dirty="0">
                <a:latin typeface="Verdana"/>
                <a:cs typeface="Verdana"/>
              </a:rPr>
              <a:t> </a:t>
            </a:r>
            <a:r>
              <a:rPr sz="2400" spc="-35" dirty="0">
                <a:latin typeface="Verdana"/>
                <a:cs typeface="Verdana"/>
              </a:rPr>
              <a:t>(АНО</a:t>
            </a:r>
            <a:r>
              <a:rPr sz="2400" spc="-30" dirty="0">
                <a:latin typeface="Verdana"/>
                <a:cs typeface="Verdana"/>
              </a:rPr>
              <a:t> </a:t>
            </a:r>
            <a:r>
              <a:rPr sz="2400" spc="-45" dirty="0">
                <a:latin typeface="Verdana"/>
                <a:cs typeface="Verdana"/>
              </a:rPr>
              <a:t>ЦДПО</a:t>
            </a:r>
            <a:r>
              <a:rPr sz="2400" spc="-40" dirty="0">
                <a:latin typeface="Verdana"/>
                <a:cs typeface="Verdana"/>
              </a:rPr>
              <a:t> </a:t>
            </a:r>
            <a:r>
              <a:rPr sz="2400" spc="20" dirty="0">
                <a:latin typeface="Verdana"/>
                <a:cs typeface="Verdana"/>
              </a:rPr>
              <a:t>«Веста»,</a:t>
            </a:r>
            <a:r>
              <a:rPr sz="2400" spc="-30" dirty="0">
                <a:latin typeface="Verdana"/>
                <a:cs typeface="Verdana"/>
              </a:rPr>
              <a:t> </a:t>
            </a:r>
            <a:r>
              <a:rPr sz="2400" spc="-20" dirty="0">
                <a:latin typeface="Verdana"/>
                <a:cs typeface="Verdana"/>
              </a:rPr>
              <a:t>АНО</a:t>
            </a:r>
            <a:r>
              <a:rPr sz="2400" spc="-35" dirty="0">
                <a:latin typeface="Verdana"/>
                <a:cs typeface="Verdana"/>
              </a:rPr>
              <a:t> </a:t>
            </a:r>
            <a:r>
              <a:rPr sz="2400" spc="-85" dirty="0">
                <a:latin typeface="Verdana"/>
                <a:cs typeface="Verdana"/>
              </a:rPr>
              <a:t>ДПО</a:t>
            </a:r>
            <a:r>
              <a:rPr sz="2400" spc="-25" dirty="0">
                <a:latin typeface="Verdana"/>
                <a:cs typeface="Verdana"/>
              </a:rPr>
              <a:t> </a:t>
            </a:r>
            <a:r>
              <a:rPr sz="2400" spc="40" dirty="0">
                <a:latin typeface="Verdana"/>
                <a:cs typeface="Verdana"/>
              </a:rPr>
              <a:t>«Аудит</a:t>
            </a:r>
            <a:r>
              <a:rPr sz="2400" spc="-30" dirty="0">
                <a:latin typeface="Verdana"/>
                <a:cs typeface="Verdana"/>
              </a:rPr>
              <a:t> </a:t>
            </a:r>
            <a:r>
              <a:rPr sz="2400" dirty="0">
                <a:latin typeface="Verdana"/>
                <a:cs typeface="Verdana"/>
              </a:rPr>
              <a:t>Безопасность»</a:t>
            </a:r>
            <a:r>
              <a:rPr sz="2400" spc="-25" dirty="0">
                <a:latin typeface="Verdana"/>
                <a:cs typeface="Verdana"/>
              </a:rPr>
              <a:t> </a:t>
            </a:r>
            <a:r>
              <a:rPr sz="2400" spc="-90" dirty="0">
                <a:latin typeface="Verdana"/>
                <a:cs typeface="Verdana"/>
              </a:rPr>
              <a:t>и</a:t>
            </a:r>
            <a:r>
              <a:rPr sz="2400" spc="-40" dirty="0">
                <a:latin typeface="Verdana"/>
                <a:cs typeface="Verdana"/>
              </a:rPr>
              <a:t> </a:t>
            </a:r>
            <a:r>
              <a:rPr sz="2400" spc="5" dirty="0">
                <a:latin typeface="Verdana"/>
                <a:cs typeface="Verdana"/>
              </a:rPr>
              <a:t>др.)</a:t>
            </a:r>
            <a:endParaRPr sz="2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350" dirty="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endParaRPr sz="2400" dirty="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  <a:tabLst>
                <a:tab pos="241300" algn="l"/>
              </a:tabLst>
            </a:pPr>
            <a:endParaRPr sz="2400" dirty="0">
              <a:latin typeface="Verdana"/>
              <a:cs typeface="Verdana"/>
            </a:endParaRPr>
          </a:p>
        </p:txBody>
      </p:sp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04338" y="3552353"/>
            <a:ext cx="7262184" cy="8061629"/>
          </a:xfrm>
          <a:prstGeom prst="rect">
            <a:avLst/>
          </a:prstGeom>
        </p:spPr>
      </p:pic>
      <p:sp>
        <p:nvSpPr>
          <p:cNvPr id="24" name="object 48">
            <a:extLst>
              <a:ext uri="{FF2B5EF4-FFF2-40B4-BE49-F238E27FC236}">
                <a16:creationId xmlns:a16="http://schemas.microsoft.com/office/drawing/2014/main" id="{59C7A536-9505-4148-9798-E706F17D6502}"/>
              </a:ext>
            </a:extLst>
          </p:cNvPr>
          <p:cNvSpPr txBox="1"/>
          <p:nvPr/>
        </p:nvSpPr>
        <p:spPr>
          <a:xfrm rot="5400000">
            <a:off x="10234548" y="-5605154"/>
            <a:ext cx="326564" cy="131248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410"/>
              </a:lnSpc>
            </a:pPr>
            <a:r>
              <a:rPr lang="ru-RU" sz="3600" b="1" dirty="0">
                <a:latin typeface="Verdana"/>
                <a:cs typeface="Verdana"/>
              </a:rPr>
              <a:t>Организация повышения квалификации</a:t>
            </a:r>
            <a:endParaRPr sz="36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838" y="121536"/>
            <a:ext cx="1992833" cy="179929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246638"/>
            <a:ext cx="7262184" cy="806162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716969" y="2165930"/>
            <a:ext cx="15780385" cy="756809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70" dirty="0">
                <a:latin typeface="Verdana"/>
                <a:cs typeface="Verdana"/>
              </a:rPr>
              <a:t>Важные</a:t>
            </a:r>
            <a:r>
              <a:rPr sz="2800" b="1" spc="-100" dirty="0">
                <a:latin typeface="Verdana"/>
                <a:cs typeface="Verdana"/>
              </a:rPr>
              <a:t> </a:t>
            </a:r>
            <a:r>
              <a:rPr sz="2800" b="1" spc="-180" dirty="0">
                <a:latin typeface="Verdana"/>
                <a:cs typeface="Verdana"/>
              </a:rPr>
              <a:t>изменения</a:t>
            </a:r>
            <a:r>
              <a:rPr sz="2800" b="1" spc="-110" dirty="0">
                <a:latin typeface="Verdana"/>
                <a:cs typeface="Verdana"/>
              </a:rPr>
              <a:t> </a:t>
            </a:r>
            <a:r>
              <a:rPr sz="2800" b="1" spc="-335" dirty="0">
                <a:latin typeface="Verdana"/>
                <a:cs typeface="Verdana"/>
              </a:rPr>
              <a:t>в</a:t>
            </a:r>
            <a:r>
              <a:rPr sz="2800" b="1" spc="-110" dirty="0">
                <a:latin typeface="Verdana"/>
                <a:cs typeface="Verdana"/>
              </a:rPr>
              <a:t> </a:t>
            </a:r>
            <a:r>
              <a:rPr sz="2800" b="1" spc="-204" dirty="0">
                <a:latin typeface="Verdana"/>
                <a:cs typeface="Verdana"/>
              </a:rPr>
              <a:t>порядке</a:t>
            </a:r>
            <a:r>
              <a:rPr sz="2800" b="1" spc="-110" dirty="0">
                <a:latin typeface="Verdana"/>
                <a:cs typeface="Verdana"/>
              </a:rPr>
              <a:t> </a:t>
            </a:r>
            <a:r>
              <a:rPr sz="2800" b="1" spc="-200" dirty="0">
                <a:latin typeface="Verdana"/>
                <a:cs typeface="Verdana"/>
              </a:rPr>
              <a:t>прохождения</a:t>
            </a:r>
            <a:r>
              <a:rPr sz="2800" b="1" spc="-100" dirty="0">
                <a:latin typeface="Verdana"/>
                <a:cs typeface="Verdana"/>
              </a:rPr>
              <a:t> </a:t>
            </a:r>
            <a:r>
              <a:rPr sz="2800" b="1" spc="-55" dirty="0">
                <a:latin typeface="Verdana"/>
                <a:cs typeface="Verdana"/>
              </a:rPr>
              <a:t>аттестации:</a:t>
            </a:r>
            <a:endParaRPr sz="28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750" dirty="0">
              <a:latin typeface="Verdana"/>
              <a:cs typeface="Verdana"/>
            </a:endParaRPr>
          </a:p>
          <a:p>
            <a:r>
              <a:rPr sz="2800" spc="-75" dirty="0">
                <a:latin typeface="Verdana"/>
                <a:cs typeface="Verdana"/>
              </a:rPr>
              <a:t>условия</a:t>
            </a:r>
            <a:r>
              <a:rPr sz="2800" spc="-50" dirty="0">
                <a:latin typeface="Verdana"/>
                <a:cs typeface="Verdana"/>
              </a:rPr>
              <a:t> прохождения </a:t>
            </a:r>
            <a:r>
              <a:rPr sz="2800" spc="30" dirty="0">
                <a:latin typeface="Verdana"/>
                <a:cs typeface="Verdana"/>
              </a:rPr>
              <a:t>аттестации</a:t>
            </a:r>
            <a:r>
              <a:rPr sz="2800" spc="-20" dirty="0">
                <a:latin typeface="Verdana"/>
                <a:cs typeface="Verdana"/>
              </a:rPr>
              <a:t> </a:t>
            </a:r>
            <a:r>
              <a:rPr sz="2800" spc="-175" dirty="0">
                <a:latin typeface="Verdana"/>
                <a:cs typeface="Verdana"/>
              </a:rPr>
              <a:t>в</a:t>
            </a:r>
            <a:r>
              <a:rPr sz="2800" spc="-50" dirty="0">
                <a:latin typeface="Verdana"/>
                <a:cs typeface="Verdana"/>
              </a:rPr>
              <a:t> </a:t>
            </a:r>
            <a:r>
              <a:rPr sz="2800" spc="-95" dirty="0">
                <a:latin typeface="Verdana"/>
                <a:cs typeface="Verdana"/>
              </a:rPr>
              <a:t>целях</a:t>
            </a:r>
            <a:r>
              <a:rPr sz="2800" spc="-40" dirty="0">
                <a:latin typeface="Verdana"/>
                <a:cs typeface="Verdana"/>
              </a:rPr>
              <a:t> подтверждения</a:t>
            </a:r>
            <a:r>
              <a:rPr sz="2800" spc="-20" dirty="0">
                <a:latin typeface="Verdana"/>
                <a:cs typeface="Verdana"/>
              </a:rPr>
              <a:t> </a:t>
            </a:r>
            <a:r>
              <a:rPr sz="2800" spc="5" dirty="0">
                <a:latin typeface="Verdana"/>
                <a:cs typeface="Verdana"/>
              </a:rPr>
              <a:t>соответствия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15" dirty="0">
                <a:latin typeface="Verdana"/>
                <a:cs typeface="Verdana"/>
              </a:rPr>
              <a:t>занимаемой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10" dirty="0">
                <a:latin typeface="Verdana"/>
                <a:cs typeface="Verdana"/>
              </a:rPr>
              <a:t>должности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-65" dirty="0" err="1">
                <a:latin typeface="Verdana"/>
                <a:cs typeface="Verdana"/>
              </a:rPr>
              <a:t>сохранены</a:t>
            </a:r>
            <a:r>
              <a:rPr sz="2800" spc="-65" dirty="0">
                <a:latin typeface="Verdana"/>
                <a:cs typeface="Verdana"/>
              </a:rPr>
              <a:t>;</a:t>
            </a:r>
            <a:r>
              <a:rPr lang="ru-RU" dirty="0"/>
              <a:t> </a:t>
            </a:r>
          </a:p>
          <a:p>
            <a:r>
              <a:rPr lang="ru-RU" dirty="0"/>
              <a:t> 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Verdana"/>
              <a:buChar char="-"/>
            </a:pPr>
            <a:endParaRPr sz="2750" dirty="0">
              <a:latin typeface="Verdana"/>
              <a:cs typeface="Verdana"/>
            </a:endParaRPr>
          </a:p>
          <a:p>
            <a:pPr marL="12700" marR="1115060">
              <a:lnSpc>
                <a:spcPct val="100000"/>
              </a:lnSpc>
              <a:spcBef>
                <a:spcPts val="5"/>
              </a:spcBef>
              <a:buChar char="-"/>
              <a:tabLst>
                <a:tab pos="358775" algn="l"/>
              </a:tabLst>
            </a:pPr>
            <a:r>
              <a:rPr sz="2800" spc="-114" dirty="0">
                <a:latin typeface="Verdana"/>
                <a:cs typeface="Verdana"/>
              </a:rPr>
              <a:t>квалификационные</a:t>
            </a:r>
            <a:r>
              <a:rPr sz="2800" spc="-15" dirty="0">
                <a:latin typeface="Verdana"/>
                <a:cs typeface="Verdana"/>
              </a:rPr>
              <a:t> </a:t>
            </a:r>
            <a:r>
              <a:rPr sz="2800" spc="-30" dirty="0">
                <a:latin typeface="Verdana"/>
                <a:cs typeface="Verdana"/>
              </a:rPr>
              <a:t>категории</a:t>
            </a:r>
            <a:r>
              <a:rPr sz="2800" spc="-25" dirty="0">
                <a:latin typeface="Verdana"/>
                <a:cs typeface="Verdana"/>
              </a:rPr>
              <a:t> </a:t>
            </a:r>
            <a:r>
              <a:rPr sz="2800" spc="-50" dirty="0">
                <a:latin typeface="Verdana"/>
                <a:cs typeface="Verdana"/>
              </a:rPr>
              <a:t>устанавливаемые</a:t>
            </a:r>
            <a:r>
              <a:rPr sz="2800" spc="-5" dirty="0">
                <a:latin typeface="Verdana"/>
                <a:cs typeface="Verdana"/>
              </a:rPr>
              <a:t> </a:t>
            </a:r>
            <a:r>
              <a:rPr sz="2800" spc="155" dirty="0">
                <a:latin typeface="Verdana"/>
                <a:cs typeface="Verdana"/>
              </a:rPr>
              <a:t>с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434" dirty="0">
                <a:latin typeface="Verdana"/>
                <a:cs typeface="Verdana"/>
              </a:rPr>
              <a:t>1</a:t>
            </a:r>
            <a:r>
              <a:rPr sz="2800" spc="-50" dirty="0">
                <a:latin typeface="Verdana"/>
                <a:cs typeface="Verdana"/>
              </a:rPr>
              <a:t> </a:t>
            </a:r>
            <a:r>
              <a:rPr sz="2800" spc="-40" dirty="0">
                <a:latin typeface="Verdana"/>
                <a:cs typeface="Verdana"/>
              </a:rPr>
              <a:t>сентября</a:t>
            </a:r>
            <a:r>
              <a:rPr sz="2800" spc="-20" dirty="0">
                <a:latin typeface="Verdana"/>
                <a:cs typeface="Verdana"/>
              </a:rPr>
              <a:t> </a:t>
            </a:r>
            <a:r>
              <a:rPr sz="2800" spc="130" dirty="0">
                <a:latin typeface="Verdana"/>
                <a:cs typeface="Verdana"/>
              </a:rPr>
              <a:t>2023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10" dirty="0">
                <a:latin typeface="Verdana"/>
                <a:cs typeface="Verdana"/>
              </a:rPr>
              <a:t>года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60" dirty="0">
                <a:latin typeface="Verdana"/>
                <a:cs typeface="Verdana"/>
              </a:rPr>
              <a:t>будут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5" dirty="0">
                <a:latin typeface="Verdana"/>
                <a:cs typeface="Verdana"/>
              </a:rPr>
              <a:t>действовать</a:t>
            </a:r>
            <a:r>
              <a:rPr sz="2800" spc="-65" dirty="0">
                <a:latin typeface="Verdana"/>
                <a:cs typeface="Verdana"/>
              </a:rPr>
              <a:t> </a:t>
            </a:r>
            <a:r>
              <a:rPr sz="2800" spc="15" dirty="0">
                <a:latin typeface="Verdana"/>
                <a:cs typeface="Verdana"/>
              </a:rPr>
              <a:t>бессрочно;</a:t>
            </a:r>
            <a:endParaRPr sz="28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Verdana"/>
              <a:buChar char="-"/>
            </a:pPr>
            <a:endParaRPr sz="2750" dirty="0">
              <a:latin typeface="Verdana"/>
              <a:cs typeface="Verdana"/>
            </a:endParaRPr>
          </a:p>
          <a:p>
            <a:pPr marL="12700" marR="400050">
              <a:lnSpc>
                <a:spcPct val="100000"/>
              </a:lnSpc>
              <a:buChar char="-"/>
              <a:tabLst>
                <a:tab pos="358775" algn="l"/>
              </a:tabLst>
            </a:pPr>
            <a:r>
              <a:rPr sz="2800" spc="-35" dirty="0">
                <a:latin typeface="Verdana"/>
                <a:cs typeface="Verdana"/>
              </a:rPr>
              <a:t>упразднен </a:t>
            </a:r>
            <a:r>
              <a:rPr sz="2800" spc="25" dirty="0">
                <a:latin typeface="Verdana"/>
                <a:cs typeface="Verdana"/>
              </a:rPr>
              <a:t>срок </a:t>
            </a:r>
            <a:r>
              <a:rPr sz="2800" spc="90" dirty="0">
                <a:latin typeface="Verdana"/>
                <a:cs typeface="Verdana"/>
              </a:rPr>
              <a:t>2 </a:t>
            </a:r>
            <a:r>
              <a:rPr sz="2800" spc="10" dirty="0">
                <a:latin typeface="Verdana"/>
                <a:cs typeface="Verdana"/>
              </a:rPr>
              <a:t>года </a:t>
            </a:r>
            <a:r>
              <a:rPr sz="2800" spc="-110" dirty="0">
                <a:latin typeface="Verdana"/>
                <a:cs typeface="Verdana"/>
              </a:rPr>
              <a:t>для </a:t>
            </a:r>
            <a:r>
              <a:rPr sz="2800" spc="-95" dirty="0">
                <a:latin typeface="Verdana"/>
                <a:cs typeface="Verdana"/>
              </a:rPr>
              <a:t>получения </a:t>
            </a:r>
            <a:r>
              <a:rPr sz="2800" spc="-120" dirty="0">
                <a:latin typeface="Verdana"/>
                <a:cs typeface="Verdana"/>
              </a:rPr>
              <a:t>высшей </a:t>
            </a:r>
            <a:r>
              <a:rPr sz="2800" spc="-100" dirty="0">
                <a:latin typeface="Verdana"/>
                <a:cs typeface="Verdana"/>
              </a:rPr>
              <a:t>квалификационной </a:t>
            </a:r>
            <a:r>
              <a:rPr sz="2800" spc="-30" dirty="0">
                <a:latin typeface="Verdana"/>
                <a:cs typeface="Verdana"/>
              </a:rPr>
              <a:t>категории </a:t>
            </a:r>
            <a:r>
              <a:rPr sz="2800" spc="-25" dirty="0">
                <a:latin typeface="Verdana"/>
                <a:cs typeface="Verdana"/>
              </a:rPr>
              <a:t>после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95" dirty="0">
                <a:latin typeface="Verdana"/>
                <a:cs typeface="Verdana"/>
              </a:rPr>
              <a:t>получения</a:t>
            </a:r>
            <a:r>
              <a:rPr sz="2800" spc="-65" dirty="0">
                <a:latin typeface="Verdana"/>
                <a:cs typeface="Verdana"/>
              </a:rPr>
              <a:t> </a:t>
            </a:r>
            <a:r>
              <a:rPr sz="2800" spc="-60" dirty="0">
                <a:latin typeface="Verdana"/>
                <a:cs typeface="Verdana"/>
              </a:rPr>
              <a:t>первой категории;</a:t>
            </a:r>
            <a:endParaRPr sz="28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Verdana"/>
              <a:buChar char="-"/>
            </a:pPr>
            <a:endParaRPr sz="275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Verdana"/>
              <a:buChar char="-"/>
            </a:pPr>
            <a:endParaRPr sz="2750" dirty="0">
              <a:latin typeface="Verdana"/>
              <a:cs typeface="Verdana"/>
            </a:endParaRPr>
          </a:p>
          <a:p>
            <a:pPr marL="12700" marR="517525">
              <a:lnSpc>
                <a:spcPct val="100000"/>
              </a:lnSpc>
              <a:buChar char="-"/>
              <a:tabLst>
                <a:tab pos="358775" algn="l"/>
              </a:tabLst>
            </a:pPr>
            <a:r>
              <a:rPr sz="2800" spc="-25" dirty="0">
                <a:latin typeface="Verdana"/>
                <a:cs typeface="Verdana"/>
              </a:rPr>
              <a:t>работники</a:t>
            </a:r>
            <a:r>
              <a:rPr sz="2800" spc="-50" dirty="0">
                <a:latin typeface="Verdana"/>
                <a:cs typeface="Verdana"/>
              </a:rPr>
              <a:t> </a:t>
            </a:r>
            <a:r>
              <a:rPr sz="2800" spc="-45" dirty="0">
                <a:latin typeface="Verdana"/>
                <a:cs typeface="Verdana"/>
              </a:rPr>
              <a:t>имеющие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10" dirty="0">
                <a:latin typeface="Verdana"/>
                <a:cs typeface="Verdana"/>
              </a:rPr>
              <a:t>государственные</a:t>
            </a:r>
            <a:r>
              <a:rPr sz="2800" spc="5" dirty="0">
                <a:latin typeface="Verdana"/>
                <a:cs typeface="Verdana"/>
              </a:rPr>
              <a:t> </a:t>
            </a:r>
            <a:r>
              <a:rPr sz="2800" spc="-80" dirty="0">
                <a:latin typeface="Verdana"/>
                <a:cs typeface="Verdana"/>
              </a:rPr>
              <a:t>награды,</a:t>
            </a:r>
            <a:r>
              <a:rPr sz="2800" spc="-20" dirty="0">
                <a:latin typeface="Verdana"/>
                <a:cs typeface="Verdana"/>
              </a:rPr>
              <a:t> </a:t>
            </a:r>
            <a:r>
              <a:rPr sz="2800" spc="-55" dirty="0">
                <a:latin typeface="Verdana"/>
                <a:cs typeface="Verdana"/>
              </a:rPr>
              <a:t>почетные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145" dirty="0">
                <a:latin typeface="Verdana"/>
                <a:cs typeface="Verdana"/>
              </a:rPr>
              <a:t>звания,</a:t>
            </a:r>
            <a:r>
              <a:rPr sz="2800" spc="-25" dirty="0">
                <a:latin typeface="Verdana"/>
                <a:cs typeface="Verdana"/>
              </a:rPr>
              <a:t> </a:t>
            </a:r>
            <a:r>
              <a:rPr sz="2800" spc="-30" dirty="0">
                <a:latin typeface="Verdana"/>
                <a:cs typeface="Verdana"/>
              </a:rPr>
              <a:t>ведомственные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95" dirty="0">
                <a:latin typeface="Verdana"/>
                <a:cs typeface="Verdana"/>
              </a:rPr>
              <a:t>знаки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90" dirty="0">
                <a:latin typeface="Verdana"/>
                <a:cs typeface="Verdana"/>
              </a:rPr>
              <a:t>отличия,</a:t>
            </a:r>
            <a:r>
              <a:rPr sz="2800" spc="-75" dirty="0">
                <a:latin typeface="Verdana"/>
                <a:cs typeface="Verdana"/>
              </a:rPr>
              <a:t> </a:t>
            </a:r>
            <a:r>
              <a:rPr sz="2800" spc="-15" dirty="0">
                <a:latin typeface="Verdana"/>
                <a:cs typeface="Verdana"/>
              </a:rPr>
              <a:t>проходят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30" dirty="0">
                <a:latin typeface="Verdana"/>
                <a:cs typeface="Verdana"/>
              </a:rPr>
              <a:t>аттестацию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-175" dirty="0">
                <a:latin typeface="Verdana"/>
                <a:cs typeface="Verdana"/>
              </a:rPr>
              <a:t>в</a:t>
            </a:r>
            <a:r>
              <a:rPr sz="2800" spc="-60" dirty="0">
                <a:latin typeface="Verdana"/>
                <a:cs typeface="Verdana"/>
              </a:rPr>
              <a:t> </a:t>
            </a:r>
            <a:r>
              <a:rPr sz="2800" spc="-30" dirty="0">
                <a:latin typeface="Verdana"/>
                <a:cs typeface="Verdana"/>
              </a:rPr>
              <a:t>упрощенном</a:t>
            </a:r>
            <a:r>
              <a:rPr sz="2800" spc="-35" dirty="0">
                <a:latin typeface="Verdana"/>
                <a:cs typeface="Verdana"/>
              </a:rPr>
              <a:t> </a:t>
            </a:r>
            <a:r>
              <a:rPr sz="2800" spc="-105" dirty="0">
                <a:latin typeface="Verdana"/>
                <a:cs typeface="Verdana"/>
              </a:rPr>
              <a:t>порядке;</a:t>
            </a:r>
            <a:endParaRPr sz="28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Verdana"/>
              <a:buChar char="-"/>
            </a:pPr>
            <a:endParaRPr sz="2750" dirty="0">
              <a:latin typeface="Verdana"/>
              <a:cs typeface="Verdana"/>
            </a:endParaRPr>
          </a:p>
          <a:p>
            <a:pPr marL="12700" marR="1125220">
              <a:lnSpc>
                <a:spcPct val="100000"/>
              </a:lnSpc>
              <a:buChar char="-"/>
              <a:tabLst>
                <a:tab pos="358775" algn="l"/>
              </a:tabLst>
            </a:pPr>
            <a:r>
              <a:rPr sz="2800" spc="-100" dirty="0">
                <a:latin typeface="Verdana"/>
                <a:cs typeface="Verdana"/>
              </a:rPr>
              <a:t>введены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110" dirty="0">
                <a:latin typeface="Verdana"/>
                <a:cs typeface="Verdana"/>
              </a:rPr>
              <a:t>новые</a:t>
            </a:r>
            <a:r>
              <a:rPr sz="2800" spc="-25" dirty="0">
                <a:latin typeface="Verdana"/>
                <a:cs typeface="Verdana"/>
              </a:rPr>
              <a:t> </a:t>
            </a:r>
            <a:r>
              <a:rPr sz="2800" spc="-114" dirty="0">
                <a:latin typeface="Verdana"/>
                <a:cs typeface="Verdana"/>
              </a:rPr>
              <a:t>квалификационные</a:t>
            </a:r>
            <a:r>
              <a:rPr sz="2800" spc="-5" dirty="0">
                <a:latin typeface="Verdana"/>
                <a:cs typeface="Verdana"/>
              </a:rPr>
              <a:t> </a:t>
            </a:r>
            <a:r>
              <a:rPr sz="2800" spc="-60" dirty="0">
                <a:latin typeface="Verdana"/>
                <a:cs typeface="Verdana"/>
              </a:rPr>
              <a:t>категории:</a:t>
            </a:r>
            <a:r>
              <a:rPr sz="2800" spc="-20" dirty="0">
                <a:latin typeface="Verdana"/>
                <a:cs typeface="Verdana"/>
              </a:rPr>
              <a:t> </a:t>
            </a:r>
            <a:r>
              <a:rPr sz="2800" spc="20" dirty="0">
                <a:latin typeface="Verdana"/>
                <a:cs typeface="Verdana"/>
              </a:rPr>
              <a:t>"педагог-методист"</a:t>
            </a:r>
            <a:r>
              <a:rPr sz="2800" spc="-10" dirty="0">
                <a:latin typeface="Verdana"/>
                <a:cs typeface="Verdana"/>
              </a:rPr>
              <a:t> </a:t>
            </a:r>
            <a:r>
              <a:rPr sz="2800" spc="-105" dirty="0">
                <a:latin typeface="Verdana"/>
                <a:cs typeface="Verdana"/>
              </a:rPr>
              <a:t>и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5" dirty="0">
                <a:latin typeface="Verdana"/>
                <a:cs typeface="Verdana"/>
              </a:rPr>
              <a:t>"педагог- </a:t>
            </a:r>
            <a:r>
              <a:rPr sz="2800" spc="-965" dirty="0">
                <a:latin typeface="Verdana"/>
                <a:cs typeface="Verdana"/>
              </a:rPr>
              <a:t> </a:t>
            </a:r>
            <a:r>
              <a:rPr sz="2800" spc="-60" dirty="0">
                <a:latin typeface="Verdana"/>
                <a:cs typeface="Verdana"/>
              </a:rPr>
              <a:t>наставник.</a:t>
            </a:r>
            <a:endParaRPr sz="28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838" y="121536"/>
            <a:ext cx="1992833" cy="179929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0740" y="3247721"/>
            <a:ext cx="7262184" cy="806162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C7CFE8-68C1-4B69-AE99-80CB87EE382E}"/>
              </a:ext>
            </a:extLst>
          </p:cNvPr>
          <p:cNvSpPr/>
          <p:nvPr/>
        </p:nvSpPr>
        <p:spPr>
          <a:xfrm>
            <a:off x="3041650" y="473075"/>
            <a:ext cx="15621000" cy="10410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 -  методист»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Устанавливается педагогическим работникам на основе следующих показателей деятельности, не входящей в должностные обязанности по занимаемой в организации должности (п. 50):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Руководства методическим объединением педагогических работников образовательной организации и активного участия в методической работе образовательной организации;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endParaRPr lang="ru-RU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Руководства разработкой программно-методического сопровождения образовательного процесса, в том числе методического сопровождения реализации инновационных образовательных программ и проектов в образовательной организации;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endParaRPr lang="ru-RU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Методической поддержки педагогических работников образовательной организации при подготовке к участию в профессиональных конкурсах;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endParaRPr lang="ru-RU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Участия в методической поддержке (сопровождении) педагогических работников образовательной организации, направленной на их профессиональное развитие, преодоление профессиональных дефицитов;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Передачи опыта по применению в образовательной организации авторских учебных и (или) учебно-методических разработок</a:t>
            </a:r>
          </a:p>
        </p:txBody>
      </p:sp>
    </p:spTree>
    <p:extLst>
      <p:ext uri="{BB962C8B-B14F-4D97-AF65-F5344CB8AC3E}">
        <p14:creationId xmlns:p14="http://schemas.microsoft.com/office/powerpoint/2010/main" val="4087838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838" y="121536"/>
            <a:ext cx="1992833" cy="179929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0740" y="3247721"/>
            <a:ext cx="7262184" cy="806162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C7CFE8-68C1-4B69-AE99-80CB87EE382E}"/>
              </a:ext>
            </a:extLst>
          </p:cNvPr>
          <p:cNvSpPr/>
          <p:nvPr/>
        </p:nvSpPr>
        <p:spPr>
          <a:xfrm>
            <a:off x="2736850" y="473075"/>
            <a:ext cx="15925800" cy="10849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 -  наставник»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Устанавливается педагогическим работникам на основе следующих показателей деятельности, не входящей в должностные обязанности по занимаемой в организации должности (п. 51):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Руководства практической подготовкой студентов, обучающихся по образовательным программам среднего профессионального образования и (или) образовательным программам высшего образования;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Наставничества в отношении педагогических работников образовательной организации, активного сопровождения их профессионального развития в образовательной организации;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Содействия в подготовке педагогических работников, в том числе из числа молодых специалистов, к участию в конкурсах профессионального (педагогического) мастерства;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4. Распространения авторских подходов и методических разработок в области наставнической деятельности в образовательной организации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030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838" y="121663"/>
            <a:ext cx="1691978" cy="152764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246638"/>
            <a:ext cx="19162395" cy="8061959"/>
            <a:chOff x="0" y="3246638"/>
            <a:chExt cx="19162395" cy="8061959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246638"/>
              <a:ext cx="7262184" cy="806162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0561" y="3291755"/>
              <a:ext cx="16391729" cy="9601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813050" y="3316700"/>
              <a:ext cx="16306800" cy="0"/>
            </a:xfrm>
            <a:custGeom>
              <a:avLst/>
              <a:gdLst/>
              <a:ahLst/>
              <a:cxnLst/>
              <a:rect l="l" t="t" r="r" b="b"/>
              <a:pathLst>
                <a:path w="16306800">
                  <a:moveTo>
                    <a:pt x="-71" y="201"/>
                  </a:moveTo>
                  <a:lnTo>
                    <a:pt x="16306316" y="201"/>
                  </a:lnTo>
                </a:path>
              </a:pathLst>
            </a:custGeom>
            <a:ln w="9524">
              <a:solidFill>
                <a:srgbClr val="AD47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70561" y="5187565"/>
              <a:ext cx="16391729" cy="9448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813050" y="5212175"/>
              <a:ext cx="16306800" cy="0"/>
            </a:xfrm>
            <a:custGeom>
              <a:avLst/>
              <a:gdLst/>
              <a:ahLst/>
              <a:cxnLst/>
              <a:rect l="l" t="t" r="r" b="b"/>
              <a:pathLst>
                <a:path w="16306800">
                  <a:moveTo>
                    <a:pt x="-71" y="154"/>
                  </a:moveTo>
                  <a:lnTo>
                    <a:pt x="16306316" y="154"/>
                  </a:lnTo>
                </a:path>
              </a:pathLst>
            </a:custGeom>
            <a:ln w="9524">
              <a:solidFill>
                <a:srgbClr val="AD47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0561" y="6726765"/>
              <a:ext cx="16391729" cy="9600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813050" y="6751796"/>
              <a:ext cx="16306800" cy="0"/>
            </a:xfrm>
            <a:custGeom>
              <a:avLst/>
              <a:gdLst/>
              <a:ahLst/>
              <a:cxnLst/>
              <a:rect l="l" t="t" r="r" b="b"/>
              <a:pathLst>
                <a:path w="16306800">
                  <a:moveTo>
                    <a:pt x="-71" y="115"/>
                  </a:moveTo>
                  <a:lnTo>
                    <a:pt x="16306316" y="115"/>
                  </a:lnTo>
                </a:path>
              </a:pathLst>
            </a:custGeom>
            <a:ln w="9524">
              <a:solidFill>
                <a:srgbClr val="AD47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0561" y="8233963"/>
              <a:ext cx="16391729" cy="9600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813050" y="8259032"/>
              <a:ext cx="16306800" cy="0"/>
            </a:xfrm>
            <a:custGeom>
              <a:avLst/>
              <a:gdLst/>
              <a:ahLst/>
              <a:cxnLst/>
              <a:rect l="l" t="t" r="r" b="b"/>
              <a:pathLst>
                <a:path w="16306800">
                  <a:moveTo>
                    <a:pt x="-71" y="77"/>
                  </a:moveTo>
                  <a:lnTo>
                    <a:pt x="16306316" y="77"/>
                  </a:lnTo>
                </a:path>
              </a:pathLst>
            </a:custGeom>
            <a:ln w="9524">
              <a:solidFill>
                <a:srgbClr val="AD47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2770561" y="1975055"/>
            <a:ext cx="16391890" cy="96520"/>
            <a:chOff x="2770561" y="1975055"/>
            <a:chExt cx="16391890" cy="96520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0561" y="1975055"/>
              <a:ext cx="16391729" cy="96008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813049" y="1999964"/>
              <a:ext cx="16306800" cy="0"/>
            </a:xfrm>
            <a:custGeom>
              <a:avLst/>
              <a:gdLst/>
              <a:ahLst/>
              <a:cxnLst/>
              <a:rect l="l" t="t" r="r" b="b"/>
              <a:pathLst>
                <a:path w="16306800">
                  <a:moveTo>
                    <a:pt x="-71" y="235"/>
                  </a:moveTo>
                  <a:lnTo>
                    <a:pt x="16306316" y="235"/>
                  </a:lnTo>
                </a:path>
              </a:pathLst>
            </a:custGeom>
            <a:ln w="9524">
              <a:solidFill>
                <a:srgbClr val="AD47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907210" y="2062681"/>
            <a:ext cx="15873730" cy="754951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1458595">
              <a:lnSpc>
                <a:spcPts val="3300"/>
              </a:lnSpc>
              <a:spcBef>
                <a:spcPts val="254"/>
              </a:spcBef>
            </a:pPr>
            <a:r>
              <a:rPr sz="2800" spc="-5" dirty="0">
                <a:latin typeface="Verdana"/>
                <a:cs typeface="Verdana"/>
              </a:rPr>
              <a:t>обеспечить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-75" dirty="0">
                <a:latin typeface="Verdana"/>
                <a:cs typeface="Verdana"/>
              </a:rPr>
              <a:t>условия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110" dirty="0">
                <a:latin typeface="Verdana"/>
                <a:cs typeface="Verdana"/>
              </a:rPr>
              <a:t>для</a:t>
            </a:r>
            <a:r>
              <a:rPr sz="2800" spc="-60" dirty="0">
                <a:latin typeface="Verdana"/>
                <a:cs typeface="Verdana"/>
              </a:rPr>
              <a:t> </a:t>
            </a:r>
            <a:r>
              <a:rPr sz="2800" spc="-85" dirty="0">
                <a:latin typeface="Verdana"/>
                <a:cs typeface="Verdana"/>
              </a:rPr>
              <a:t>снижения</a:t>
            </a:r>
            <a:r>
              <a:rPr sz="2800" spc="-25" dirty="0">
                <a:latin typeface="Verdana"/>
                <a:cs typeface="Verdana"/>
              </a:rPr>
              <a:t> </a:t>
            </a:r>
            <a:r>
              <a:rPr sz="2800" spc="-5" dirty="0">
                <a:latin typeface="Verdana"/>
                <a:cs typeface="Verdana"/>
              </a:rPr>
              <a:t>документарной</a:t>
            </a:r>
            <a:r>
              <a:rPr sz="2800" spc="-15" dirty="0">
                <a:latin typeface="Verdana"/>
                <a:cs typeface="Verdana"/>
              </a:rPr>
              <a:t> </a:t>
            </a:r>
            <a:r>
              <a:rPr sz="2800" spc="-60" dirty="0">
                <a:latin typeface="Verdana"/>
                <a:cs typeface="Verdana"/>
              </a:rPr>
              <a:t>нагрузки</a:t>
            </a:r>
            <a:r>
              <a:rPr sz="2800" spc="-20" dirty="0">
                <a:latin typeface="Verdana"/>
                <a:cs typeface="Verdana"/>
              </a:rPr>
              <a:t> </a:t>
            </a:r>
            <a:r>
              <a:rPr sz="2800" spc="-85" dirty="0">
                <a:latin typeface="Verdana"/>
                <a:cs typeface="Verdana"/>
              </a:rPr>
              <a:t>на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40" dirty="0">
                <a:latin typeface="Verdana"/>
                <a:cs typeface="Verdana"/>
              </a:rPr>
              <a:t>педагогических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25" dirty="0">
                <a:latin typeface="Verdana"/>
                <a:cs typeface="Verdana"/>
              </a:rPr>
              <a:t>работников</a:t>
            </a:r>
            <a:endParaRPr sz="28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100" dirty="0">
              <a:latin typeface="Verdana"/>
              <a:cs typeface="Verdana"/>
            </a:endParaRPr>
          </a:p>
          <a:p>
            <a:pPr marL="12700" marR="647065" algn="just">
              <a:lnSpc>
                <a:spcPts val="3300"/>
              </a:lnSpc>
            </a:pPr>
            <a:r>
              <a:rPr sz="2800" spc="-5" dirty="0">
                <a:latin typeface="Verdana"/>
                <a:cs typeface="Verdana"/>
              </a:rPr>
              <a:t>обеспечить </a:t>
            </a:r>
            <a:r>
              <a:rPr sz="2800" spc="-75" dirty="0">
                <a:latin typeface="Verdana"/>
                <a:cs typeface="Verdana"/>
              </a:rPr>
              <a:t>условия </a:t>
            </a:r>
            <a:r>
              <a:rPr sz="2800" spc="-110" dirty="0">
                <a:latin typeface="Verdana"/>
                <a:cs typeface="Verdana"/>
              </a:rPr>
              <a:t>для </a:t>
            </a:r>
            <a:r>
              <a:rPr sz="2800" spc="-170" dirty="0">
                <a:latin typeface="Verdana"/>
                <a:cs typeface="Verdana"/>
              </a:rPr>
              <a:t>повышения </a:t>
            </a:r>
            <a:r>
              <a:rPr sz="2800" spc="-120" dirty="0">
                <a:latin typeface="Verdana"/>
                <a:cs typeface="Verdana"/>
              </a:rPr>
              <a:t>квалификации </a:t>
            </a:r>
            <a:r>
              <a:rPr sz="2800" spc="-60" dirty="0">
                <a:latin typeface="Verdana"/>
                <a:cs typeface="Verdana"/>
              </a:rPr>
              <a:t>членов </a:t>
            </a:r>
            <a:r>
              <a:rPr sz="2800" spc="-50" dirty="0">
                <a:latin typeface="Verdana"/>
                <a:cs typeface="Verdana"/>
              </a:rPr>
              <a:t>управленческой </a:t>
            </a:r>
            <a:r>
              <a:rPr sz="2800" spc="-55" dirty="0">
                <a:latin typeface="Verdana"/>
                <a:cs typeface="Verdana"/>
              </a:rPr>
              <a:t>команды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85" dirty="0">
                <a:latin typeface="Verdana"/>
                <a:cs typeface="Verdana"/>
              </a:rPr>
              <a:t>по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15" dirty="0">
                <a:latin typeface="Verdana"/>
                <a:cs typeface="Verdana"/>
              </a:rPr>
              <a:t>программам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40" dirty="0">
                <a:latin typeface="Verdana"/>
                <a:cs typeface="Verdana"/>
              </a:rPr>
              <a:t>из</a:t>
            </a:r>
            <a:r>
              <a:rPr sz="2800" spc="-60" dirty="0">
                <a:latin typeface="Verdana"/>
                <a:cs typeface="Verdana"/>
              </a:rPr>
              <a:t> </a:t>
            </a:r>
            <a:r>
              <a:rPr sz="2800" spc="-40" dirty="0">
                <a:latin typeface="Verdana"/>
                <a:cs typeface="Verdana"/>
              </a:rPr>
              <a:t>федерального</a:t>
            </a:r>
            <a:r>
              <a:rPr sz="2800" spc="-10" dirty="0">
                <a:latin typeface="Verdana"/>
                <a:cs typeface="Verdana"/>
              </a:rPr>
              <a:t> </a:t>
            </a:r>
            <a:r>
              <a:rPr sz="2800" spc="20" dirty="0">
                <a:latin typeface="Verdana"/>
                <a:cs typeface="Verdana"/>
              </a:rPr>
              <a:t>реестра,</a:t>
            </a:r>
            <a:r>
              <a:rPr sz="2800" spc="-55" dirty="0">
                <a:latin typeface="Verdana"/>
                <a:cs typeface="Verdana"/>
              </a:rPr>
              <a:t> </a:t>
            </a:r>
            <a:r>
              <a:rPr sz="2800" spc="-175" dirty="0">
                <a:latin typeface="Verdana"/>
                <a:cs typeface="Verdana"/>
              </a:rPr>
              <a:t>в</a:t>
            </a:r>
            <a:r>
              <a:rPr sz="2800" spc="-50" dirty="0">
                <a:latin typeface="Verdana"/>
                <a:cs typeface="Verdana"/>
              </a:rPr>
              <a:t> </a:t>
            </a:r>
            <a:r>
              <a:rPr sz="2800" spc="95" dirty="0">
                <a:latin typeface="Verdana"/>
                <a:cs typeface="Verdana"/>
              </a:rPr>
              <a:t>том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-15" dirty="0">
                <a:latin typeface="Verdana"/>
                <a:cs typeface="Verdana"/>
              </a:rPr>
              <a:t>числе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175" dirty="0">
                <a:latin typeface="Verdana"/>
                <a:cs typeface="Verdana"/>
              </a:rPr>
              <a:t>в</a:t>
            </a:r>
            <a:r>
              <a:rPr sz="2800" spc="-55" dirty="0">
                <a:latin typeface="Verdana"/>
                <a:cs typeface="Verdana"/>
              </a:rPr>
              <a:t> </a:t>
            </a:r>
            <a:r>
              <a:rPr sz="2800" spc="25" dirty="0">
                <a:latin typeface="Verdana"/>
                <a:cs typeface="Verdana"/>
              </a:rPr>
              <a:t>области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10" dirty="0">
                <a:latin typeface="Verdana"/>
                <a:cs typeface="Verdana"/>
              </a:rPr>
              <a:t>работы</a:t>
            </a:r>
            <a:r>
              <a:rPr sz="2800" spc="-55" dirty="0">
                <a:latin typeface="Verdana"/>
                <a:cs typeface="Verdana"/>
              </a:rPr>
              <a:t> </a:t>
            </a:r>
            <a:r>
              <a:rPr sz="2800" spc="155" dirty="0">
                <a:latin typeface="Verdana"/>
                <a:cs typeface="Verdana"/>
              </a:rPr>
              <a:t>с</a:t>
            </a:r>
            <a:r>
              <a:rPr sz="2800" spc="-55" dirty="0">
                <a:latin typeface="Verdana"/>
                <a:cs typeface="Verdana"/>
              </a:rPr>
              <a:t> единым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60" dirty="0">
                <a:latin typeface="Verdana"/>
                <a:cs typeface="Verdana"/>
              </a:rPr>
              <a:t>штатным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-15" dirty="0">
                <a:latin typeface="Verdana"/>
                <a:cs typeface="Verdana"/>
              </a:rPr>
              <a:t>расписанием</a:t>
            </a:r>
            <a:endParaRPr sz="28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100" dirty="0">
              <a:latin typeface="Verdana"/>
              <a:cs typeface="Verdana"/>
            </a:endParaRPr>
          </a:p>
          <a:p>
            <a:pPr marL="12700" marR="5080">
              <a:lnSpc>
                <a:spcPts val="3300"/>
              </a:lnSpc>
            </a:pPr>
            <a:r>
              <a:rPr sz="2800" spc="-5" dirty="0">
                <a:latin typeface="Verdana"/>
                <a:cs typeface="Verdana"/>
              </a:rPr>
              <a:t>обеспечить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95" dirty="0">
                <a:latin typeface="Verdana"/>
                <a:cs typeface="Verdana"/>
              </a:rPr>
              <a:t>условия,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-85" dirty="0">
                <a:latin typeface="Verdana"/>
                <a:cs typeface="Verdana"/>
              </a:rPr>
              <a:t>при</a:t>
            </a:r>
            <a:r>
              <a:rPr sz="2800" spc="-35" dirty="0">
                <a:latin typeface="Verdana"/>
                <a:cs typeface="Verdana"/>
              </a:rPr>
              <a:t> </a:t>
            </a:r>
            <a:r>
              <a:rPr sz="2800" spc="-25" dirty="0">
                <a:latin typeface="Verdana"/>
                <a:cs typeface="Verdana"/>
              </a:rPr>
              <a:t>которых</a:t>
            </a:r>
            <a:r>
              <a:rPr sz="2800" spc="-35" dirty="0">
                <a:latin typeface="Verdana"/>
                <a:cs typeface="Verdana"/>
              </a:rPr>
              <a:t> педагогические</a:t>
            </a:r>
            <a:r>
              <a:rPr sz="2800" spc="-10" dirty="0">
                <a:latin typeface="Verdana"/>
                <a:cs typeface="Verdana"/>
              </a:rPr>
              <a:t> </a:t>
            </a:r>
            <a:r>
              <a:rPr sz="2800" spc="-25" dirty="0">
                <a:latin typeface="Verdana"/>
                <a:cs typeface="Verdana"/>
              </a:rPr>
              <a:t>работники</a:t>
            </a:r>
            <a:r>
              <a:rPr sz="2800" spc="-50" dirty="0">
                <a:latin typeface="Verdana"/>
                <a:cs typeface="Verdana"/>
              </a:rPr>
              <a:t> </a:t>
            </a:r>
            <a:r>
              <a:rPr sz="2800" dirty="0">
                <a:latin typeface="Verdana"/>
                <a:cs typeface="Verdana"/>
              </a:rPr>
              <a:t>смогли</a:t>
            </a:r>
            <a:r>
              <a:rPr sz="2800" spc="-35" dirty="0">
                <a:latin typeface="Verdana"/>
                <a:cs typeface="Verdana"/>
              </a:rPr>
              <a:t> </a:t>
            </a:r>
            <a:r>
              <a:rPr sz="2800" spc="-105" dirty="0">
                <a:latin typeface="Verdana"/>
                <a:cs typeface="Verdana"/>
              </a:rPr>
              <a:t>бы</a:t>
            </a:r>
            <a:r>
              <a:rPr sz="2800" spc="-50" dirty="0">
                <a:latin typeface="Verdana"/>
                <a:cs typeface="Verdana"/>
              </a:rPr>
              <a:t> </a:t>
            </a:r>
            <a:r>
              <a:rPr sz="2800" spc="15" dirty="0">
                <a:latin typeface="Verdana"/>
                <a:cs typeface="Verdana"/>
              </a:rPr>
              <a:t>аттестоваться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85" dirty="0">
                <a:latin typeface="Verdana"/>
                <a:cs typeface="Verdana"/>
              </a:rPr>
              <a:t>по</a:t>
            </a:r>
            <a:r>
              <a:rPr sz="2800" spc="-50" dirty="0">
                <a:latin typeface="Verdana"/>
                <a:cs typeface="Verdana"/>
              </a:rPr>
              <a:t> </a:t>
            </a:r>
            <a:r>
              <a:rPr sz="2800" spc="-110" dirty="0">
                <a:latin typeface="Verdana"/>
                <a:cs typeface="Verdana"/>
              </a:rPr>
              <a:t>квалификационным</a:t>
            </a:r>
            <a:r>
              <a:rPr sz="2800" spc="-20" dirty="0">
                <a:latin typeface="Verdana"/>
                <a:cs typeface="Verdana"/>
              </a:rPr>
              <a:t> </a:t>
            </a:r>
            <a:r>
              <a:rPr sz="2800" spc="-35" dirty="0">
                <a:latin typeface="Verdana"/>
                <a:cs typeface="Verdana"/>
              </a:rPr>
              <a:t>категориям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50" dirty="0">
                <a:latin typeface="Verdana"/>
                <a:cs typeface="Verdana"/>
              </a:rPr>
              <a:t>«Педагог-методист»,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5" dirty="0">
                <a:latin typeface="Verdana"/>
                <a:cs typeface="Verdana"/>
              </a:rPr>
              <a:t>«Педагог-наставник»</a:t>
            </a:r>
            <a:endParaRPr sz="28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800" dirty="0">
              <a:latin typeface="Verdana"/>
              <a:cs typeface="Verdana"/>
            </a:endParaRPr>
          </a:p>
          <a:p>
            <a:pPr marL="12700" marR="1202055">
              <a:lnSpc>
                <a:spcPts val="3300"/>
              </a:lnSpc>
              <a:spcBef>
                <a:spcPts val="2120"/>
              </a:spcBef>
            </a:pPr>
            <a:r>
              <a:rPr sz="2800" spc="45" dirty="0">
                <a:latin typeface="Verdana"/>
                <a:cs typeface="Verdana"/>
              </a:rPr>
              <a:t>создать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-75" dirty="0">
                <a:latin typeface="Verdana"/>
                <a:cs typeface="Verdana"/>
              </a:rPr>
              <a:t>условия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-105" dirty="0">
                <a:latin typeface="Verdana"/>
                <a:cs typeface="Verdana"/>
              </a:rPr>
              <a:t>и</a:t>
            </a:r>
            <a:r>
              <a:rPr sz="2800" spc="-50" dirty="0">
                <a:latin typeface="Verdana"/>
                <a:cs typeface="Verdana"/>
              </a:rPr>
              <a:t> </a:t>
            </a:r>
            <a:r>
              <a:rPr sz="2800" spc="-15" dirty="0">
                <a:latin typeface="Verdana"/>
                <a:cs typeface="Verdana"/>
              </a:rPr>
              <a:t>мотивировать</a:t>
            </a:r>
            <a:r>
              <a:rPr sz="2800" spc="-35" dirty="0">
                <a:latin typeface="Verdana"/>
                <a:cs typeface="Verdana"/>
              </a:rPr>
              <a:t> </a:t>
            </a:r>
            <a:r>
              <a:rPr sz="2800" spc="-40" dirty="0">
                <a:latin typeface="Verdana"/>
                <a:cs typeface="Verdana"/>
              </a:rPr>
              <a:t>педагогов </a:t>
            </a:r>
            <a:r>
              <a:rPr sz="2800" spc="-110" dirty="0">
                <a:latin typeface="Verdana"/>
                <a:cs typeface="Verdana"/>
              </a:rPr>
              <a:t>для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25" dirty="0">
                <a:latin typeface="Verdana"/>
                <a:cs typeface="Verdana"/>
              </a:rPr>
              <a:t>участия</a:t>
            </a:r>
            <a:r>
              <a:rPr sz="2800" spc="-55" dirty="0">
                <a:latin typeface="Verdana"/>
                <a:cs typeface="Verdana"/>
              </a:rPr>
              <a:t> </a:t>
            </a:r>
            <a:r>
              <a:rPr sz="2800" spc="-175" dirty="0">
                <a:latin typeface="Verdana"/>
                <a:cs typeface="Verdana"/>
              </a:rPr>
              <a:t>в</a:t>
            </a:r>
            <a:r>
              <a:rPr sz="2800" spc="-55" dirty="0">
                <a:latin typeface="Verdana"/>
                <a:cs typeface="Verdana"/>
              </a:rPr>
              <a:t> </a:t>
            </a:r>
            <a:r>
              <a:rPr sz="2800" spc="-20" dirty="0">
                <a:latin typeface="Verdana"/>
                <a:cs typeface="Verdana"/>
              </a:rPr>
              <a:t>конкурсном </a:t>
            </a:r>
            <a:r>
              <a:rPr sz="2800" spc="-70" dirty="0">
                <a:latin typeface="Verdana"/>
                <a:cs typeface="Verdana"/>
              </a:rPr>
              <a:t>движении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85" dirty="0">
                <a:latin typeface="Verdana"/>
                <a:cs typeface="Verdana"/>
              </a:rPr>
              <a:t>на</a:t>
            </a:r>
            <a:r>
              <a:rPr sz="2800" spc="-60" dirty="0">
                <a:latin typeface="Verdana"/>
                <a:cs typeface="Verdana"/>
              </a:rPr>
              <a:t> </a:t>
            </a:r>
            <a:r>
              <a:rPr sz="2800" spc="-15" dirty="0">
                <a:latin typeface="Verdana"/>
                <a:cs typeface="Verdana"/>
              </a:rPr>
              <a:t>всех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110" dirty="0">
                <a:latin typeface="Verdana"/>
                <a:cs typeface="Verdana"/>
              </a:rPr>
              <a:t>уровнях: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70" dirty="0">
                <a:latin typeface="Verdana"/>
                <a:cs typeface="Verdana"/>
              </a:rPr>
              <a:t>муниципальном,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55" dirty="0">
                <a:latin typeface="Verdana"/>
                <a:cs typeface="Verdana"/>
              </a:rPr>
              <a:t>региональном,</a:t>
            </a:r>
            <a:r>
              <a:rPr sz="2800" spc="-35" dirty="0">
                <a:latin typeface="Verdana"/>
                <a:cs typeface="Verdana"/>
              </a:rPr>
              <a:t> </a:t>
            </a:r>
            <a:r>
              <a:rPr sz="2800" spc="25" dirty="0">
                <a:latin typeface="Verdana"/>
                <a:cs typeface="Verdana"/>
              </a:rPr>
              <a:t>всероссийском</a:t>
            </a:r>
            <a:endParaRPr sz="28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800" dirty="0">
              <a:latin typeface="Verdana"/>
              <a:cs typeface="Verdana"/>
            </a:endParaRPr>
          </a:p>
          <a:p>
            <a:pPr marL="12700" marR="642620" algn="just">
              <a:lnSpc>
                <a:spcPts val="3300"/>
              </a:lnSpc>
              <a:spcBef>
                <a:spcPts val="1864"/>
              </a:spcBef>
            </a:pPr>
            <a:r>
              <a:rPr sz="2800" spc="-5" dirty="0">
                <a:latin typeface="Verdana"/>
                <a:cs typeface="Verdana"/>
              </a:rPr>
              <a:t>обеспечить </a:t>
            </a:r>
            <a:r>
              <a:rPr sz="2800" spc="-95" dirty="0">
                <a:latin typeface="Verdana"/>
                <a:cs typeface="Verdana"/>
              </a:rPr>
              <a:t>условия, </a:t>
            </a:r>
            <a:r>
              <a:rPr sz="2800" spc="-175" dirty="0">
                <a:latin typeface="Verdana"/>
                <a:cs typeface="Verdana"/>
              </a:rPr>
              <a:t>в </a:t>
            </a:r>
            <a:r>
              <a:rPr sz="2800" spc="-25" dirty="0">
                <a:latin typeface="Verdana"/>
                <a:cs typeface="Verdana"/>
              </a:rPr>
              <a:t>которых </a:t>
            </a:r>
            <a:r>
              <a:rPr sz="2800" spc="-105" dirty="0">
                <a:latin typeface="Verdana"/>
                <a:cs typeface="Verdana"/>
              </a:rPr>
              <a:t>бы </a:t>
            </a:r>
            <a:r>
              <a:rPr sz="2800" spc="-65" dirty="0">
                <a:latin typeface="Verdana"/>
                <a:cs typeface="Verdana"/>
              </a:rPr>
              <a:t>большее </a:t>
            </a:r>
            <a:r>
              <a:rPr sz="2800" spc="-20" dirty="0">
                <a:latin typeface="Verdana"/>
                <a:cs typeface="Verdana"/>
              </a:rPr>
              <a:t>количество </a:t>
            </a:r>
            <a:r>
              <a:rPr sz="2800" spc="-40" dirty="0">
                <a:latin typeface="Verdana"/>
                <a:cs typeface="Verdana"/>
              </a:rPr>
              <a:t>педагогов </a:t>
            </a:r>
            <a:r>
              <a:rPr sz="2800" dirty="0">
                <a:latin typeface="Verdana"/>
                <a:cs typeface="Verdana"/>
              </a:rPr>
              <a:t>смогли </a:t>
            </a:r>
            <a:r>
              <a:rPr sz="2800" spc="-50" dirty="0">
                <a:latin typeface="Verdana"/>
                <a:cs typeface="Verdana"/>
              </a:rPr>
              <a:t>получить </a:t>
            </a:r>
            <a:r>
              <a:rPr sz="2800" spc="-969" dirty="0">
                <a:latin typeface="Verdana"/>
                <a:cs typeface="Verdana"/>
              </a:rPr>
              <a:t> </a:t>
            </a:r>
            <a:r>
              <a:rPr sz="2800" spc="-10" dirty="0">
                <a:latin typeface="Verdana"/>
                <a:cs typeface="Verdana"/>
              </a:rPr>
              <a:t>поддержку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-75" dirty="0">
                <a:latin typeface="Verdana"/>
                <a:cs typeface="Verdana"/>
              </a:rPr>
              <a:t>региональных</a:t>
            </a:r>
            <a:r>
              <a:rPr sz="2800" spc="-25" dirty="0">
                <a:latin typeface="Verdana"/>
                <a:cs typeface="Verdana"/>
              </a:rPr>
              <a:t> </a:t>
            </a:r>
            <a:r>
              <a:rPr sz="2800" spc="45" dirty="0">
                <a:latin typeface="Verdana"/>
                <a:cs typeface="Verdana"/>
              </a:rPr>
              <a:t>методистов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105" dirty="0">
                <a:latin typeface="Verdana"/>
                <a:cs typeface="Verdana"/>
              </a:rPr>
              <a:t>и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75" dirty="0">
                <a:latin typeface="Verdana"/>
                <a:cs typeface="Verdana"/>
              </a:rPr>
              <a:t>повысить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120" dirty="0">
                <a:latin typeface="Verdana"/>
                <a:cs typeface="Verdana"/>
              </a:rPr>
              <a:t>квалификацию</a:t>
            </a:r>
            <a:r>
              <a:rPr sz="2800" spc="-25" dirty="0">
                <a:latin typeface="Verdana"/>
                <a:cs typeface="Verdana"/>
              </a:rPr>
              <a:t> </a:t>
            </a:r>
            <a:r>
              <a:rPr sz="2800" spc="-85" dirty="0">
                <a:latin typeface="Verdana"/>
                <a:cs typeface="Verdana"/>
              </a:rPr>
              <a:t>по</a:t>
            </a:r>
            <a:r>
              <a:rPr sz="2800" spc="-55" dirty="0">
                <a:latin typeface="Verdana"/>
                <a:cs typeface="Verdana"/>
              </a:rPr>
              <a:t> </a:t>
            </a:r>
            <a:r>
              <a:rPr sz="2800" spc="15" dirty="0">
                <a:latin typeface="Verdana"/>
                <a:cs typeface="Verdana"/>
              </a:rPr>
              <a:t>программам</a:t>
            </a:r>
            <a:endParaRPr sz="2800" dirty="0">
              <a:latin typeface="Verdana"/>
              <a:cs typeface="Verdana"/>
            </a:endParaRPr>
          </a:p>
          <a:p>
            <a:pPr marL="12700" algn="just">
              <a:lnSpc>
                <a:spcPts val="3204"/>
              </a:lnSpc>
            </a:pPr>
            <a:r>
              <a:rPr sz="2800" spc="-40" dirty="0">
                <a:latin typeface="Verdana"/>
                <a:cs typeface="Verdana"/>
              </a:rPr>
              <a:t>из</a:t>
            </a:r>
            <a:r>
              <a:rPr sz="2800" spc="-60" dirty="0">
                <a:latin typeface="Verdana"/>
                <a:cs typeface="Verdana"/>
              </a:rPr>
              <a:t> </a:t>
            </a:r>
            <a:r>
              <a:rPr sz="2800" spc="-40" dirty="0">
                <a:latin typeface="Verdana"/>
                <a:cs typeface="Verdana"/>
              </a:rPr>
              <a:t>федерального</a:t>
            </a:r>
            <a:r>
              <a:rPr sz="2800" spc="-30" dirty="0">
                <a:latin typeface="Verdana"/>
                <a:cs typeface="Verdana"/>
              </a:rPr>
              <a:t> </a:t>
            </a:r>
            <a:r>
              <a:rPr sz="2800" spc="20" dirty="0">
                <a:latin typeface="Verdana"/>
                <a:cs typeface="Verdana"/>
              </a:rPr>
              <a:t>реестра,</a:t>
            </a:r>
            <a:r>
              <a:rPr sz="2800" spc="-45" dirty="0">
                <a:latin typeface="Verdana"/>
                <a:cs typeface="Verdana"/>
              </a:rPr>
              <a:t> </a:t>
            </a:r>
            <a:r>
              <a:rPr sz="2800" spc="-30" dirty="0">
                <a:latin typeface="Verdana"/>
                <a:cs typeface="Verdana"/>
              </a:rPr>
              <a:t>а</a:t>
            </a:r>
            <a:r>
              <a:rPr sz="2800" spc="-60" dirty="0">
                <a:latin typeface="Verdana"/>
                <a:cs typeface="Verdana"/>
              </a:rPr>
              <a:t> </a:t>
            </a:r>
            <a:r>
              <a:rPr sz="2800" spc="-25" dirty="0">
                <a:latin typeface="Verdana"/>
                <a:cs typeface="Verdana"/>
              </a:rPr>
              <a:t>также</a:t>
            </a:r>
            <a:r>
              <a:rPr sz="2800" spc="-35" dirty="0">
                <a:latin typeface="Verdana"/>
                <a:cs typeface="Verdana"/>
              </a:rPr>
              <a:t> </a:t>
            </a:r>
            <a:r>
              <a:rPr sz="2800" spc="-85" dirty="0">
                <a:latin typeface="Verdana"/>
                <a:cs typeface="Verdana"/>
              </a:rPr>
              <a:t>по</a:t>
            </a:r>
            <a:r>
              <a:rPr sz="2800" spc="-60" dirty="0">
                <a:latin typeface="Verdana"/>
                <a:cs typeface="Verdana"/>
              </a:rPr>
              <a:t> </a:t>
            </a:r>
            <a:r>
              <a:rPr sz="2800" spc="5" dirty="0">
                <a:latin typeface="Verdana"/>
                <a:cs typeface="Verdana"/>
              </a:rPr>
              <a:t>инструментарию</a:t>
            </a:r>
            <a:r>
              <a:rPr sz="2800" spc="-40" dirty="0">
                <a:latin typeface="Verdana"/>
                <a:cs typeface="Verdana"/>
              </a:rPr>
              <a:t> </a:t>
            </a:r>
            <a:r>
              <a:rPr sz="2800" spc="90" dirty="0">
                <a:latin typeface="Verdana"/>
                <a:cs typeface="Verdana"/>
              </a:rPr>
              <a:t>ЦОС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8" name="object 17">
            <a:extLst>
              <a:ext uri="{FF2B5EF4-FFF2-40B4-BE49-F238E27FC236}">
                <a16:creationId xmlns:a16="http://schemas.microsoft.com/office/drawing/2014/main" id="{6DEF360E-0087-49E2-AF12-4F10C23336CB}"/>
              </a:ext>
            </a:extLst>
          </p:cNvPr>
          <p:cNvSpPr txBox="1"/>
          <p:nvPr/>
        </p:nvSpPr>
        <p:spPr>
          <a:xfrm>
            <a:off x="4794263" y="530340"/>
            <a:ext cx="1485899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latin typeface="Verdana"/>
                <a:cs typeface="Verdana"/>
              </a:rPr>
              <a:t>Магистральная линия «Учитель. Школьные команды»</a:t>
            </a:r>
            <a:endParaRPr sz="24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1456" y="4082193"/>
            <a:ext cx="5548630" cy="3995420"/>
          </a:xfrm>
          <a:prstGeom prst="rect">
            <a:avLst/>
          </a:prstGeom>
        </p:spPr>
        <p:txBody>
          <a:bodyPr vert="horz" wrap="square" lIns="0" tIns="398780" rIns="0" bIns="0" rtlCol="0">
            <a:spAutoFit/>
          </a:bodyPr>
          <a:lstStyle/>
          <a:p>
            <a:pPr marL="281940" algn="ctr">
              <a:lnSpc>
                <a:spcPct val="100000"/>
              </a:lnSpc>
              <a:spcBef>
                <a:spcPts val="3140"/>
              </a:spcBef>
            </a:pPr>
            <a:r>
              <a:rPr sz="12000" b="1" i="0" spc="-80" dirty="0">
                <a:solidFill>
                  <a:srgbClr val="000000"/>
                </a:solidFill>
                <a:latin typeface="Calibri"/>
                <a:cs typeface="Calibri"/>
              </a:rPr>
              <a:t>С</a:t>
            </a:r>
            <a:r>
              <a:rPr sz="6000" b="1" i="0" spc="-80" dirty="0">
                <a:solidFill>
                  <a:srgbClr val="000000"/>
                </a:solidFill>
                <a:latin typeface="Calibri"/>
                <a:cs typeface="Calibri"/>
              </a:rPr>
              <a:t>ПАСИБО</a:t>
            </a:r>
            <a:endParaRPr sz="6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15"/>
              </a:spcBef>
            </a:pPr>
            <a:r>
              <a:rPr sz="9500" b="1" i="0" spc="-45" dirty="0">
                <a:solidFill>
                  <a:srgbClr val="000000"/>
                </a:solidFill>
                <a:latin typeface="Calibri"/>
                <a:cs typeface="Calibri"/>
              </a:rPr>
              <a:t>ЗА</a:t>
            </a:r>
            <a:r>
              <a:rPr sz="9500" b="1" i="0" spc="4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6000" b="1" i="0" spc="-5" dirty="0">
                <a:solidFill>
                  <a:srgbClr val="000000"/>
                </a:solidFill>
                <a:latin typeface="Calibri"/>
                <a:cs typeface="Calibri"/>
              </a:rPr>
              <a:t>ВНИМАНИЕ</a:t>
            </a:r>
            <a:endParaRPr sz="6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645</Words>
  <Application>Microsoft Office PowerPoint</Application>
  <PresentationFormat>Произвольный</PresentationFormat>
  <Paragraphs>103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Corbel</vt:lpstr>
      <vt:lpstr>Courier New</vt:lpstr>
      <vt:lpstr>Times New Roman</vt:lpstr>
      <vt:lpstr>Verdana</vt:lpstr>
      <vt:lpstr>Office Theme</vt:lpstr>
      <vt:lpstr>Презентация PowerPoint</vt:lpstr>
      <vt:lpstr>Проект «Школа Минпросвещения России»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Светлана Александровна Козачок</dc:creator>
  <cp:lastModifiedBy>user</cp:lastModifiedBy>
  <cp:revision>1</cp:revision>
  <cp:lastPrinted>2023-08-30T10:27:21Z</cp:lastPrinted>
  <dcterms:created xsi:type="dcterms:W3CDTF">2023-08-30T07:23:03Z</dcterms:created>
  <dcterms:modified xsi:type="dcterms:W3CDTF">2023-08-30T11:35:43Z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2023-08-30T00:00:00Z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2023-08-30T00:00:00Z</vt:filetime>
  </property>
</Properties>
</file>