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73" r:id="rId8"/>
    <p:sldId id="274" r:id="rId9"/>
    <p:sldId id="265" r:id="rId10"/>
    <p:sldId id="269" r:id="rId11"/>
    <p:sldId id="279" r:id="rId12"/>
    <p:sldId id="277" r:id="rId13"/>
    <p:sldId id="278" r:id="rId14"/>
    <p:sldId id="268" r:id="rId15"/>
    <p:sldId id="280" r:id="rId16"/>
    <p:sldId id="271" r:id="rId17"/>
    <p:sldId id="267" r:id="rId18"/>
    <p:sldId id="272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071546"/>
            <a:ext cx="9144000" cy="30469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Экологический </a:t>
            </a:r>
          </a:p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endParaRPr lang="ru-RU" sz="12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«Бабочка - красавица»</a:t>
            </a:r>
            <a:endParaRPr lang="ru-RU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im0-tub-ru.yandex.net/i?id=f4f4059eda8814d03e76bf14a53d397b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000108"/>
            <a:ext cx="1429429" cy="1357322"/>
          </a:xfrm>
          <a:prstGeom prst="rect">
            <a:avLst/>
          </a:prstGeom>
          <a:noFill/>
        </p:spPr>
      </p:pic>
      <p:pic>
        <p:nvPicPr>
          <p:cNvPr id="11270" name="Picture 6" descr="https://im0-tub-ru.yandex.net/i?id=0a87ac2ba65c6ba940d62815835c3c4f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000240"/>
            <a:ext cx="1806935" cy="135732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42976" y="0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Беласовский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детский сад»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628" y="5000636"/>
            <a:ext cx="39290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Выполнила: 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семья </a:t>
            </a:r>
            <a:r>
              <a:rPr lang="ru-RU" sz="3200" dirty="0" err="1" smtClean="0">
                <a:solidFill>
                  <a:srgbClr val="C00000"/>
                </a:solidFill>
              </a:rPr>
              <a:t>Булатовых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728" y="214290"/>
            <a:ext cx="7219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43042" y="1214422"/>
            <a:ext cx="592935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Тип проекта: </a:t>
            </a:r>
          </a:p>
          <a:p>
            <a:r>
              <a:rPr lang="ru-RU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познавательно – творческий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Продолжительность: </a:t>
            </a:r>
          </a:p>
          <a:p>
            <a:r>
              <a:rPr lang="ru-RU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краткосрочный, двухнедельный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28794" y="214290"/>
            <a:ext cx="6004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00034" y="1500174"/>
            <a:ext cx="821537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Бабочки - многочисленные насекомые, их роль разнообразна. А какие они красивые? И друг на друга не похожи. Большие и маленькие, светлые и тёмные, есть даже чёрные. Наблюдение за жизнью и развитием бабочки расширяет кругозор ребенка и способствует воспитанию бережного отношения к природе.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normalizeH="0" baseline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0"/>
            <a:ext cx="7858180" cy="32932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Цель</a:t>
            </a:r>
          </a:p>
          <a:p>
            <a:pPr algn="ctr"/>
            <a:endParaRPr lang="ru-RU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Познакомить с многообразием бабочек</a:t>
            </a:r>
          </a:p>
          <a:p>
            <a:pPr>
              <a:buBlip>
                <a:blip r:embed="rId3"/>
              </a:buBlip>
            </a:pPr>
            <a:endParaRPr lang="ru-RU" sz="28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Пробудить интерес к насекомым</a:t>
            </a:r>
          </a:p>
          <a:p>
            <a:pPr>
              <a:buBlip>
                <a:blip r:embed="rId3"/>
              </a:buBlip>
            </a:pPr>
            <a:endParaRPr lang="ru-RU" sz="32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285728"/>
            <a:ext cx="8429684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pPr algn="ctr"/>
            <a:endParaRPr lang="ru-RU" sz="28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Расширять знания и представления об особенностях внешнего вида, жизненных проявлений бабочки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Blip>
                <a:blip r:embed="rId3"/>
              </a:buBlip>
            </a:pPr>
            <a:endParaRPr lang="ru-RU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Обогащать словарный запас, развивать связную речь</a:t>
            </a:r>
            <a:endParaRPr lang="ru-RU" sz="2800" b="1" dirty="0" smtClean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Воспитывать доброе и бережное отношение  к миру природы, стремиться заботиться о насекомых и их сохранении.</a:t>
            </a:r>
          </a:p>
          <a:p>
            <a:pPr algn="ctr">
              <a:buBlip>
                <a:blip r:embed="rId3"/>
              </a:buBlip>
            </a:pP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Горизонтальный свиток 4"/>
          <p:cNvSpPr/>
          <p:nvPr/>
        </p:nvSpPr>
        <p:spPr>
          <a:xfrm>
            <a:off x="3357554" y="2000240"/>
            <a:ext cx="2214578" cy="1857388"/>
          </a:xfrm>
          <a:prstGeom prst="horizontalScroll">
            <a:avLst/>
          </a:prstGeom>
          <a:gradFill>
            <a:gsLst>
              <a:gs pos="0">
                <a:schemeClr val="accent6">
                  <a:lumMod val="75000"/>
                  <a:alpha val="75000"/>
                </a:schemeClr>
              </a:gs>
              <a:gs pos="17999">
                <a:schemeClr val="accent6">
                  <a:lumMod val="75000"/>
                  <a:alpha val="75000"/>
                </a:schemeClr>
              </a:gs>
              <a:gs pos="36000">
                <a:schemeClr val="accent6">
                  <a:alpha val="75000"/>
                </a:schemeClr>
              </a:gs>
              <a:gs pos="61000">
                <a:schemeClr val="accent6">
                  <a:lumMod val="60000"/>
                  <a:lumOff val="40000"/>
                  <a:alpha val="75000"/>
                </a:schemeClr>
              </a:gs>
              <a:gs pos="82001">
                <a:schemeClr val="accent6">
                  <a:lumMod val="40000"/>
                  <a:lumOff val="60000"/>
                  <a:alpha val="75000"/>
                </a:schemeClr>
              </a:gs>
              <a:gs pos="100000">
                <a:schemeClr val="accent6">
                  <a:lumMod val="40000"/>
                  <a:lumOff val="60000"/>
                  <a:alpha val="75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Планируемый результат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лево 5"/>
          <p:cNvSpPr/>
          <p:nvPr/>
        </p:nvSpPr>
        <p:spPr>
          <a:xfrm rot="2000346">
            <a:off x="2805646" y="1552535"/>
            <a:ext cx="937101" cy="285899"/>
          </a:xfrm>
          <a:prstGeom prst="leftArrow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лево 6"/>
          <p:cNvSpPr/>
          <p:nvPr/>
        </p:nvSpPr>
        <p:spPr>
          <a:xfrm rot="7536392">
            <a:off x="5086227" y="1410221"/>
            <a:ext cx="794866" cy="267553"/>
          </a:xfrm>
          <a:prstGeom prst="leftArrow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лево 7"/>
          <p:cNvSpPr/>
          <p:nvPr/>
        </p:nvSpPr>
        <p:spPr>
          <a:xfrm rot="19107347">
            <a:off x="2259832" y="3278923"/>
            <a:ext cx="937104" cy="285897"/>
          </a:xfrm>
          <a:prstGeom prst="leftArrow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лево 8"/>
          <p:cNvSpPr/>
          <p:nvPr/>
        </p:nvSpPr>
        <p:spPr>
          <a:xfrm rot="12536150" flipV="1">
            <a:off x="5599712" y="3617285"/>
            <a:ext cx="865336" cy="337284"/>
          </a:xfrm>
          <a:prstGeom prst="leftArrow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лако 9"/>
          <p:cNvSpPr/>
          <p:nvPr/>
        </p:nvSpPr>
        <p:spPr>
          <a:xfrm>
            <a:off x="5786446" y="4000504"/>
            <a:ext cx="2786082" cy="1928826"/>
          </a:xfrm>
          <a:prstGeom prst="cloud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бережное отношение к природе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блако 10"/>
          <p:cNvSpPr/>
          <p:nvPr/>
        </p:nvSpPr>
        <p:spPr>
          <a:xfrm>
            <a:off x="214282" y="3786190"/>
            <a:ext cx="3857652" cy="2857520"/>
          </a:xfrm>
          <a:prstGeom prst="cloud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иметь простейшее представление о некоторых особенностях внешнего вида бабочек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214282" y="285728"/>
            <a:ext cx="2786082" cy="1928826"/>
          </a:xfrm>
          <a:prstGeom prst="cloud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интерес к объектам природы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6000760" y="214290"/>
            <a:ext cx="2786082" cy="1928826"/>
          </a:xfrm>
          <a:prstGeom prst="cloud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знать о вреде и пользе бабочек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728" y="0"/>
            <a:ext cx="60722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Речевое развитие</a:t>
            </a:r>
            <a:endParaRPr lang="ru-RU" sz="4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85786" y="856357"/>
            <a:ext cx="79296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 «Как появляется бабочка»</a:t>
            </a:r>
          </a:p>
          <a:p>
            <a:pPr algn="just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Цель: познакомить ребенка  с процессом развития бабочки, используя наглядную схему, воспитывать доброжелательное отношение к маленьким соседям на планете.</a:t>
            </a:r>
          </a:p>
          <a:p>
            <a:endParaRPr lang="ru-RU" sz="11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мультфильмов:«</a:t>
            </a:r>
            <a:r>
              <a:rPr lang="ru-RU" sz="2800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Лунтик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серия «Подарок для бабочки», «Уроки тетушки Совы (Бабочка)».</a:t>
            </a:r>
          </a:p>
          <a:p>
            <a:pPr algn="just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Цель: закрепить полученные знания о внешнем виде, строении и размножении бабочек. Доставить детям радость от просмотра, учить делиться впечатлениями.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26" name="Picture 2" descr="C:\Users\Администратор\Desktop\Жанна\Новая папка\DSCF12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81499" cy="32861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7" name="Picture 3" descr="C:\Users\Администратор\Desktop\Жанна\Новая папка\DSCF12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61274">
            <a:off x="4429124" y="1142984"/>
            <a:ext cx="4929190" cy="3696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Администратор\Desktop\Жанна\Новая папка\DSCF12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3214686"/>
            <a:ext cx="45720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357290" y="357166"/>
            <a:ext cx="67151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1357298"/>
            <a:ext cx="792961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Дидактическая игра «Бабочки»</a:t>
            </a:r>
          </a:p>
          <a:p>
            <a:pPr algn="just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Цель:  закрепление представления о насекомых,  закрепление  название геометрических фигур,  цветов, размеров,  понятий «слева» и «справа».</a:t>
            </a:r>
          </a:p>
          <a:p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Дидактическая игра «Соседи числа»</a:t>
            </a:r>
          </a:p>
          <a:p>
            <a:pPr algn="just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Цель: 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акрепить знания детей о последовательности цифрового ряда.</a:t>
            </a:r>
            <a:endParaRPr lang="ru-RU" sz="2800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052" name="Picture 4" descr="C:\Users\Администратор\Desktop\Жанна\Новая папка\DSCF1279.JPG"/>
          <p:cNvPicPr>
            <a:picLocks noChangeAspect="1" noChangeArrowheads="1"/>
          </p:cNvPicPr>
          <p:nvPr/>
        </p:nvPicPr>
        <p:blipFill>
          <a:blip r:embed="rId3" cstate="print"/>
          <a:srcRect t="9459"/>
          <a:stretch>
            <a:fillRect/>
          </a:stretch>
        </p:blipFill>
        <p:spPr bwMode="auto">
          <a:xfrm>
            <a:off x="214282" y="285728"/>
            <a:ext cx="4734101" cy="32147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C:\Users\Администратор\Desktop\Жанна\Новая папка\DSCF1277.JPG"/>
          <p:cNvPicPr>
            <a:picLocks noChangeAspect="1" noChangeArrowheads="1"/>
          </p:cNvPicPr>
          <p:nvPr/>
        </p:nvPicPr>
        <p:blipFill>
          <a:blip r:embed="rId4" cstate="print"/>
          <a:srcRect l="5714" t="3810" r="8571"/>
          <a:stretch>
            <a:fillRect/>
          </a:stretch>
        </p:blipFill>
        <p:spPr bwMode="auto">
          <a:xfrm>
            <a:off x="4643438" y="3000372"/>
            <a:ext cx="4286280" cy="36075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122" name="Picture 2" descr="C:\Users\Администратор\Desktop\Жанна\Новая папка\DSCF1281.JPG"/>
          <p:cNvPicPr>
            <a:picLocks noChangeAspect="1" noChangeArrowheads="1"/>
          </p:cNvPicPr>
          <p:nvPr/>
        </p:nvPicPr>
        <p:blipFill>
          <a:blip r:embed="rId3" cstate="print"/>
          <a:srcRect t="8975"/>
          <a:stretch>
            <a:fillRect/>
          </a:stretch>
        </p:blipFill>
        <p:spPr bwMode="auto">
          <a:xfrm>
            <a:off x="642910" y="928670"/>
            <a:ext cx="7848122" cy="5357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C:\Users\Администратор\Desktop\Жанна\Новая папка\DSCF12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4714876" cy="35361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643314"/>
            <a:ext cx="4150211" cy="3000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098" name="Picture 2" descr="C:\Users\Администратор\Desktop\Жанна\Новая папка\DSCF1285.JPG"/>
          <p:cNvPicPr>
            <a:picLocks noChangeAspect="1" noChangeArrowheads="1"/>
          </p:cNvPicPr>
          <p:nvPr/>
        </p:nvPicPr>
        <p:blipFill>
          <a:blip r:embed="rId3" cstate="print"/>
          <a:srcRect t="7921" b="8910"/>
          <a:stretch>
            <a:fillRect/>
          </a:stretch>
        </p:blipFill>
        <p:spPr bwMode="auto">
          <a:xfrm>
            <a:off x="214282" y="857232"/>
            <a:ext cx="8704058" cy="5429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214290"/>
            <a:ext cx="81439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Художественно-эстетическая деятельность</a:t>
            </a:r>
            <a:r>
              <a:rPr lang="ru-RU" sz="2400" b="1" dirty="0" smtClean="0"/>
              <a:t>.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1643050"/>
            <a:ext cx="764386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Лепка «</a:t>
            </a:r>
            <a:r>
              <a:rPr lang="ru-RU" sz="2800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Гусеничка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Цель: развивать навыки лепки из целого куска пластилина; уметь отщипывать небольшие кусочки; воспитывать аккуратность в работе.</a:t>
            </a:r>
          </a:p>
          <a:p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«Бабочка – красавица»</a:t>
            </a:r>
          </a:p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Цель: расширить знания и представления об особенностях внешнего вида бабочек; способствовать развитию  воображения и фантазии.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26" name="Picture 2" descr="C:\Users\Администратор\Desktop\Жанна\Новая папка\DSCF13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785794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Администратор\Desktop\Жанна\Новая папка\DSCF1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214686"/>
            <a:ext cx="4357718" cy="3268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146" name="Picture 2" descr="C:\Users\Администратор\Desktop\Жанна\Новая папка\DSCF12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4429124" cy="33218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7" name="Picture 3" descr="C:\Users\Администратор\Desktop\Жанна\Новая папка\DSCF1297.JPG"/>
          <p:cNvPicPr>
            <a:picLocks noChangeAspect="1" noChangeArrowheads="1"/>
          </p:cNvPicPr>
          <p:nvPr/>
        </p:nvPicPr>
        <p:blipFill>
          <a:blip r:embed="rId4" cstate="print"/>
          <a:srcRect l="25000" t="12698" r="11904"/>
          <a:stretch>
            <a:fillRect/>
          </a:stretch>
        </p:blipFill>
        <p:spPr bwMode="auto">
          <a:xfrm>
            <a:off x="5000628" y="2928934"/>
            <a:ext cx="3786214" cy="3929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71604" y="285728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357298"/>
            <a:ext cx="785818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Физкультминутка: «Гусеница»,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«Бабочка»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600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Цель: развивать координацию движений; учить действовать по сигналу; развивать фантазию; 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закрепить знания о способах передвижения бабочек.</a:t>
            </a:r>
            <a:endParaRPr lang="ru-RU" sz="3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32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050" name="Picture 2" descr="C:\Users\Администратор\Desktop\Жанна\Новая папка\DSCF1316.JPG"/>
          <p:cNvPicPr>
            <a:picLocks noChangeAspect="1" noChangeArrowheads="1"/>
          </p:cNvPicPr>
          <p:nvPr/>
        </p:nvPicPr>
        <p:blipFill>
          <a:blip r:embed="rId3" cstate="print"/>
          <a:srcRect l="16499" r="13000" b="12000"/>
          <a:stretch>
            <a:fillRect/>
          </a:stretch>
        </p:blipFill>
        <p:spPr bwMode="auto">
          <a:xfrm>
            <a:off x="214282" y="357166"/>
            <a:ext cx="3662849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Администратор\Desktop\Жанна\Новая папка\DSCF1317.JPG"/>
          <p:cNvPicPr>
            <a:picLocks noChangeAspect="1" noChangeArrowheads="1"/>
          </p:cNvPicPr>
          <p:nvPr/>
        </p:nvPicPr>
        <p:blipFill>
          <a:blip r:embed="rId4" cstate="print"/>
          <a:srcRect l="13235" r="17647"/>
          <a:stretch>
            <a:fillRect/>
          </a:stretch>
        </p:blipFill>
        <p:spPr bwMode="auto">
          <a:xfrm>
            <a:off x="4714876" y="2928934"/>
            <a:ext cx="3357586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8596" y="1571612"/>
            <a:ext cx="83582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Данный проект открыл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удивительный мир бабочек.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Помог ответить на вопросы: значение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бабочек  в природе, образ их жизни,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какую пользу они приносят человеку. Научиться  видеть в бабочках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друзей природы, бережно к ним относиться. </a:t>
            </a:r>
            <a:endParaRPr lang="ru-RU" sz="36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volna.org/wp-content/uploads/2016/09/01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14612" y="214290"/>
            <a:ext cx="43375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источники</a:t>
            </a:r>
            <a:endParaRPr lang="ru-RU" sz="6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357298"/>
            <a:ext cx="771530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Гурина И.В. Как появляется бабочка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[Текст] : [для детей дошкольного возраста : 0+] / И. В. Гурина ;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Н. Фаттахова. - Москва : Фламинго, 2017. - [16] с. :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ил.; 23 см. - (Для детского сада). – 29 р.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Травина И.В. Насекомые / И.В.Травина – Москва: РОСМЭН, 2016. – 32с. – (Моя первая энциклопедия) – 202 р.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 – </a:t>
            </a:r>
            <a:r>
              <a:rPr lang="ru-RU" sz="2000" b="1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</a:t>
            </a: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sz="2000" b="1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</a:t>
            </a: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малышей: Насекомые  </a:t>
            </a:r>
            <a:r>
              <a:rPr lang="en-US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[</a:t>
            </a: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Текст</a:t>
            </a:r>
            <a:r>
              <a:rPr lang="en-US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</a:t>
            </a: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: изд. Для развивающего обучения / </a:t>
            </a:r>
            <a:r>
              <a:rPr lang="ru-RU" sz="2000" b="1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разр</a:t>
            </a:r>
            <a:r>
              <a:rPr lang="ru-RU" sz="2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В.И.Митяниной, - М.: РОСМЭН, 2016 – 8 с.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Синий махаон : Рассказы о бабочках :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Фотокнижка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/ В.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Мурзин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Фот. авт.;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А. Панин. - М. : Дет. лит., 1990. - 59,[2] с. :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ил.; 29 см. - (Библ. сер.).; (В пер.) : 1 р. 30 к.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587</Words>
  <PresentationFormat>Экран (4:3)</PresentationFormat>
  <Paragraphs>71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Дмитрий Каленюк</cp:lastModifiedBy>
  <cp:revision>63</cp:revision>
  <dcterms:created xsi:type="dcterms:W3CDTF">2017-09-26T06:22:59Z</dcterms:created>
  <dcterms:modified xsi:type="dcterms:W3CDTF">2017-10-20T05:52:08Z</dcterms:modified>
</cp:coreProperties>
</file>