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55" d="100"/>
          <a:sy n="55" d="100"/>
        </p:scale>
        <p:origin x="581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68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A53B-D194-480D-87D4-89137AB63CB1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16CAE-1D68-4C52-85EA-97AEC2B3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763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A53B-D194-480D-87D4-89137AB63CB1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16CAE-1D68-4C52-85EA-97AEC2B3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27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A53B-D194-480D-87D4-89137AB63CB1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16CAE-1D68-4C52-85EA-97AEC2B334C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7633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A53B-D194-480D-87D4-89137AB63CB1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16CAE-1D68-4C52-85EA-97AEC2B3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178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A53B-D194-480D-87D4-89137AB63CB1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16CAE-1D68-4C52-85EA-97AEC2B334C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56246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A53B-D194-480D-87D4-89137AB63CB1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16CAE-1D68-4C52-85EA-97AEC2B3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2648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A53B-D194-480D-87D4-89137AB63CB1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16CAE-1D68-4C52-85EA-97AEC2B3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0871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A53B-D194-480D-87D4-89137AB63CB1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16CAE-1D68-4C52-85EA-97AEC2B3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159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A53B-D194-480D-87D4-89137AB63CB1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16CAE-1D68-4C52-85EA-97AEC2B3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962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A53B-D194-480D-87D4-89137AB63CB1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16CAE-1D68-4C52-85EA-97AEC2B3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359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A53B-D194-480D-87D4-89137AB63CB1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16CAE-1D68-4C52-85EA-97AEC2B3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002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A53B-D194-480D-87D4-89137AB63CB1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16CAE-1D68-4C52-85EA-97AEC2B3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786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A53B-D194-480D-87D4-89137AB63CB1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16CAE-1D68-4C52-85EA-97AEC2B3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372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A53B-D194-480D-87D4-89137AB63CB1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16CAE-1D68-4C52-85EA-97AEC2B3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7457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A53B-D194-480D-87D4-89137AB63CB1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16CAE-1D68-4C52-85EA-97AEC2B3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799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A53B-D194-480D-87D4-89137AB63CB1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16CAE-1D68-4C52-85EA-97AEC2B3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983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AA53B-D194-480D-87D4-89137AB63CB1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F316CAE-1D68-4C52-85EA-97AEC2B3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892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______Microsoft_PowerPoint1.sldx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package" Target="../embeddings/______Microsoft_PowerPoint2.sldx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.emf"/><Relationship Id="rId4" Type="http://schemas.openxmlformats.org/officeDocument/2006/relationships/package" Target="../embeddings/_________Microsoft_Word3.docx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7.emf"/><Relationship Id="rId4" Type="http://schemas.openxmlformats.org/officeDocument/2006/relationships/package" Target="../embeddings/_________Microsoft_Word4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411" y="2404531"/>
            <a:ext cx="9451879" cy="164630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Устный журнал </a:t>
            </a:r>
            <a:br>
              <a:rPr lang="ru-RU" sz="3200" b="1" dirty="0" smtClean="0"/>
            </a:br>
            <a:r>
              <a:rPr lang="ru-RU" sz="3200" b="1" dirty="0" smtClean="0">
                <a:solidFill>
                  <a:srgbClr val="FF0000"/>
                </a:solidFill>
              </a:rPr>
              <a:t>Непогода нынче в моде. Прогноз погоды от «Заячьей капусты»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819" y="1527470"/>
            <a:ext cx="1392238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611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37604" y="1515274"/>
            <a:ext cx="9154414" cy="1320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160270" y="811109"/>
            <a:ext cx="1298300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Заячья капуста   </a:t>
            </a:r>
            <a:r>
              <a:rPr kumimoji="0" lang="ru-RU" altLang="ru-RU" b="0" i="0" u="none" strike="noStrike" cap="none" normalizeH="0" baseline="0" dirty="0" err="1" smtClean="0">
                <a:ln>
                  <a:noFill/>
                </a:ln>
                <a:solidFill>
                  <a:srgbClr val="202124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Oxális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b="0" i="0" u="none" strike="noStrike" cap="none" normalizeH="0" baseline="0" dirty="0" err="1" smtClean="0">
                <a:ln>
                  <a:noFill/>
                </a:ln>
                <a:solidFill>
                  <a:srgbClr val="202124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acetosélla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сем.( </a:t>
            </a:r>
            <a:r>
              <a:rPr kumimoji="0" lang="ru-RU" altLang="ru-RU" b="0" i="0" u="none" strike="noStrike" cap="none" normalizeH="0" baseline="0" dirty="0" err="1" smtClean="0">
                <a:ln>
                  <a:noFill/>
                </a:ln>
                <a:solidFill>
                  <a:srgbClr val="202124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Oxalidáceae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202124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).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7136078"/>
              </p:ext>
            </p:extLst>
          </p:nvPr>
        </p:nvGraphicFramePr>
        <p:xfrm>
          <a:off x="2735088" y="1362874"/>
          <a:ext cx="5323372" cy="451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Слайд" r:id="rId4" imgW="4568900" imgH="3425883" progId="PowerPoint.Slide.12">
                  <p:embed/>
                </p:oleObj>
              </mc:Choice>
              <mc:Fallback>
                <p:oleObj name="Слайд" r:id="rId4" imgW="4568900" imgH="3425883" progId="PowerPoint.Slide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5088" y="1362874"/>
                        <a:ext cx="5323372" cy="45116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160270" y="5874549"/>
            <a:ext cx="1298300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42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456246" y="137581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3692522"/>
              </p:ext>
            </p:extLst>
          </p:nvPr>
        </p:nvGraphicFramePr>
        <p:xfrm>
          <a:off x="2456246" y="1375811"/>
          <a:ext cx="5508625" cy="470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Слайд" r:id="rId4" imgW="4526425" imgH="3395642" progId="PowerPoint.Slide.12">
                  <p:embed/>
                </p:oleObj>
              </mc:Choice>
              <mc:Fallback>
                <p:oleObj name="Слайд" r:id="rId4" imgW="4526425" imgH="3395642" progId="PowerPoint.Slide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6246" y="1375811"/>
                        <a:ext cx="5508625" cy="4708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2823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DSCF394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765811"/>
            <a:ext cx="6299040" cy="5109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1113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6616597"/>
              </p:ext>
            </p:extLst>
          </p:nvPr>
        </p:nvGraphicFramePr>
        <p:xfrm>
          <a:off x="2708910" y="-563563"/>
          <a:ext cx="5151438" cy="7421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Документ" r:id="rId4" imgW="5148426" imgH="7419146" progId="Word.Document.12">
                  <p:embed/>
                </p:oleObj>
              </mc:Choice>
              <mc:Fallback>
                <p:oleObj name="Документ" r:id="rId4" imgW="5148426" imgH="7419146" progId="Word.Documen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8910" y="-563563"/>
                        <a:ext cx="5151438" cy="7421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7318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документ\дневник 0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46947" y="240030"/>
            <a:ext cx="6474143" cy="678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8504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7098098"/>
              </p:ext>
            </p:extLst>
          </p:nvPr>
        </p:nvGraphicFramePr>
        <p:xfrm>
          <a:off x="2034540" y="-160020"/>
          <a:ext cx="5959475" cy="602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Документ" r:id="rId4" imgW="5957955" imgH="6038175" progId="Word.Document.12">
                  <p:embed/>
                </p:oleObj>
              </mc:Choice>
              <mc:Fallback>
                <p:oleObj name="Документ" r:id="rId4" imgW="5957955" imgH="6038175" progId="Word.Documen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4540" y="-160020"/>
                        <a:ext cx="5959475" cy="6027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9241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</TotalTime>
  <Words>10</Words>
  <Application>Microsoft Office PowerPoint</Application>
  <PresentationFormat>Широкоэкранный</PresentationFormat>
  <Paragraphs>2</Paragraphs>
  <Slides>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Times New Roman</vt:lpstr>
      <vt:lpstr>Trebuchet MS</vt:lpstr>
      <vt:lpstr>Wingdings 3</vt:lpstr>
      <vt:lpstr>Грань</vt:lpstr>
      <vt:lpstr>Слайд</vt:lpstr>
      <vt:lpstr>Документ</vt:lpstr>
      <vt:lpstr>Устный журнал  Непогода нынче в моде. Прогноз погоды от «Заячьей капусты»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Устный журнал по физике Непогода нынче в моде. Прогноз погоды от «Заячьей капусты»</dc:title>
  <dc:creator>ЗАВУЧ</dc:creator>
  <cp:lastModifiedBy>ЗАВУЧ</cp:lastModifiedBy>
  <cp:revision>9</cp:revision>
  <dcterms:created xsi:type="dcterms:W3CDTF">2021-09-26T11:10:46Z</dcterms:created>
  <dcterms:modified xsi:type="dcterms:W3CDTF">2022-01-17T08:16:03Z</dcterms:modified>
</cp:coreProperties>
</file>