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90" r:id="rId7"/>
    <p:sldId id="261" r:id="rId8"/>
    <p:sldId id="281" r:id="rId9"/>
    <p:sldId id="284" r:id="rId10"/>
    <p:sldId id="287" r:id="rId11"/>
    <p:sldId id="288" r:id="rId12"/>
    <p:sldId id="285" r:id="rId13"/>
    <p:sldId id="291" r:id="rId14"/>
    <p:sldId id="293" r:id="rId15"/>
    <p:sldId id="272" r:id="rId16"/>
    <p:sldId id="273" r:id="rId17"/>
    <p:sldId id="282" r:id="rId18"/>
    <p:sldId id="268" r:id="rId19"/>
    <p:sldId id="263" r:id="rId20"/>
    <p:sldId id="269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61" autoAdjust="0"/>
    <p:restoredTop sz="94660"/>
  </p:normalViewPr>
  <p:slideViewPr>
    <p:cSldViewPr>
      <p:cViewPr varScale="1">
        <p:scale>
          <a:sx n="88" d="100"/>
          <a:sy n="88" d="100"/>
        </p:scale>
        <p:origin x="-1003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28.08.2023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28.08.2023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28.08.2023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3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2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3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6" name="Picture 8" descr="https://kartinkinaden.ru/uploads/posts/2020-11/1606687435_13-p-pastelnii-fon-dlya-prezentats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476672"/>
            <a:ext cx="7484368" cy="1224136"/>
          </a:xfrm>
        </p:spPr>
        <p:txBody>
          <a:bodyPr>
            <a:normAutofit fontScale="90000"/>
          </a:bodyPr>
          <a:lstStyle/>
          <a:p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МБУ ДО «Дом детского творчества» г.Сорск.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>Детское объединение</a:t>
            </a:r>
            <a:br>
              <a:rPr lang="ru-RU" i="1" dirty="0" smtClean="0"/>
            </a:br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«Творческая мастерская»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88024" y="4581128"/>
            <a:ext cx="4176464" cy="936104"/>
          </a:xfrm>
        </p:spPr>
        <p:txBody>
          <a:bodyPr>
            <a:noAutofit/>
          </a:bodyPr>
          <a:lstStyle/>
          <a:p>
            <a:r>
              <a:rPr lang="ru-RU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Бегаева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Галина Николаевна</a:t>
            </a:r>
          </a:p>
          <a:p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 дополнительного  образования </a:t>
            </a:r>
          </a:p>
          <a:p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Высшая квалификационная категория.</a:t>
            </a:r>
          </a:p>
          <a:p>
            <a:endParaRPr lang="ru-RU" sz="2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User\Music\Desktop\Podelki-iz-brosovogo-materiala-50.jpg"/>
          <p:cNvPicPr>
            <a:picLocks noChangeAspect="1" noChangeArrowheads="1"/>
          </p:cNvPicPr>
          <p:nvPr/>
        </p:nvPicPr>
        <p:blipFill>
          <a:blip r:embed="rId3" cstate="print"/>
          <a:srcRect b="14"/>
          <a:stretch>
            <a:fillRect/>
          </a:stretch>
        </p:blipFill>
        <p:spPr bwMode="auto">
          <a:xfrm>
            <a:off x="899592" y="2780928"/>
            <a:ext cx="3168352" cy="3281507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0070C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ttps://kartinkinaden.ru/uploads/posts/2020-11/1606687435_13-p-pastelnii-fon-dlya-prezentats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Проблема:</a:t>
            </a:r>
            <a:b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1052736"/>
            <a:ext cx="61744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нужные вещи и мусор загрязняют окружающую среду.</a:t>
            </a:r>
          </a:p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Возможно, данную проблему можем в какой-то мере решить мы, дети, используя ненужные вещи  и природный материал для изготовления поделок и игрушек. 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HH00669_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332656"/>
            <a:ext cx="1841971" cy="1674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4d2e5b19f6cct"/>
          <p:cNvPicPr>
            <a:picLocks noChangeAspect="1" noChangeArrowheads="1"/>
          </p:cNvPicPr>
          <p:nvPr/>
        </p:nvPicPr>
        <p:blipFill>
          <a:blip r:embed="rId4" cstate="print"/>
          <a:srcRect t="10367" r="1075" b="17316"/>
          <a:stretch>
            <a:fillRect/>
          </a:stretch>
        </p:blipFill>
        <p:spPr bwMode="auto">
          <a:xfrm>
            <a:off x="251520" y="3501008"/>
            <a:ext cx="2197447" cy="3100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Admin\Desktop\материал\0003-001-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717032"/>
            <a:ext cx="3335040" cy="2501280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0070C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https://kartinkinaden.ru/uploads/posts/2020-11/1606687435_13-p-pastelnii-fon-dlya-prezentats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2386608" cy="792088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endParaRPr lang="ru-RU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99792" y="476672"/>
            <a:ext cx="54726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Создать  условия      для        создания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оригинальных сувениров и поделок из бросового и природного материала</a:t>
            </a:r>
            <a:r>
              <a:rPr lang="ru-RU" sz="2400" b="1" i="1" dirty="0" smtClean="0"/>
              <a:t>.</a:t>
            </a:r>
            <a:endParaRPr lang="ru-RU" sz="2400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2636912"/>
            <a:ext cx="19836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71800" y="2348880"/>
            <a:ext cx="5832648" cy="333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*Развивать творческое воображение и фантазию при использовании бросового и природного материала . </a:t>
            </a:r>
          </a:p>
          <a:p>
            <a:pPr>
              <a:lnSpc>
                <a:spcPct val="90000"/>
              </a:lnSpc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*Развить у детей эстетическое восприятие, умение видеть и понимать прекрасное во всём.</a:t>
            </a:r>
          </a:p>
          <a:p>
            <a:pPr>
              <a:lnSpc>
                <a:spcPct val="90000"/>
              </a:lnSpc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*Воспитывать усидчивость, терпение, аккуратность при работе с разным материалом.</a:t>
            </a:r>
            <a:endParaRPr lang="ru-RU" sz="24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endParaRPr lang="ru-RU" i="1" dirty="0"/>
          </a:p>
        </p:txBody>
      </p:sp>
      <p:pic>
        <p:nvPicPr>
          <p:cNvPr id="6" name="Picture 3" descr="4d2e5b19f6cc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3273425"/>
            <a:ext cx="1857375" cy="358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https://kartinkinaden.ru/uploads/posts/2020-11/1606687435_13-p-pastelnii-fon-dlya-prezentats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6059016" cy="418058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b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1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692696"/>
            <a:ext cx="882047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Бытовые отходы , мусор загрязняют окружающую среду. Большая их часть не разлагается в природных условиях или имеет  очень длительный срок разложения. Чтобы сделать окружающую среду более чистой, нужно уменьшить количество мусора, а  для этого ему надо дать  новую жизнь.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Изготовление поделок из бросового  и природного материала способствует развитию творческих способностей у детей. Во время такой творческой деятельности ребёнок создаёт полезные и значимые предметы и изделия. Работая с разными материалами, дети знакомятся с их свойствами, разнообразной структурой, приобретают трудовые навыки и умения, учатся мыслить…                  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4d2e5b19f6cct"/>
          <p:cNvPicPr>
            <a:picLocks noChangeAspect="1" noChangeArrowheads="1"/>
          </p:cNvPicPr>
          <p:nvPr/>
        </p:nvPicPr>
        <p:blipFill>
          <a:blip r:embed="rId3" cstate="print"/>
          <a:srcRect t="10096" r="6736" b="14184"/>
          <a:stretch>
            <a:fillRect/>
          </a:stretch>
        </p:blipFill>
        <p:spPr bwMode="auto">
          <a:xfrm>
            <a:off x="755576" y="5098947"/>
            <a:ext cx="1080120" cy="1543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H00669_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00" y="260648"/>
            <a:ext cx="793293" cy="7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41558" y="4941168"/>
            <a:ext cx="1893208" cy="1656184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0070C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https://kartinkinaden.ru/uploads/posts/2020-11/1606687435_13-p-pastelnii-fon-dlya-prezentats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143000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</a:rPr>
              <a:t>Наш   девиз:</a:t>
            </a:r>
            <a:b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</a:rPr>
              <a:t>«Наши руки ни для  скуки»</a:t>
            </a:r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</a:rPr>
              <a:t/>
            </a:r>
            <a:b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</a:rPr>
            </a:br>
            <a:endParaRPr lang="ru-RU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564904"/>
            <a:ext cx="66247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i="1" dirty="0" smtClean="0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Если человек делает вещи своими руками, вкладывает душу, мастерство, то такие вещи особенно приятны и поднимают настроение.  По желанию любой материал можно превратить в весёлую игрушку, нарядное украшение, подарочный сувенир, всевозможные поделки к праздникам. 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3789040"/>
            <a:ext cx="1779240" cy="2316027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0070C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20688"/>
            <a:ext cx="1034009" cy="1621160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3" descr="4d2e5b19f6cct"/>
          <p:cNvPicPr>
            <a:picLocks noChangeAspect="1" noChangeArrowheads="1"/>
          </p:cNvPicPr>
          <p:nvPr/>
        </p:nvPicPr>
        <p:blipFill>
          <a:blip r:embed="rId5" cstate="print"/>
          <a:srcRect t="10096" r="6736" b="14184"/>
          <a:stretch>
            <a:fillRect/>
          </a:stretch>
        </p:blipFill>
        <p:spPr bwMode="auto">
          <a:xfrm>
            <a:off x="395536" y="5157192"/>
            <a:ext cx="1039349" cy="1484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8" descr="https://kartinkinaden.ru/uploads/posts/2020-11/1606687435_13-p-pastelnii-fon-dlya-prezentats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760168" y="332656"/>
            <a:ext cx="719966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Влияние на развитие ребёнка </a:t>
            </a:r>
            <a:endParaRPr lang="ru-RU" sz="40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55776" y="1052736"/>
            <a:ext cx="31683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Внимательность,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усидчивость,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самостоятельность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9747577">
            <a:off x="6198684" y="1469976"/>
            <a:ext cx="197041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Творческие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способности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36798" y="3068960"/>
            <a:ext cx="206043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Фантазия,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воображение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1944669">
            <a:off x="6156176" y="4535542"/>
            <a:ext cx="27900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Сенсорика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форма, цвет,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размер предметов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29098" y="5805264"/>
            <a:ext cx="29526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Трудовые умения и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навыки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9677569">
            <a:off x="160347" y="4467235"/>
            <a:ext cx="23203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Координация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движений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пальцев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3088" y="3140968"/>
            <a:ext cx="225555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Самочувствие,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настроение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2132475">
            <a:off x="541291" y="1224221"/>
            <a:ext cx="1997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Мелкая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моторика рук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C:\Users\user\Desktop\Новая папка\WF6Sb5CTmow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2348880"/>
            <a:ext cx="3312368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8" descr="https://kartinkinaden.ru/uploads/posts/2020-11/1606687435_13-p-pastelnii-fon-dlya-prezentats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Формы работы</a:t>
            </a:r>
            <a:b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4499992" y="1268760"/>
            <a:ext cx="216024" cy="345638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право 3"/>
          <p:cNvSpPr/>
          <p:nvPr/>
        </p:nvSpPr>
        <p:spPr>
          <a:xfrm rot="7273910">
            <a:off x="1643896" y="1999388"/>
            <a:ext cx="1980220" cy="1454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 rot="20522825">
            <a:off x="6274505" y="978510"/>
            <a:ext cx="159200" cy="21249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2996952"/>
            <a:ext cx="24609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Индивидуальная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796136" y="3284984"/>
            <a:ext cx="21649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Коллективная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339752" y="4869160"/>
            <a:ext cx="481798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Участие в конкурсах, выставках, </a:t>
            </a:r>
          </a:p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мастер классов  и т.д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9" name="Picture 2" descr="HH00669_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332656"/>
            <a:ext cx="1841971" cy="1674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4d2e5b19f6cct"/>
          <p:cNvPicPr>
            <a:picLocks noChangeAspect="1" noChangeArrowheads="1"/>
          </p:cNvPicPr>
          <p:nvPr/>
        </p:nvPicPr>
        <p:blipFill>
          <a:blip r:embed="rId4" cstate="print"/>
          <a:srcRect t="10096" r="6736" b="14184"/>
          <a:stretch>
            <a:fillRect/>
          </a:stretch>
        </p:blipFill>
        <p:spPr bwMode="auto">
          <a:xfrm>
            <a:off x="251520" y="4005064"/>
            <a:ext cx="151216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ttps://kartinkinaden.ru/uploads/posts/2020-11/1606687435_13-p-pastelnii-fon-dlya-prezentats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3" descr="4d2e5b19f6cct"/>
          <p:cNvPicPr>
            <a:picLocks noChangeAspect="1" noChangeArrowheads="1"/>
          </p:cNvPicPr>
          <p:nvPr/>
        </p:nvPicPr>
        <p:blipFill>
          <a:blip r:embed="rId3" cstate="print"/>
          <a:srcRect l="8164" t="10190" r="2030" b="11689"/>
          <a:stretch>
            <a:fillRect/>
          </a:stretch>
        </p:blipFill>
        <p:spPr bwMode="auto">
          <a:xfrm>
            <a:off x="467540" y="4725144"/>
            <a:ext cx="1859480" cy="19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H00669_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0"/>
            <a:ext cx="1620000" cy="1472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 rot="21011973">
            <a:off x="501260" y="1874289"/>
            <a:ext cx="8127094" cy="193899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Бросовый материал</a:t>
            </a:r>
          </a:p>
          <a:p>
            <a:pPr algn="ctr"/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Эксклюзивно, дёшево, красиво и практично!</a:t>
            </a:r>
            <a:endParaRPr lang="ru-RU" sz="40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0" name="AutoShape 2" descr="https://mail.yandex.ru/message_part/IMG_20230115_141427.jpg?_uid=379613200&amp;name=IMG_20230115_141427.jpg&amp;hid=1.2&amp;ids=181551359978378494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3501007"/>
            <a:ext cx="2430270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504" y="116632"/>
            <a:ext cx="2062028" cy="2749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s://kartinkinaden.ru/uploads/posts/2020-11/1606687435_13-p-pastelnii-fon-dlya-prezentats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Users\User\Music\Desktop\img1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83568" y="1178750"/>
            <a:ext cx="7776864" cy="5346594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0" name="Прямоугольник 19"/>
          <p:cNvSpPr/>
          <p:nvPr/>
        </p:nvSpPr>
        <p:spPr>
          <a:xfrm>
            <a:off x="561749" y="260648"/>
            <a:ext cx="745306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Бросовый материал – что это?</a:t>
            </a: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s://kartinkinaden.ru/uploads/posts/2020-11/1606687435_13-p-pastelnii-fon-dlya-prezentats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395536" y="188640"/>
            <a:ext cx="82184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Требования к бросовому материалу</a:t>
            </a:r>
            <a:endParaRPr lang="ru-RU" sz="40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pic>
        <p:nvPicPr>
          <p:cNvPr id="3074" name="Picture 2" descr="C:\Users\User\Music\Desktop\img9.jpg"/>
          <p:cNvPicPr>
            <a:picLocks noChangeAspect="1" noChangeArrowheads="1"/>
          </p:cNvPicPr>
          <p:nvPr/>
        </p:nvPicPr>
        <p:blipFill>
          <a:blip r:embed="rId3" cstate="print"/>
          <a:srcRect r="2" b="20"/>
          <a:stretch>
            <a:fillRect/>
          </a:stretch>
        </p:blipFill>
        <p:spPr bwMode="auto">
          <a:xfrm>
            <a:off x="899592" y="1268760"/>
            <a:ext cx="7482070" cy="5373216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4077072"/>
            <a:ext cx="2160240" cy="2629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149080"/>
            <a:ext cx="2155591" cy="253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s://kartinkinaden.ru/uploads/posts/2020-11/1606687435_13-p-pastelnii-fon-dlya-prezentats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8769152" cy="1143000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Практическое применение поделок из бросового и природного материала</a:t>
            </a:r>
            <a:endParaRPr lang="ru-RU" sz="40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 descr="C:\Users\User\Music\Desktop\slide_8.jpg"/>
          <p:cNvPicPr>
            <a:picLocks noChangeAspect="1" noChangeArrowheads="1"/>
          </p:cNvPicPr>
          <p:nvPr/>
        </p:nvPicPr>
        <p:blipFill>
          <a:blip r:embed="rId3" cstate="print"/>
          <a:srcRect r="31"/>
          <a:stretch>
            <a:fillRect/>
          </a:stretch>
        </p:blipFill>
        <p:spPr bwMode="auto">
          <a:xfrm>
            <a:off x="1115616" y="1772816"/>
            <a:ext cx="7056784" cy="477177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https://kartinkinaden.ru/uploads/posts/2020-11/1606687435_13-p-pastelnii-fon-dlya-prezentats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 rot="20886679">
            <a:off x="508791" y="2150453"/>
            <a:ext cx="8062498" cy="193899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Природный  материал</a:t>
            </a:r>
          </a:p>
          <a:p>
            <a:pPr algn="ctr"/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Эксклюзивно, дёшево, красиво и практично!</a:t>
            </a:r>
            <a:endParaRPr lang="ru-RU" sz="40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4d2e5b19f6cct"/>
          <p:cNvPicPr>
            <a:picLocks noChangeAspect="1" noChangeArrowheads="1"/>
          </p:cNvPicPr>
          <p:nvPr/>
        </p:nvPicPr>
        <p:blipFill>
          <a:blip r:embed="rId3" cstate="print"/>
          <a:srcRect l="8164" t="10190" r="2030" b="11689"/>
          <a:stretch>
            <a:fillRect/>
          </a:stretch>
        </p:blipFill>
        <p:spPr bwMode="auto">
          <a:xfrm>
            <a:off x="467540" y="4725144"/>
            <a:ext cx="1859480" cy="19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H00669_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0"/>
            <a:ext cx="1620000" cy="1472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3429000"/>
            <a:ext cx="1500660" cy="327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AutoShape 3" descr="https://mail.yandex.ru/message_part/IMG20230514183242_01.jpg?_uid=379613200&amp;name=IMG20230514183242_01.jpg&amp;hid=1.2&amp;ids=183803159792065800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504" y="116632"/>
            <a:ext cx="2041662" cy="2722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s://kartinkinaden.ru/uploads/posts/2020-11/1606687435_13-p-pastelnii-fon-dlya-prezentats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Работа начинается с подготовки природного материала</a:t>
            </a:r>
            <a: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</a:br>
            <a:endParaRPr lang="ru-RU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3" descr="4d2e5b19f6cct"/>
          <p:cNvPicPr>
            <a:picLocks noChangeAspect="1" noChangeArrowheads="1"/>
          </p:cNvPicPr>
          <p:nvPr/>
        </p:nvPicPr>
        <p:blipFill>
          <a:blip r:embed="rId3" cstate="print"/>
          <a:srcRect l="8164" t="10190" r="2030" b="11689"/>
          <a:stretch>
            <a:fillRect/>
          </a:stretch>
        </p:blipFill>
        <p:spPr bwMode="auto">
          <a:xfrm>
            <a:off x="0" y="4914000"/>
            <a:ext cx="1859480" cy="19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412776"/>
            <a:ext cx="3113753" cy="2730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1412776"/>
            <a:ext cx="2412268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3338381"/>
            <a:ext cx="3489415" cy="3337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s://kartinkinaden.ru/uploads/posts/2020-11/1606687435_13-p-pastelnii-fon-dlya-prezentats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51520" y="188640"/>
            <a:ext cx="856523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Поделки из шишек</a:t>
            </a:r>
          </a:p>
          <a:p>
            <a:pPr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 бросового материала</a:t>
            </a:r>
            <a:endParaRPr lang="ru-RU" sz="4000" dirty="0"/>
          </a:p>
        </p:txBody>
      </p:sp>
      <p:pic>
        <p:nvPicPr>
          <p:cNvPr id="15" name="Picture 2" descr="HH00669_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30470" y="5229200"/>
            <a:ext cx="1267341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700808"/>
            <a:ext cx="2555776" cy="3407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1700808"/>
            <a:ext cx="2493024" cy="2256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1772816"/>
            <a:ext cx="2353794" cy="3320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7904" y="4114140"/>
            <a:ext cx="1872208" cy="2496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https://kartinkinaden.ru/uploads/posts/2020-11/1606687435_13-p-pastelnii-fon-dlya-prezentats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0" y="332656"/>
            <a:ext cx="73803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Природный материал</a:t>
            </a:r>
          </a:p>
          <a:p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- листья, цветы и спилы</a:t>
            </a:r>
            <a:endParaRPr lang="ru-RU" sz="40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H00669_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99487" y="5157192"/>
            <a:ext cx="1244513" cy="113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i_00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0"/>
            <a:ext cx="1523110" cy="1548938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772816"/>
            <a:ext cx="2512078" cy="334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3" y="1916832"/>
            <a:ext cx="2785125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29249" y="3942366"/>
            <a:ext cx="3014751" cy="2915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https://kartinkinaden.ru/uploads/posts/2020-11/1606687435_13-p-pastelnii-fon-dlya-prezentats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0" y="1"/>
            <a:ext cx="84604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Работа с папье-маше</a:t>
            </a:r>
            <a:endParaRPr lang="ru-RU" sz="40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H00669_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229200"/>
            <a:ext cx="1445927" cy="1314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3546308"/>
            <a:ext cx="2483768" cy="3311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980728"/>
            <a:ext cx="3301432" cy="2476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3429000"/>
            <a:ext cx="3359028" cy="3272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3" y="764704"/>
            <a:ext cx="4097972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https://kartinkinaden.ru/uploads/posts/2020-11/1606687435_13-p-pastelnii-fon-dlya-prezentats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87208" cy="490066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</a:rPr>
              <a:t>Дополнительные материалы</a:t>
            </a:r>
            <a:endParaRPr lang="ru-RU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836712"/>
            <a:ext cx="7704856" cy="3933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b="1" i="1" dirty="0" smtClean="0">
                <a:latin typeface="Times New Roman" pitchFamily="18" charset="0"/>
              </a:rPr>
              <a:t>Бумага, фольга </a:t>
            </a:r>
            <a:r>
              <a:rPr lang="ru-RU" sz="2400" b="1" dirty="0" smtClean="0">
                <a:latin typeface="Times New Roman" pitchFamily="18" charset="0"/>
              </a:rPr>
              <a:t>- </a:t>
            </a:r>
            <a:r>
              <a:rPr lang="ru-RU" sz="2400" dirty="0" smtClean="0">
                <a:latin typeface="Times New Roman" pitchFamily="18" charset="0"/>
              </a:rPr>
              <a:t>употребляется для украшения поделок, переплётов, картин.</a:t>
            </a:r>
          </a:p>
          <a:p>
            <a:pPr>
              <a:lnSpc>
                <a:spcPct val="80000"/>
              </a:lnSpc>
            </a:pPr>
            <a:r>
              <a:rPr lang="ru-RU" sz="2400" b="1" i="1" dirty="0" smtClean="0">
                <a:latin typeface="Times New Roman" pitchFamily="18" charset="0"/>
              </a:rPr>
              <a:t>Пластилин </a:t>
            </a:r>
            <a:r>
              <a:rPr lang="ru-RU" sz="2400" dirty="0" smtClean="0">
                <a:latin typeface="Times New Roman" pitchFamily="18" charset="0"/>
              </a:rPr>
              <a:t>- этот материал применяется для скрепления частей игрушек, поделки, панно… </a:t>
            </a:r>
          </a:p>
          <a:p>
            <a:pPr>
              <a:lnSpc>
                <a:spcPct val="80000"/>
              </a:lnSpc>
            </a:pPr>
            <a:r>
              <a:rPr lang="ru-RU" sz="2400" b="1" i="1" dirty="0" smtClean="0">
                <a:latin typeface="Times New Roman" pitchFamily="18" charset="0"/>
              </a:rPr>
              <a:t>Проволока , скотч, </a:t>
            </a:r>
            <a:r>
              <a:rPr lang="ru-RU" sz="2400" b="1" i="1" dirty="0" err="1" smtClean="0">
                <a:latin typeface="Times New Roman" pitchFamily="18" charset="0"/>
              </a:rPr>
              <a:t>изалента</a:t>
            </a:r>
            <a:r>
              <a:rPr lang="ru-RU" sz="2400" b="1" i="1" dirty="0" smtClean="0">
                <a:latin typeface="Times New Roman" pitchFamily="18" charset="0"/>
              </a:rPr>
              <a:t>  </a:t>
            </a:r>
            <a:r>
              <a:rPr lang="ru-RU" sz="2400" dirty="0" smtClean="0">
                <a:latin typeface="Times New Roman" pitchFamily="18" charset="0"/>
              </a:rPr>
              <a:t>- является необходимым материалом для скрепления частей игрушки, поделки… </a:t>
            </a:r>
          </a:p>
          <a:p>
            <a:pPr>
              <a:lnSpc>
                <a:spcPct val="80000"/>
              </a:lnSpc>
            </a:pPr>
            <a:r>
              <a:rPr lang="ru-RU" sz="2400" b="1" i="1" dirty="0" smtClean="0">
                <a:latin typeface="Times New Roman" pitchFamily="18" charset="0"/>
              </a:rPr>
              <a:t>Нитки, пряжа, шпагат, жгут – </a:t>
            </a:r>
            <a:r>
              <a:rPr lang="ru-RU" sz="2400" dirty="0" smtClean="0">
                <a:latin typeface="Times New Roman" pitchFamily="18" charset="0"/>
              </a:rPr>
              <a:t>для изготовления панно, сувениров…</a:t>
            </a:r>
          </a:p>
          <a:p>
            <a:pPr>
              <a:lnSpc>
                <a:spcPct val="80000"/>
              </a:lnSpc>
            </a:pPr>
            <a:r>
              <a:rPr lang="ru-RU" sz="2400" b="1" i="1" dirty="0" smtClean="0">
                <a:latin typeface="Times New Roman" pitchFamily="18" charset="0"/>
              </a:rPr>
              <a:t>Клей ПВА – </a:t>
            </a:r>
            <a:r>
              <a:rPr lang="ru-RU" sz="2400" dirty="0" smtClean="0">
                <a:latin typeface="Times New Roman" pitchFamily="18" charset="0"/>
              </a:rPr>
              <a:t>для скрепления изделий</a:t>
            </a:r>
          </a:p>
          <a:p>
            <a:pPr>
              <a:lnSpc>
                <a:spcPct val="80000"/>
              </a:lnSpc>
            </a:pPr>
            <a:r>
              <a:rPr lang="ru-RU" sz="2400" b="1" i="1" dirty="0" smtClean="0">
                <a:latin typeface="Times New Roman" pitchFamily="18" charset="0"/>
              </a:rPr>
              <a:t>Цветные лоскутки, тесьма, стразы, бусинки, декоративные цветы и многое другое</a:t>
            </a:r>
            <a:r>
              <a:rPr lang="ru-RU" sz="2400" dirty="0" smtClean="0">
                <a:latin typeface="Times New Roman" pitchFamily="18" charset="0"/>
              </a:rPr>
              <a:t>  —для оформления изделия.</a:t>
            </a:r>
          </a:p>
          <a:p>
            <a:pPr>
              <a:lnSpc>
                <a:spcPct val="80000"/>
              </a:lnSpc>
            </a:pPr>
            <a:r>
              <a:rPr lang="ru-RU" sz="2400" b="1" i="1" dirty="0" smtClean="0">
                <a:latin typeface="Times New Roman" pitchFamily="18" charset="0"/>
              </a:rPr>
              <a:t>И многое другое!</a:t>
            </a:r>
          </a:p>
        </p:txBody>
      </p:sp>
      <p:pic>
        <p:nvPicPr>
          <p:cNvPr id="4" name="Picture 4" descr="i_0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4149080"/>
            <a:ext cx="3888333" cy="2405792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0070C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Picture 3" descr="4d2e5b19f6cct"/>
          <p:cNvPicPr>
            <a:picLocks noChangeAspect="1" noChangeArrowheads="1"/>
          </p:cNvPicPr>
          <p:nvPr/>
        </p:nvPicPr>
        <p:blipFill>
          <a:blip r:embed="rId4" cstate="print"/>
          <a:srcRect l="8164" t="10190" r="2030" b="11689"/>
          <a:stretch>
            <a:fillRect/>
          </a:stretch>
        </p:blipFill>
        <p:spPr bwMode="auto">
          <a:xfrm>
            <a:off x="179512" y="4914000"/>
            <a:ext cx="1859480" cy="19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https://kartinkinaden.ru/uploads/posts/2020-11/1606687435_13-p-pastelnii-fon-dlya-prezentats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3275856" y="260648"/>
            <a:ext cx="1780616" cy="6647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</a:rPr>
              <a:t>Вывод:</a:t>
            </a:r>
            <a:endParaRPr lang="ru-RU" sz="40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124744"/>
            <a:ext cx="8280920" cy="3019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3000"/>
              </a:lnSpc>
              <a:spcAft>
                <a:spcPts val="1425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i="1" dirty="0" smtClean="0">
                <a:latin typeface="Times New Roman" pitchFamily="18" charset="0"/>
              </a:rPr>
              <a:t>Во время  работы с бросовым и  природным материалом, ребята учатся и узнают много интересного, фантазируют, придумывают образы и самостоятельно  могут научить этому своих  друзей и знакомых. </a:t>
            </a:r>
          </a:p>
          <a:p>
            <a:pPr algn="ctr">
              <a:lnSpc>
                <a:spcPct val="93000"/>
              </a:lnSpc>
              <a:spcAft>
                <a:spcPts val="1425"/>
              </a:spcAft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i="1" dirty="0" smtClean="0">
                <a:latin typeface="Times New Roman" pitchFamily="18" charset="0"/>
              </a:rPr>
              <a:t>Если научиться изготавливать поделки из бросового и природного  материала, то можно уменьшить количество мусора в природе, тем самым помочь решить одну из экологических проблем. </a:t>
            </a:r>
          </a:p>
        </p:txBody>
      </p:sp>
      <p:pic>
        <p:nvPicPr>
          <p:cNvPr id="4" name="Picture 3" descr="4d2e5b19f6cct"/>
          <p:cNvPicPr>
            <a:picLocks noChangeAspect="1" noChangeArrowheads="1"/>
          </p:cNvPicPr>
          <p:nvPr/>
        </p:nvPicPr>
        <p:blipFill>
          <a:blip r:embed="rId3" cstate="print"/>
          <a:srcRect l="8164" t="10190" r="2030" b="11689"/>
          <a:stretch>
            <a:fillRect/>
          </a:stretch>
        </p:blipFill>
        <p:spPr bwMode="auto">
          <a:xfrm>
            <a:off x="179513" y="4082420"/>
            <a:ext cx="2448272" cy="255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ped-kopilka.ru/upload/blogs/8711_8e6fbb0f4c939761159e9085a6983287.jpg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4293096"/>
            <a:ext cx="1959446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https://kartinkinaden.ru/uploads/posts/2020-11/1606687435_13-p-pastelnii-fon-dlya-prezentats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611560" y="260649"/>
            <a:ext cx="7488832" cy="2498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400" b="1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«Человек по натуре своей – художник.</a:t>
            </a:r>
            <a:r>
              <a:rPr lang="ru-RU" sz="2400" b="1" i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400" b="1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Он всюду, так или иначе, стремится вносить в свою жизнь красоту…</a:t>
            </a:r>
            <a:r>
              <a:rPr lang="ru-RU" sz="2400" b="1" i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400" b="1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Красивые вещи воспитывают творческое воображение людей и уважение к их труду.» </a:t>
            </a:r>
          </a:p>
          <a:p>
            <a:pPr indent="228600" algn="r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400" b="1" i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М. Горький</a:t>
            </a:r>
            <a:endParaRPr lang="ru-RU" sz="2400" b="1" i="1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6" name="Picture 9" descr="0430-0000b3f7-e70d514e-604x4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2348880"/>
            <a:ext cx="3039916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3284984"/>
            <a:ext cx="25717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AutoShape 3" descr="https://mail.yandex.ru/message_part/IMG_20221227_141209.jpg?_uid=379613200&amp;name=IMG_20221227_141209.jpg&amp;hid=1.2&amp;ids=183803159792065806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3356992"/>
            <a:ext cx="2835487" cy="337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https://kartinkinaden.ru/uploads/posts/2020-11/1606687435_13-p-pastelnii-fon-dlya-prezentats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547664" y="1268760"/>
            <a:ext cx="6336704" cy="1296144"/>
          </a:xfrm>
          <a:prstGeom prst="rect">
            <a:avLst/>
          </a:prstGeom>
        </p:spPr>
        <p:txBody>
          <a:bodyPr wrap="square">
            <a:prstTxWarp prst="textTriangleInverted">
              <a:avLst/>
            </a:prstTxWarp>
            <a:spAutoFit/>
          </a:bodyPr>
          <a:lstStyle/>
          <a:p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 </a:t>
            </a:r>
            <a:endParaRPr lang="ru-RU" sz="40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s://avatars.mds.yandex.net/get-zen_doc/1925657/pub_5dea71cb3639e60c96e576b3_5dea723c8f011100b943241c/scale_1200"/>
          <p:cNvPicPr/>
          <p:nvPr/>
        </p:nvPicPr>
        <p:blipFill>
          <a:blip r:embed="rId3" cstate="print"/>
          <a:srcRect r="48"/>
          <a:stretch>
            <a:fillRect/>
          </a:stretch>
        </p:blipFill>
        <p:spPr bwMode="auto">
          <a:xfrm>
            <a:off x="4788024" y="2924944"/>
            <a:ext cx="3888432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39552" y="3140968"/>
            <a:ext cx="39604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/>
              <a:t>Приглашаем   детей, в возрасте 7-10 лет, на занятия в наше детское  объединение «Творческая мастерская» !   </a:t>
            </a:r>
            <a:endParaRPr lang="ru-RU" sz="2400" b="1" i="1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973</TotalTime>
  <Words>531</Words>
  <Application>Microsoft Office PowerPoint</Application>
  <PresentationFormat>Экран (4:3)</PresentationFormat>
  <Paragraphs>72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МБУ ДО «Дом детского творчества» г.Сорск. . Детское объединение «Творческая мастерская»</vt:lpstr>
      <vt:lpstr>Проблема: </vt:lpstr>
      <vt:lpstr>Цель:</vt:lpstr>
      <vt:lpstr>  Актуальность    </vt:lpstr>
      <vt:lpstr>Наш   девиз: «Наши руки ни для  скуки» </vt:lpstr>
      <vt:lpstr>Слайд 6</vt:lpstr>
      <vt:lpstr>Формы работы </vt:lpstr>
      <vt:lpstr>Слайд 8</vt:lpstr>
      <vt:lpstr>Слайд 9</vt:lpstr>
      <vt:lpstr>Слайд 10</vt:lpstr>
      <vt:lpstr>Практическое применение поделок из бросового и природного материала</vt:lpstr>
      <vt:lpstr>Слайд 12</vt:lpstr>
      <vt:lpstr>Работа начинается с подготовки природного материала </vt:lpstr>
      <vt:lpstr>Слайд 14</vt:lpstr>
      <vt:lpstr>Слайд 15</vt:lpstr>
      <vt:lpstr>Слайд 16</vt:lpstr>
      <vt:lpstr>Дополнительные материалы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Галина</cp:lastModifiedBy>
  <cp:revision>107</cp:revision>
  <dcterms:created xsi:type="dcterms:W3CDTF">2021-02-08T07:03:34Z</dcterms:created>
  <dcterms:modified xsi:type="dcterms:W3CDTF">2023-08-27T19:24:27Z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1651449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