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FF243-3A90-4AFB-B5EB-9F0B73A6DA61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DE5982-008B-4E29-8662-FCB222975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7416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FF243-3A90-4AFB-B5EB-9F0B73A6DA61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E5982-008B-4E29-8662-FCB222975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394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FF243-3A90-4AFB-B5EB-9F0B73A6DA61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DE5982-008B-4E29-8662-FCB222975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063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FF243-3A90-4AFB-B5EB-9F0B73A6DA61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DE5982-008B-4E29-8662-FCB222975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735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FF243-3A90-4AFB-B5EB-9F0B73A6DA61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DE5982-008B-4E29-8662-FCB222975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119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FF243-3A90-4AFB-B5EB-9F0B73A6DA61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E5982-008B-4E29-8662-FCB222975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7912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FF243-3A90-4AFB-B5EB-9F0B73A6DA61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E5982-008B-4E29-8662-FCB222975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303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FF243-3A90-4AFB-B5EB-9F0B73A6DA61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E5982-008B-4E29-8662-FCB222975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1605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FF243-3A90-4AFB-B5EB-9F0B73A6DA61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DE5982-008B-4E29-8662-FCB222975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6404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FF243-3A90-4AFB-B5EB-9F0B73A6DA61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DE5982-008B-4E29-8662-FCB222975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6083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FF243-3A90-4AFB-B5EB-9F0B73A6DA61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DE5982-008B-4E29-8662-FCB222975E74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126777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FF243-3A90-4AFB-B5EB-9F0B73A6DA61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DE5982-008B-4E29-8662-FCB222975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2601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FF243-3A90-4AFB-B5EB-9F0B73A6DA61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DE5982-008B-4E29-8662-FCB222975E74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650721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FF243-3A90-4AFB-B5EB-9F0B73A6DA61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DE5982-008B-4E29-8662-FCB222975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17069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FF243-3A90-4AFB-B5EB-9F0B73A6DA61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E5982-008B-4E29-8662-FCB222975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6808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FF243-3A90-4AFB-B5EB-9F0B73A6DA61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E5982-008B-4E29-8662-FCB222975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49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9FF243-3A90-4AFB-B5EB-9F0B73A6DA61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DE5982-008B-4E29-8662-FCB222975E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3139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88025" y="371735"/>
            <a:ext cx="9967413" cy="878655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 народного единства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00615" y="4944695"/>
            <a:ext cx="3680346" cy="1389631"/>
          </a:xfrm>
        </p:spPr>
        <p:txBody>
          <a:bodyPr>
            <a:normAutofit lnSpcReduction="10000"/>
          </a:bodyPr>
          <a:lstStyle/>
          <a:p>
            <a:pPr algn="l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</a:rPr>
              <a:t>Выполнила: 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</a:rPr>
              <a:t>Янкина Алма Искандаровна</a:t>
            </a:r>
          </a:p>
          <a:p>
            <a:pPr algn="l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</a:rPr>
              <a:t>Воспитатель средней группы МДОУ «Д/с №18 д.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</a:rPr>
              <a:t>Казанцево»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272" y="1550641"/>
            <a:ext cx="5591617" cy="40888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0695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и задачи мероприятия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уважения к разным национальностям, развитие толерантности, сплочение детей и родителей через совместные игры, творчество, презентации.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детей с праздником «День народного единства» и значением для страны.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уважительное, дружелюбное отношение к людям разных национальностей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познавательный интерес к культуре и традициям народов России.</a:t>
            </a:r>
          </a:p>
        </p:txBody>
      </p:sp>
    </p:spTree>
    <p:extLst>
      <p:ext uri="{BB962C8B-B14F-4D97-AF65-F5344CB8AC3E}">
        <p14:creationId xmlns:p14="http://schemas.microsoft.com/office/powerpoint/2010/main" val="3725419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65881" y="400334"/>
            <a:ext cx="3989009" cy="3777622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Давайте будем мы едины</a:t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уважать друг друга будем,</a:t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Ведь вместе мы непобедимы,</a:t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все равны на свете, люди!</a:t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Пусть все народы наши дружат</a:t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вместе счастливо живут!</a:t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Пусть наполняют наши души</a:t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Любовь, добро, мир и уют!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881" y="3895374"/>
            <a:ext cx="4328160" cy="28854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540" y="157786"/>
            <a:ext cx="5196835" cy="34861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9993" y="3895374"/>
            <a:ext cx="4206225" cy="28041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22414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6" y="624110"/>
            <a:ext cx="8134214" cy="1280890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русской национальности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2926" y="2133599"/>
            <a:ext cx="3702406" cy="3777622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 Марка  представила национальность - русские, рассказала о русских традициях, национальных костюмах, национальной кухне и  праздниках. Показала предметы быта  - самовар, матрёшка, вышитое полотенце, загадывала загадки и играла с ребятами. В заключение угостила детей русскими блинами  с мёдом.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3234" y="2133599"/>
            <a:ext cx="5080318" cy="38620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49689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652379" cy="1280890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башкирской национальности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1703" y="1716146"/>
            <a:ext cx="5349922" cy="2056263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 Демида представила национальность -  башкиры,  она рассказала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ребятам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башкирском национальном костюме, традициях и кухне. Показала национальный музыкальный инструмент (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курай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домра). 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Рассказала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празднике Сабантуй, о башкирском мёде 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угостила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хворостом и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чак-чаком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576" y="4303744"/>
            <a:ext cx="3208705" cy="2139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916" y="3906613"/>
            <a:ext cx="4041843" cy="26945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402" y="1581944"/>
            <a:ext cx="3487003" cy="23246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935686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таджикской национальности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6704" y="1905000"/>
            <a:ext cx="2827545" cy="3777622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Закии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представила национальность – таджики, рассказала о национальной кухне,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традиции чаепития и гостеприимстве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таджиков. Показала ребятам таджикский национальный костюм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завершении угостила сухофруктами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таджикским печеньем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орзук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5419" y="4167117"/>
            <a:ext cx="2857500" cy="190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6525" y="2133600"/>
            <a:ext cx="2574694" cy="17196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727" y="1845101"/>
            <a:ext cx="3100885" cy="2067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249" y="4510584"/>
            <a:ext cx="3179478" cy="21196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610855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программа с участием родителей и детей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Русская народная игра «Перетягивание каната», «Ходил Ваня погулять» (с лентой). Родители и дети становятся в круг, передают ленту под музыку.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Башкирская игра «Юрта». Четыре команды (родители + дети) образуют круги, в центре — платок. Под музыку все идут по кругу, на остановку — кто быстрее возьмёт платок.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Таджикская игра «Бой петухов». Два участника на одной ноге стараются вытолкнуть друг друга из круга, остальные поддерживают и болеют. Игра «</a:t>
            </a:r>
            <a:r>
              <a:rPr lang="ru-RU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Гунгакбози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(Таджикистан). Дети и родители садятся в круг, передают «движение» по плечу соседа — кто засмеётся или заговорит, выполняет задание (танец, стих).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7810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программа с участием родителей и детей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095" y="2374711"/>
            <a:ext cx="3910083" cy="26067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1530" y="1624083"/>
            <a:ext cx="3550846" cy="23610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414" y="4135273"/>
            <a:ext cx="3982961" cy="26518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615503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0690" y="5422366"/>
            <a:ext cx="8911687" cy="1073968"/>
          </a:xfrm>
        </p:spPr>
        <p:txBody>
          <a:bodyPr>
            <a:normAutofit/>
          </a:bodyPr>
          <a:lstStyle/>
          <a:p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завершение, все участники становятся в общий хоровод под песню «Вместе — целая страна».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914" y="1204806"/>
            <a:ext cx="5363570" cy="35757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940" y="1976105"/>
            <a:ext cx="4670973" cy="3125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2513428" y="373809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«Народная дружба и братство, дороже </a:t>
            </a:r>
            <a:r>
              <a:rPr lang="ru-RU" sz="2400" i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всякого </a:t>
            </a:r>
            <a:r>
              <a:rPr lang="ru-RU" sz="2400" i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богатства»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345108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436</TotalTime>
  <Words>381</Words>
  <Application>Microsoft Office PowerPoint</Application>
  <PresentationFormat>Широкоэкранный</PresentationFormat>
  <Paragraphs>24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Century Gothic</vt:lpstr>
      <vt:lpstr>Times New Roman</vt:lpstr>
      <vt:lpstr>Wingdings 3</vt:lpstr>
      <vt:lpstr>Легкий дым</vt:lpstr>
      <vt:lpstr>День народного единства</vt:lpstr>
      <vt:lpstr>Цель и задачи мероприятия</vt:lpstr>
      <vt:lpstr>Презентация PowerPoint</vt:lpstr>
      <vt:lpstr>Презентация русской национальности</vt:lpstr>
      <vt:lpstr>Презентация башкирской национальности</vt:lpstr>
      <vt:lpstr>Презентация таджикской национальности</vt:lpstr>
      <vt:lpstr>Игровая программа с участием родителей и детей</vt:lpstr>
      <vt:lpstr>Игровая программа с участием родителей и детей</vt:lpstr>
      <vt:lpstr>В завершение, все участники становятся в общий хоровод под песню «Вместе — целая страна».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День народного единства</dc:title>
  <dc:creator>Пользователь Windows</dc:creator>
  <cp:lastModifiedBy>Пользователь Windows</cp:lastModifiedBy>
  <cp:revision>21</cp:revision>
  <dcterms:created xsi:type="dcterms:W3CDTF">2026-01-27T22:46:39Z</dcterms:created>
  <dcterms:modified xsi:type="dcterms:W3CDTF">2026-02-06T05:02:58Z</dcterms:modified>
</cp:coreProperties>
</file>