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2" r:id="rId2"/>
    <p:sldMasterId id="2147483715" r:id="rId3"/>
  </p:sldMasterIdLst>
  <p:notesMasterIdLst>
    <p:notesMasterId r:id="rId12"/>
  </p:notesMasterIdLst>
  <p:sldIdLst>
    <p:sldId id="256" r:id="rId4"/>
    <p:sldId id="292" r:id="rId5"/>
    <p:sldId id="296" r:id="rId6"/>
    <p:sldId id="293" r:id="rId7"/>
    <p:sldId id="261" r:id="rId8"/>
    <p:sldId id="297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00000"/>
    <a:srgbClr val="009900"/>
    <a:srgbClr val="FF3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59" autoAdjust="0"/>
  </p:normalViewPr>
  <p:slideViewPr>
    <p:cSldViewPr>
      <p:cViewPr varScale="1">
        <p:scale>
          <a:sx n="100" d="100"/>
          <a:sy n="100" d="100"/>
        </p:scale>
        <p:origin x="19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FD2E0-00F3-4828-AEFF-214253DDA812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64666-C4B7-438C-9C96-CBF78419CE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010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Найти значение выражений.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4389C-1725-449F-9E6D-5DCCCE5B927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 урока: «Сложение и вычитание </a:t>
            </a:r>
            <a:r>
              <a:rPr lang="ru-RU" smtClean="0"/>
              <a:t>многозначных чисел»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64666-C4B7-438C-9C96-CBF78419CEC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4484A-656F-4A05-99CD-E1A2A8E7F7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52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03D5D7B-675B-40D8-B319-60283D9D2D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470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3806E0-452B-4E60-9C6F-DD07306A322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048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E8F56-2F31-481B-AA5B-B1CA311EBD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48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F4B1-19AD-4BDF-8002-02222103D98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943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CCB94-AB70-4120-AB9F-2359E05C8DC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57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91190-C4DE-40F5-AF4B-7F75BD1F889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093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F7A08-3DCB-4527-8F8E-78F6CF6FEB2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01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77934-D435-4243-8007-9C74BA7DFB9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365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0FE6B-EB03-4602-97A7-E849102B858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62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ECB6-B23E-4A27-9733-B308DC72CF8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30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D909F-DBD0-4D36-8895-9CC1FAC7BEA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3363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EEA4A-EF05-4885-8BF8-6C75A350A94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053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82780-68D8-4F60-9A6A-F080F8784319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2D8EC-3C03-4797-AB59-A6570ED4C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40000"/>
            <a:lumOff val="60000"/>
            <a:alpha val="8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C4484A-656F-4A05-99CD-E1A2A8E7F7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D:\1 ШКОЛА\Шаблоны для презентаций\матем\Рисунок1.jpg"/>
          <p:cNvPicPr>
            <a:picLocks noChangeAspect="1" noChangeArrowheads="1"/>
          </p:cNvPicPr>
          <p:nvPr/>
        </p:nvPicPr>
        <p:blipFill>
          <a:blip r:embed="rId4"/>
          <a:srcRect l="2835" t="6126" r="4991" b="25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955059" y="5597611"/>
            <a:ext cx="642552" cy="210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0639" y="148281"/>
            <a:ext cx="8748584" cy="6549081"/>
          </a:xfrm>
          <a:prstGeom prst="roundRect">
            <a:avLst>
              <a:gd name="adj" fmla="val 7436"/>
            </a:avLst>
          </a:prstGeom>
          <a:noFill/>
          <a:ln w="85725" cmpd="tri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" name="Picture 18" descr="Школьный клипарт. - Нужные вещи - Клипарты PNG - Клипарты у Анны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4497" y="5197268"/>
            <a:ext cx="1992612" cy="1417245"/>
          </a:xfrm>
          <a:prstGeom prst="rect">
            <a:avLst/>
          </a:prstGeom>
          <a:noFill/>
        </p:spPr>
      </p:pic>
      <p:pic>
        <p:nvPicPr>
          <p:cNvPr id="9" name="Picture 16" descr="Школьные аксессуары - Школа, искусство - Всякая всячина - Каталог файлов - МЕТОДИЧЕСКИЙ СУНДУЧОК - Сайт учителя Из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350" y="4127206"/>
            <a:ext cx="1025612" cy="2306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957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1" name="Rectangle 7">
            <a:extLst/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Rectangle 8">
            <a:extLst/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Rectangle 9">
            <a:extLst/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B53ABC-3705-4E74-B0EC-44249CB1A1BB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70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1186905">
            <a:off x="1367962" y="1653655"/>
            <a:ext cx="5275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5400" dirty="0">
              <a:ln>
                <a:solidFill>
                  <a:sysClr val="windowText" lastClr="000000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692687"/>
            <a:ext cx="4794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30 октября</a:t>
            </a:r>
          </a:p>
          <a:p>
            <a:pPr algn="ctr"/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Классная  работа </a:t>
            </a:r>
            <a:endParaRPr lang="ru-RU" sz="40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57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692687"/>
            <a:ext cx="4794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30 октября</a:t>
            </a:r>
          </a:p>
          <a:p>
            <a:pPr algn="ctr"/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Классная  работа </a:t>
            </a:r>
            <a:endParaRPr lang="ru-RU" sz="40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204864"/>
            <a:ext cx="263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9.865.431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6574" y="2782267"/>
            <a:ext cx="263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1.345.689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6574" y="3434623"/>
            <a:ext cx="263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ru-RU" sz="40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79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/>
          </p:cNvPr>
          <p:cNvSpPr>
            <a:spLocks noGrp="1"/>
          </p:cNvSpPr>
          <p:nvPr>
            <p:ph idx="1"/>
          </p:nvPr>
        </p:nvSpPr>
        <p:spPr>
          <a:xfrm>
            <a:off x="539552" y="1600201"/>
            <a:ext cx="8208912" cy="1180728"/>
          </a:xfrm>
        </p:spPr>
        <p:txBody>
          <a:bodyPr/>
          <a:lstStyle/>
          <a:p>
            <a:pPr>
              <a:defRPr/>
            </a:pPr>
            <a:r>
              <a:rPr lang="ru-RU" altLang="ru-RU" sz="3200" b="1" dirty="0" smtClean="0"/>
              <a:t>384.401 - Расстояние от Земли до Луны (км)</a:t>
            </a:r>
            <a:endParaRPr lang="ru-RU" altLang="ru-RU" sz="1000" dirty="0"/>
          </a:p>
        </p:txBody>
      </p:sp>
      <p:sp>
        <p:nvSpPr>
          <p:cNvPr id="5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1279525" y="620713"/>
            <a:ext cx="7086600" cy="731837"/>
          </a:xfrm>
        </p:spPr>
        <p:txBody>
          <a:bodyPr/>
          <a:lstStyle/>
          <a:p>
            <a:pPr algn="ctr">
              <a:defRPr/>
            </a:pPr>
            <a:r>
              <a:rPr lang="ru-RU" sz="5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 </a:t>
            </a:r>
          </a:p>
        </p:txBody>
      </p:sp>
      <p:pic>
        <p:nvPicPr>
          <p:cNvPr id="6" name="Picture 8" descr="Аплодисменты гифки, анимированные GIF изображения аплодисменты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669" y="291123"/>
            <a:ext cx="1112912" cy="790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2">
            <a:extLst/>
          </p:cNvPr>
          <p:cNvSpPr txBox="1">
            <a:spLocks/>
          </p:cNvSpPr>
          <p:nvPr/>
        </p:nvSpPr>
        <p:spPr bwMode="auto">
          <a:xfrm>
            <a:off x="519628" y="2636913"/>
            <a:ext cx="820891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altLang="ru-RU" sz="3200" b="1" kern="0" dirty="0" smtClean="0"/>
              <a:t>150.000.000 – Примерное расстояние от Земли до Солнца(км)</a:t>
            </a:r>
          </a:p>
        </p:txBody>
      </p:sp>
      <p:sp>
        <p:nvSpPr>
          <p:cNvPr id="8" name="Объект 2">
            <a:extLst/>
          </p:cNvPr>
          <p:cNvSpPr txBox="1">
            <a:spLocks/>
          </p:cNvSpPr>
          <p:nvPr/>
        </p:nvSpPr>
        <p:spPr bwMode="auto">
          <a:xfrm>
            <a:off x="499704" y="3717034"/>
            <a:ext cx="8208912" cy="10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altLang="ru-RU" sz="3200" b="1" kern="0" dirty="0" smtClean="0"/>
              <a:t>40.075 - Длина Земли по экватору (км)</a:t>
            </a:r>
          </a:p>
        </p:txBody>
      </p:sp>
      <p:sp>
        <p:nvSpPr>
          <p:cNvPr id="9" name="Объект 2">
            <a:extLst/>
          </p:cNvPr>
          <p:cNvSpPr txBox="1">
            <a:spLocks/>
          </p:cNvSpPr>
          <p:nvPr/>
        </p:nvSpPr>
        <p:spPr bwMode="auto">
          <a:xfrm>
            <a:off x="499704" y="4753745"/>
            <a:ext cx="8208912" cy="1257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altLang="ru-RU" sz="3200" b="1" kern="0" dirty="0" smtClean="0"/>
              <a:t>1.177.058 – Население Челябинска на 1 января 2024года</a:t>
            </a:r>
            <a:endParaRPr lang="ru-RU" altLang="ru-RU" sz="3200" b="1" kern="0" dirty="0"/>
          </a:p>
        </p:txBody>
      </p:sp>
    </p:spTree>
    <p:extLst>
      <p:ext uri="{BB962C8B-B14F-4D97-AF65-F5344CB8AC3E}">
        <p14:creationId xmlns:p14="http://schemas.microsoft.com/office/powerpoint/2010/main" val="429378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307" y="0"/>
            <a:ext cx="909042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51" y="404664"/>
            <a:ext cx="8256917" cy="61926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/>
          </p:cNvPr>
          <p:cNvSpPr>
            <a:spLocks noGrp="1"/>
          </p:cNvSpPr>
          <p:nvPr>
            <p:ph idx="1"/>
          </p:nvPr>
        </p:nvSpPr>
        <p:spPr>
          <a:xfrm>
            <a:off x="539552" y="1600201"/>
            <a:ext cx="8208912" cy="1180728"/>
          </a:xfrm>
        </p:spPr>
        <p:txBody>
          <a:bodyPr/>
          <a:lstStyle/>
          <a:p>
            <a:pPr>
              <a:defRPr/>
            </a:pPr>
            <a:r>
              <a:rPr lang="ru-RU" altLang="ru-RU" sz="3200" b="1" dirty="0" smtClean="0"/>
              <a:t>РТ с. 80, №3</a:t>
            </a:r>
            <a:endParaRPr lang="ru-RU" altLang="ru-RU" sz="1000" dirty="0"/>
          </a:p>
        </p:txBody>
      </p:sp>
      <p:sp>
        <p:nvSpPr>
          <p:cNvPr id="5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1279525" y="620713"/>
            <a:ext cx="7086600" cy="73183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 </a:t>
            </a:r>
          </a:p>
        </p:txBody>
      </p:sp>
      <p:pic>
        <p:nvPicPr>
          <p:cNvPr id="6" name="Picture 8" descr="Аплодисменты гифки, анимированные GIF изображения аплодисменты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669" y="291123"/>
            <a:ext cx="1112912" cy="790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бъект 2">
            <a:extLst/>
          </p:cNvPr>
          <p:cNvSpPr txBox="1">
            <a:spLocks/>
          </p:cNvSpPr>
          <p:nvPr/>
        </p:nvSpPr>
        <p:spPr bwMode="auto">
          <a:xfrm>
            <a:off x="539552" y="2190565"/>
            <a:ext cx="8208912" cy="284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altLang="ru-RU" sz="3200" b="1" kern="0" dirty="0" smtClean="0"/>
              <a:t>РТ с. 80, №4</a:t>
            </a:r>
          </a:p>
          <a:p>
            <a:pPr>
              <a:defRPr/>
            </a:pPr>
            <a:r>
              <a:rPr lang="ru-RU" altLang="ru-RU" sz="3200" b="1" kern="0" dirty="0" smtClean="0"/>
              <a:t>Выполняем только один </a:t>
            </a:r>
            <a:r>
              <a:rPr lang="ru-RU" altLang="ru-RU" sz="3200" b="1" kern="0" dirty="0" smtClean="0"/>
              <a:t>пример:</a:t>
            </a:r>
            <a:endParaRPr lang="ru-RU" altLang="ru-RU" sz="3200" b="1" kern="0" dirty="0" smtClean="0"/>
          </a:p>
          <a:p>
            <a:pPr marL="0" indent="0">
              <a:buNone/>
              <a:defRPr/>
            </a:pPr>
            <a:r>
              <a:rPr lang="ru-RU" altLang="ru-RU" sz="3200" b="1" kern="0" dirty="0" smtClean="0"/>
              <a:t>1 вариант - в)</a:t>
            </a:r>
          </a:p>
          <a:p>
            <a:pPr marL="0" indent="0">
              <a:buNone/>
              <a:defRPr/>
            </a:pPr>
            <a:r>
              <a:rPr lang="ru-RU" altLang="ru-RU" sz="3200" b="1" kern="0" dirty="0" smtClean="0"/>
              <a:t>2 вариант – г)</a:t>
            </a:r>
          </a:p>
        </p:txBody>
      </p:sp>
      <p:sp>
        <p:nvSpPr>
          <p:cNvPr id="10" name="Объект 2">
            <a:extLst/>
          </p:cNvPr>
          <p:cNvSpPr txBox="1">
            <a:spLocks/>
          </p:cNvSpPr>
          <p:nvPr/>
        </p:nvSpPr>
        <p:spPr bwMode="auto">
          <a:xfrm>
            <a:off x="467544" y="5089561"/>
            <a:ext cx="820891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altLang="ru-RU" sz="3200" b="1" kern="0" dirty="0" smtClean="0"/>
              <a:t>РТ с. 81, №7</a:t>
            </a:r>
          </a:p>
        </p:txBody>
      </p:sp>
    </p:spTree>
    <p:extLst>
      <p:ext uri="{BB962C8B-B14F-4D97-AF65-F5344CB8AC3E}">
        <p14:creationId xmlns:p14="http://schemas.microsoft.com/office/powerpoint/2010/main" val="418465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16226" y="109081"/>
            <a:ext cx="50465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</a:rPr>
              <a:t>Итог урока</a:t>
            </a:r>
            <a:endParaRPr lang="ru-RU" sz="60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66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4" name="Рисунок 3" descr="d75ff10efb7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3356992"/>
            <a:ext cx="4343400" cy="32684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95400" y="1204297"/>
            <a:ext cx="6705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2700">
                  <a:solidFill>
                    <a:srgbClr val="022044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  <a:sym typeface="Wingdings 2"/>
              </a:rPr>
              <a:t>  </a:t>
            </a:r>
            <a:r>
              <a:rPr lang="ru-RU" sz="4400" b="1" dirty="0" smtClean="0">
                <a:ln w="12700">
                  <a:solidFill>
                    <a:srgbClr val="022044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89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</a:rPr>
              <a:t>Я знаю…</a:t>
            </a:r>
          </a:p>
          <a:p>
            <a:r>
              <a:rPr lang="ru-RU" sz="4400" b="1" dirty="0" smtClean="0">
                <a:ln w="12700">
                  <a:solidFill>
                    <a:srgbClr val="022044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  <a:sym typeface="Wingdings 2"/>
              </a:rPr>
              <a:t>  </a:t>
            </a:r>
            <a:r>
              <a:rPr lang="ru-RU" sz="4400" b="1" dirty="0" smtClean="0">
                <a:ln w="12700">
                  <a:solidFill>
                    <a:srgbClr val="022044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8900000" scaled="1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</a:rPr>
              <a:t>Я умею…</a:t>
            </a:r>
          </a:p>
          <a:p>
            <a:r>
              <a:rPr lang="ru-RU" sz="4400" b="1" dirty="0" smtClean="0">
                <a:ln w="12700">
                  <a:solidFill>
                    <a:srgbClr val="022044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  <a:sym typeface="Wingdings 2"/>
              </a:rPr>
              <a:t>  </a:t>
            </a:r>
            <a:r>
              <a:rPr lang="ru-RU" sz="4400" b="1" dirty="0" smtClean="0">
                <a:ln w="12700">
                  <a:solidFill>
                    <a:srgbClr val="022044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8900000" scaled="1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</a:rPr>
              <a:t>Я могу…</a:t>
            </a:r>
          </a:p>
          <a:p>
            <a:r>
              <a:rPr lang="ru-RU" sz="4400" b="1" dirty="0" smtClean="0">
                <a:ln w="12700">
                  <a:solidFill>
                    <a:srgbClr val="022044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  <a:sym typeface="Wingdings 2"/>
              </a:rPr>
              <a:t>  </a:t>
            </a:r>
            <a:r>
              <a:rPr lang="ru-RU" sz="4400" b="1" dirty="0" smtClean="0">
                <a:ln w="12700">
                  <a:solidFill>
                    <a:srgbClr val="022044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8900000" scaled="1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</a:rPr>
              <a:t>Я запомнил…</a:t>
            </a:r>
            <a:endParaRPr lang="ru-RU" sz="4400" b="1" dirty="0">
              <a:ln w="12700">
                <a:solidFill>
                  <a:srgbClr val="022044"/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8900000" scaled="1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7952" y="260648"/>
            <a:ext cx="8356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Schoolbook" pitchFamily="18" charset="0"/>
              </a:rPr>
              <a:t>ДЗ в Рабочей тетради</a:t>
            </a:r>
            <a:endParaRPr lang="ru-RU" sz="4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3" name="Рисунок 2" descr="prevypng_7166806_108034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1428736"/>
            <a:ext cx="7286676" cy="4861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339752" y="2492896"/>
            <a:ext cx="5608683" cy="2016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стр. 81-82, №9, №11(</a:t>
            </a:r>
            <a:r>
              <a:rPr lang="ru-RU" sz="60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обыч.тет</a:t>
            </a:r>
            <a:r>
              <a:rPr lang="ru-RU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60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139</Words>
  <Application>Microsoft Office PowerPoint</Application>
  <PresentationFormat>Экран (4:3)</PresentationFormat>
  <Paragraphs>31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Calibri</vt:lpstr>
      <vt:lpstr>Century Gothic</vt:lpstr>
      <vt:lpstr>Century Schoolbook</vt:lpstr>
      <vt:lpstr>Times New Roman</vt:lpstr>
      <vt:lpstr>Verdana</vt:lpstr>
      <vt:lpstr>Wingdings 2</vt:lpstr>
      <vt:lpstr>Тема Office</vt:lpstr>
      <vt:lpstr>шаблон 1</vt:lpstr>
      <vt:lpstr>01159440</vt:lpstr>
      <vt:lpstr>Презентация PowerPoint</vt:lpstr>
      <vt:lpstr>Презентация PowerPoint</vt:lpstr>
      <vt:lpstr>Презентация PowerPoint</vt:lpstr>
      <vt:lpstr>Математика </vt:lpstr>
      <vt:lpstr>Презентация PowerPoint</vt:lpstr>
      <vt:lpstr>Математика 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Орлова А.А.</cp:lastModifiedBy>
  <cp:revision>60</cp:revision>
  <dcterms:created xsi:type="dcterms:W3CDTF">2014-10-25T13:14:22Z</dcterms:created>
  <dcterms:modified xsi:type="dcterms:W3CDTF">2024-10-29T11:59:49Z</dcterms:modified>
</cp:coreProperties>
</file>