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5FB8C-91DE-4BE8-9869-343CABD92DA7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B053C-BE6E-469B-BE29-E2224D427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491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84016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353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513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5593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44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889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028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475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27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836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68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6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1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1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387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45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97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1176364-6CCD-4333-85BA-B6D99FE9CF93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93AEB21-F667-465B-A9EE-9F39DA43E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086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28.jpe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181885"/>
            <a:ext cx="9144000" cy="333167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>КОНЦЕРТ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«Какая ж песня без баяна…»</a:t>
            </a:r>
            <a:br>
              <a:rPr lang="ru-RU" dirty="0" smtClean="0"/>
            </a:br>
            <a:r>
              <a:rPr lang="ru-RU" i="1" dirty="0" smtClean="0"/>
              <a:t>посвященный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ДНЮ ПОБЕДЫ.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0626" y="134561"/>
            <a:ext cx="9144000" cy="1655762"/>
          </a:xfrm>
        </p:spPr>
        <p:txBody>
          <a:bodyPr/>
          <a:lstStyle/>
          <a:p>
            <a:r>
              <a:rPr lang="ru-RU" dirty="0" smtClean="0"/>
              <a:t>МБОУ ДО «ВДШИ»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5126">
            <a:off x="476628" y="1867579"/>
            <a:ext cx="4013210" cy="4051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3602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534" y="2257663"/>
            <a:ext cx="4237022" cy="369046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851">
            <a:off x="4082569" y="346017"/>
            <a:ext cx="1883664" cy="19187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7500">
            <a:off x="-56120" y="179293"/>
            <a:ext cx="3947311" cy="3105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266804" y="679009"/>
            <a:ext cx="417293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Музыка-</a:t>
            </a: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Ежи Петербургского</a:t>
            </a:r>
          </a:p>
          <a:p>
            <a:pPr algn="ctr"/>
            <a:endParaRPr lang="ru-RU" sz="36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Слова-</a:t>
            </a:r>
            <a:endParaRPr lang="ru-RU" sz="36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Якова Галицкого </a:t>
            </a:r>
          </a:p>
          <a:p>
            <a:pPr algn="ctr"/>
            <a:endParaRPr lang="ru-RU" sz="36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«</a:t>
            </a:r>
            <a:r>
              <a:rPr lang="ru-RU" sz="3600" b="1" i="1" dirty="0" smtClean="0">
                <a:solidFill>
                  <a:schemeClr val="accent1"/>
                </a:solidFill>
              </a:rPr>
              <a:t>СИНИЙ ПЛАТОЧЕК»</a:t>
            </a:r>
            <a:endParaRPr lang="ru-RU" sz="36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7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6125">
            <a:off x="233321" y="479998"/>
            <a:ext cx="3500218" cy="20695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475" y="181068"/>
            <a:ext cx="4081671" cy="41434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40" y="3141553"/>
            <a:ext cx="2607398" cy="2191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747374" y="869132"/>
            <a:ext cx="379201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Музыка-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Андрея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Эшпая</a:t>
            </a:r>
            <a:endParaRPr lang="ru-RU" sz="3200" b="1" i="1" dirty="0" smtClean="0">
              <a:solidFill>
                <a:srgbClr val="C00000"/>
              </a:solidFill>
            </a:endParaRPr>
          </a:p>
          <a:p>
            <a:pPr algn="ctr"/>
            <a:endParaRPr lang="ru-RU" sz="32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Слова-</a:t>
            </a:r>
            <a:endParaRPr lang="ru-RU" sz="32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Евгения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Винокурова</a:t>
            </a:r>
            <a:endParaRPr lang="ru-RU" sz="3200" b="1" i="1" dirty="0" smtClean="0">
              <a:solidFill>
                <a:srgbClr val="C00000"/>
              </a:solidFill>
            </a:endParaRPr>
          </a:p>
          <a:p>
            <a:pPr algn="ctr"/>
            <a:endParaRPr lang="ru-RU" sz="32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«</a:t>
            </a:r>
            <a:r>
              <a:rPr lang="ru-RU" sz="4800" b="1" i="1" dirty="0" smtClean="0">
                <a:solidFill>
                  <a:srgbClr val="C00000"/>
                </a:solidFill>
              </a:rPr>
              <a:t>МОСКВИЧИ»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1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3">
            <a:off x="308873" y="362139"/>
            <a:ext cx="4209863" cy="33226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085" y="124286"/>
            <a:ext cx="2299580" cy="2308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24" y="3922614"/>
            <a:ext cx="2761307" cy="1765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085" y="2900795"/>
            <a:ext cx="2508069" cy="16720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559645" y="1033411"/>
            <a:ext cx="37843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/>
                </a:solidFill>
              </a:rPr>
              <a:t>Музыка-</a:t>
            </a:r>
          </a:p>
          <a:p>
            <a:pPr algn="ctr"/>
            <a:r>
              <a:rPr lang="ru-RU" sz="3200" b="1" i="1" dirty="0" smtClean="0">
                <a:solidFill>
                  <a:schemeClr val="accent1"/>
                </a:solidFill>
              </a:rPr>
              <a:t>Игоря Лученка</a:t>
            </a:r>
          </a:p>
          <a:p>
            <a:pPr algn="ctr"/>
            <a:endParaRPr lang="ru-RU" sz="32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3200" b="1" i="1" dirty="0" smtClean="0">
                <a:solidFill>
                  <a:schemeClr val="accent1"/>
                </a:solidFill>
              </a:rPr>
              <a:t>Слова-</a:t>
            </a:r>
          </a:p>
          <a:p>
            <a:pPr algn="ctr"/>
            <a:r>
              <a:rPr lang="ru-RU" sz="3200" b="1" i="1" dirty="0" smtClean="0">
                <a:solidFill>
                  <a:schemeClr val="accent1"/>
                </a:solidFill>
              </a:rPr>
              <a:t>Михаила Ясиня</a:t>
            </a:r>
          </a:p>
          <a:p>
            <a:pPr algn="ctr"/>
            <a:endParaRPr lang="ru-RU" sz="32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«МАЙСКИЙ ВАЛЬС»</a:t>
            </a:r>
            <a:endParaRPr lang="ru-RU" sz="36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3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697077" cy="5667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6511">
            <a:off x="9044410" y="3812081"/>
            <a:ext cx="2553078" cy="20822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7251">
            <a:off x="344495" y="2350766"/>
            <a:ext cx="2607398" cy="1946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9678">
            <a:off x="8827100" y="709857"/>
            <a:ext cx="2508069" cy="16720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336" y="2648457"/>
            <a:ext cx="2796514" cy="2095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217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6792">
            <a:off x="8086473" y="506995"/>
            <a:ext cx="3213980" cy="24263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4716">
            <a:off x="8524920" y="3350064"/>
            <a:ext cx="2797521" cy="2262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427960" cy="56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237023" y="1481199"/>
            <a:ext cx="494718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Музыка-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Давида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Тухманова</a:t>
            </a:r>
            <a:endParaRPr lang="ru-RU" sz="36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Слова-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Владимира Харитонова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«ДЕНЬ ПОБЕДЫ»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94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8" y="108643"/>
            <a:ext cx="11561275" cy="5359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241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695289" cy="627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0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 trans="59000" brushSize="5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40444" cy="562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39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08" y="588475"/>
            <a:ext cx="5773738" cy="48157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9444">
            <a:off x="5190410" y="526482"/>
            <a:ext cx="5914286" cy="40670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7447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535"/>
            <a:ext cx="8809634" cy="55415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35771" y="0"/>
            <a:ext cx="2743200" cy="5478423"/>
          </a:xfrm>
          <a:prstGeom prst="rect">
            <a:avLst/>
          </a:prstGeom>
          <a:noFill/>
          <a:ln w="76200">
            <a:solidFill>
              <a:schemeClr val="bg1">
                <a:lumMod val="50000"/>
                <a:alpha val="31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 rtlCol="0">
            <a:spAutoFit/>
          </a:bodyPr>
          <a:lstStyle/>
          <a:p>
            <a:endParaRPr lang="ru-RU" dirty="0" smtClean="0">
              <a:latin typeface="Bookman Old Style" panose="02050604050505020204" pitchFamily="18" charset="0"/>
            </a:endParaRPr>
          </a:p>
          <a:p>
            <a:endParaRPr lang="ru-RU" dirty="0">
              <a:latin typeface="Bookman Old Style" panose="02050604050505020204" pitchFamily="18" charset="0"/>
            </a:endParaRPr>
          </a:p>
          <a:p>
            <a:endParaRPr lang="ru-RU" dirty="0" smtClean="0">
              <a:latin typeface="Bookman Old Style" panose="02050604050505020204" pitchFamily="18" charset="0"/>
            </a:endParaRPr>
          </a:p>
          <a:p>
            <a:endParaRPr lang="ru-RU" dirty="0">
              <a:latin typeface="Bookman Old Style" panose="02050604050505020204" pitchFamily="18" charset="0"/>
            </a:endParaRPr>
          </a:p>
          <a:p>
            <a:endParaRPr lang="ru-RU" dirty="0" smtClean="0">
              <a:latin typeface="Bookman Old Style" panose="02050604050505020204" pitchFamily="18" charset="0"/>
            </a:endParaRPr>
          </a:p>
          <a:p>
            <a:endParaRPr lang="ru-RU" dirty="0">
              <a:latin typeface="Bookman Old Style" panose="02050604050505020204" pitchFamily="18" charset="0"/>
            </a:endParaRPr>
          </a:p>
          <a:p>
            <a:r>
              <a:rPr lang="ru-RU" sz="3200" b="1" i="1" dirty="0" smtClean="0">
                <a:solidFill>
                  <a:schemeClr val="accent1"/>
                </a:solidFill>
              </a:rPr>
              <a:t>Музыка-</a:t>
            </a:r>
          </a:p>
          <a:p>
            <a:r>
              <a:rPr lang="ru-RU" sz="3200" b="1" i="1" dirty="0" smtClean="0">
                <a:solidFill>
                  <a:schemeClr val="accent1"/>
                </a:solidFill>
              </a:rPr>
              <a:t>Константина </a:t>
            </a:r>
            <a:r>
              <a:rPr lang="ru-RU" sz="3200" b="1" i="1" dirty="0" err="1" smtClean="0">
                <a:solidFill>
                  <a:schemeClr val="accent1"/>
                </a:solidFill>
              </a:rPr>
              <a:t>Листова</a:t>
            </a:r>
            <a:endParaRPr lang="ru-RU" sz="3200" b="1" i="1" dirty="0" smtClean="0">
              <a:solidFill>
                <a:schemeClr val="accent1"/>
              </a:solidFill>
            </a:endParaRPr>
          </a:p>
          <a:p>
            <a:r>
              <a:rPr lang="ru-RU" sz="3200" b="1" i="1" dirty="0" smtClean="0">
                <a:solidFill>
                  <a:schemeClr val="accent1"/>
                </a:solidFill>
              </a:rPr>
              <a:t>Слова-Алексея Суркова</a:t>
            </a:r>
          </a:p>
          <a:p>
            <a:r>
              <a:rPr lang="ru-RU" sz="3200" b="1" i="1" dirty="0" smtClean="0">
                <a:solidFill>
                  <a:schemeClr val="accent1"/>
                </a:solidFill>
              </a:rPr>
              <a:t>«В Землянке»</a:t>
            </a:r>
          </a:p>
          <a:p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00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6066">
            <a:off x="-152324" y="226335"/>
            <a:ext cx="10058400" cy="52057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9257847" y="-1092909"/>
            <a:ext cx="2317687" cy="66171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rPr>
              <a:t>Музыка-</a:t>
            </a:r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rPr>
              <a:t>Братьев </a:t>
            </a:r>
            <a:r>
              <a:rPr lang="ru-RU" sz="2800" b="1" i="1" dirty="0" err="1" smtClean="0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rPr>
              <a:t>Покрасс</a:t>
            </a:r>
            <a:endParaRPr lang="ru-RU" sz="2800" b="1" i="1" dirty="0" smtClean="0">
              <a:solidFill>
                <a:schemeClr val="accent1"/>
              </a:solidFill>
              <a:latin typeface="+mj-lt"/>
              <a:cs typeface="Calibri Light" panose="020F0302020204030204" pitchFamily="34" charset="0"/>
            </a:endParaRPr>
          </a:p>
          <a:p>
            <a:pPr algn="ctr"/>
            <a:endParaRPr lang="ru-RU" sz="2800" b="1" i="1" dirty="0">
              <a:solidFill>
                <a:schemeClr val="accent1"/>
              </a:solidFill>
              <a:latin typeface="+mj-lt"/>
              <a:cs typeface="Calibri Light" panose="020F03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rPr>
              <a:t>Слова-</a:t>
            </a:r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rPr>
              <a:t>Бориса </a:t>
            </a:r>
            <a:r>
              <a:rPr lang="ru-RU" sz="2800" b="1" i="1" dirty="0" err="1" smtClean="0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rPr>
              <a:t>Ласкина</a:t>
            </a:r>
            <a:endParaRPr lang="ru-RU" sz="2800" b="1" i="1" dirty="0" smtClean="0">
              <a:solidFill>
                <a:schemeClr val="accent1"/>
              </a:solidFill>
              <a:latin typeface="+mj-lt"/>
              <a:cs typeface="Calibri Light" panose="020F0302020204030204" pitchFamily="34" charset="0"/>
            </a:endParaRPr>
          </a:p>
          <a:p>
            <a:pPr algn="ctr"/>
            <a:endParaRPr lang="ru-RU" sz="2800" b="1" i="1" dirty="0">
              <a:solidFill>
                <a:schemeClr val="accent1"/>
              </a:solidFill>
              <a:latin typeface="+mj-lt"/>
              <a:cs typeface="Calibri Light" panose="020F030202020403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rPr>
              <a:t>«ТРИ ТАНКИСТА»</a:t>
            </a:r>
            <a:endParaRPr lang="ru-RU" sz="2800" b="1" i="1" dirty="0">
              <a:solidFill>
                <a:schemeClr val="accent1"/>
              </a:solidFill>
              <a:latin typeface="+mj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5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664166" cy="55950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863342" y="1294645"/>
            <a:ext cx="29061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Музыка-</a:t>
            </a:r>
          </a:p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Матвея </a:t>
            </a:r>
            <a:r>
              <a:rPr lang="ru-RU" sz="2400" b="1" i="1" dirty="0" err="1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Блантера</a:t>
            </a:r>
            <a:endParaRPr lang="ru-RU" sz="2400" b="1" i="1" dirty="0" smtClean="0">
              <a:solidFill>
                <a:schemeClr val="accent1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Слова-</a:t>
            </a:r>
          </a:p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Михаила Исаковского</a:t>
            </a:r>
          </a:p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«КАТЮША»</a:t>
            </a:r>
            <a:endParaRPr lang="ru-RU" sz="2400" b="1" i="1" dirty="0">
              <a:solidFill>
                <a:schemeClr val="accent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42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0421">
            <a:off x="199656" y="74238"/>
            <a:ext cx="3291840" cy="32918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196" y="208230"/>
            <a:ext cx="4541821" cy="30238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795" y="3376942"/>
            <a:ext cx="3385996" cy="24534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7623017" y="1319356"/>
            <a:ext cx="40287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Музыка-</a:t>
            </a: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Никиты Богословского</a:t>
            </a: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Слова-</a:t>
            </a: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Владимира </a:t>
            </a:r>
            <a:r>
              <a:rPr lang="ru-RU" sz="3600" b="1" i="1" dirty="0" err="1" smtClean="0">
                <a:solidFill>
                  <a:schemeClr val="accent1"/>
                </a:solidFill>
              </a:rPr>
              <a:t>Агатова</a:t>
            </a:r>
            <a:endParaRPr lang="ru-RU" sz="36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«ТЕМНАЯ НОЧЬ»</a:t>
            </a:r>
            <a:endParaRPr lang="ru-RU" sz="36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5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335"/>
            <a:ext cx="5088047" cy="30148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94" y="1195057"/>
            <a:ext cx="4074060" cy="33497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271" y="3379584"/>
            <a:ext cx="2933323" cy="22245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921782" y="399437"/>
            <a:ext cx="35742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Музыка-</a:t>
            </a: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Марка Фрадкина</a:t>
            </a: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Слова-</a:t>
            </a: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Евгения </a:t>
            </a:r>
            <a:r>
              <a:rPr lang="ru-RU" sz="3600" b="1" i="1" dirty="0" err="1" smtClean="0">
                <a:solidFill>
                  <a:schemeClr val="accent1"/>
                </a:solidFill>
              </a:rPr>
              <a:t>Долматовского</a:t>
            </a:r>
            <a:endParaRPr lang="ru-RU" sz="3600" b="1" i="1" dirty="0" smtClean="0">
              <a:solidFill>
                <a:schemeClr val="accent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accent1"/>
                </a:solidFill>
              </a:rPr>
              <a:t>«СЛУЧАЙНЫЙ ВАЛЬС</a:t>
            </a:r>
            <a:r>
              <a:rPr lang="ru-RU" sz="2800" b="1" i="1" dirty="0" smtClean="0">
                <a:solidFill>
                  <a:schemeClr val="accent1"/>
                </a:solidFill>
              </a:rPr>
              <a:t>»</a:t>
            </a:r>
            <a:endParaRPr lang="ru-RU" sz="28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9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256</TotalTime>
  <Words>93</Words>
  <Application>Microsoft Office PowerPoint</Application>
  <PresentationFormat>Широкоэкранный</PresentationFormat>
  <Paragraphs>68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Bookman Old Style</vt:lpstr>
      <vt:lpstr>Calibri</vt:lpstr>
      <vt:lpstr>Calibri Light</vt:lpstr>
      <vt:lpstr>Impact</vt:lpstr>
      <vt:lpstr>Главное мероприятие</vt:lpstr>
      <vt:lpstr>КОНЦЕРТ «Какая ж песня без баяна…» посвященный ДНЮ ПОБЕДЫ.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КОНЦЕРТ «Какая ж песня без баяна…» посвященный ДНЮ ПОБЕДЫ.</dc:title>
  <dc:creator>User</dc:creator>
  <cp:lastModifiedBy>User</cp:lastModifiedBy>
  <cp:revision>29</cp:revision>
  <dcterms:created xsi:type="dcterms:W3CDTF">2024-02-04T15:05:12Z</dcterms:created>
  <dcterms:modified xsi:type="dcterms:W3CDTF">2024-02-07T10:20:21Z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