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8" r:id="rId10"/>
    <p:sldId id="269" r:id="rId11"/>
    <p:sldId id="270" r:id="rId12"/>
    <p:sldId id="271" r:id="rId13"/>
    <p:sldId id="272" r:id="rId14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-9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noProof="1" smtClean="0"/>
              <a:t>Образец заголовка</a:t>
            </a:r>
            <a:endParaRPr lang="en-US" noProof="1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noProof="1" smtClean="0"/>
              <a:t>Образец подзаголовка</a:t>
            </a:r>
            <a:endParaRPr lang="en-US" noProof="1"/>
          </a:p>
        </p:txBody>
      </p:sp>
      <p:sp>
        <p:nvSpPr>
          <p:cNvPr id="14" name="Дата 15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A417C4-07AB-4473-856B-4AA721F65DF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Нижний колонтитул 1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Номер слайда 14"/>
          <p:cNvSpPr>
            <a:spLocks noGrp="1"/>
          </p:cNvSpPr>
          <p:nvPr>
            <p:ph type="sldNum" sz="quarter" idx="4"/>
          </p:nvPr>
        </p:nvSpPr>
        <p:spPr>
          <a:xfrm>
            <a:off x="8229600" y="6473825"/>
            <a:ext cx="758825" cy="2476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altLang="zh-CN" dirty="0">
                <a:latin typeface="Franklin Gothic Book" panose="020B0503020102020204" pitchFamily="34" charset="0"/>
                <a:ea typeface="华文楷体"/>
              </a:rPr>
            </a:fld>
            <a:endParaRPr lang="ru-RU" altLang="zh-CN" dirty="0">
              <a:latin typeface="Franklin Gothic Book" panose="020B0503020102020204" pitchFamily="34" charset="0"/>
              <a:ea typeface="华文楷体"/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1" smtClean="0"/>
              <a:t>Образец заголовка</a:t>
            </a:r>
            <a:endParaRPr lang="en-US" noProof="1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  <a:p>
            <a:pPr lvl="1"/>
            <a:r>
              <a:rPr lang="ru-RU" noProof="1" smtClean="0"/>
              <a:t>Второй уровень</a:t>
            </a:r>
            <a:endParaRPr lang="ru-RU" noProof="1" smtClean="0"/>
          </a:p>
          <a:p>
            <a:pPr lvl="2"/>
            <a:r>
              <a:rPr lang="ru-RU" noProof="1" smtClean="0"/>
              <a:t>Третий уровень</a:t>
            </a:r>
            <a:endParaRPr lang="ru-RU" noProof="1" smtClean="0"/>
          </a:p>
          <a:p>
            <a:pPr lvl="3"/>
            <a:r>
              <a:rPr lang="ru-RU" noProof="1" smtClean="0"/>
              <a:t>Четвертый уровень</a:t>
            </a:r>
            <a:endParaRPr lang="ru-RU" noProof="1" smtClean="0"/>
          </a:p>
          <a:p>
            <a:pPr lvl="4"/>
            <a:r>
              <a:rPr lang="ru-RU" noProof="1" smtClean="0"/>
              <a:t>Пятый уровень</a:t>
            </a:r>
            <a:endParaRPr lang="en-US" noProof="1"/>
          </a:p>
        </p:txBody>
      </p:sp>
      <p:sp>
        <p:nvSpPr>
          <p:cNvPr id="13" name="Дата 24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828BD69-6FA9-4449-AC71-E4D86423B1F5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Нижний колонтитул 18"/>
          <p:cNvSpPr>
            <a:spLocks noGrp="1"/>
          </p:cNvSpPr>
          <p:nvPr>
            <p:ph type="ftr" sz="quarter" idx="3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8229600" y="6473825"/>
            <a:ext cx="758825" cy="2476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altLang="zh-CN" dirty="0">
                <a:latin typeface="Franklin Gothic Book" panose="020B0503020102020204" pitchFamily="34" charset="0"/>
                <a:ea typeface="华文楷体"/>
              </a:rPr>
            </a:fld>
            <a:endParaRPr lang="ru-RU" altLang="zh-CN" dirty="0">
              <a:latin typeface="Franklin Gothic Book" panose="020B0503020102020204" pitchFamily="34" charset="0"/>
              <a:ea typeface="华文楷体"/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noProof="1" smtClean="0"/>
              <a:t>Образец заголовка</a:t>
            </a:r>
            <a:endParaRPr lang="en-US" noProof="1"/>
          </a:p>
        </p:txBody>
      </p:sp>
      <p:sp>
        <p:nvSpPr>
          <p:cNvPr id="14" name="Дата 18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5D82FBB-8423-4BAC-8949-6580B2AB0C58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Нижний колонтитул 10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altLang="zh-CN" dirty="0">
                <a:latin typeface="Franklin Gothic Book" panose="020B0503020102020204" pitchFamily="34" charset="0"/>
                <a:ea typeface="华文楷体"/>
              </a:rPr>
            </a:fld>
            <a:endParaRPr lang="ru-RU" altLang="zh-CN" dirty="0">
              <a:latin typeface="Franklin Gothic Book" panose="020B0503020102020204" pitchFamily="34" charset="0"/>
              <a:ea typeface="华文楷体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noProof="1" smtClean="0"/>
              <a:t>Образец заголовка</a:t>
            </a:r>
            <a:endParaRPr lang="en-US" noProof="1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  <a:p>
            <a:pPr lvl="1"/>
            <a:r>
              <a:rPr lang="ru-RU" noProof="1" smtClean="0"/>
              <a:t>Второй уровень</a:t>
            </a:r>
            <a:endParaRPr lang="ru-RU" noProof="1" smtClean="0"/>
          </a:p>
          <a:p>
            <a:pPr lvl="2"/>
            <a:r>
              <a:rPr lang="ru-RU" noProof="1" smtClean="0"/>
              <a:t>Третий уровень</a:t>
            </a:r>
            <a:endParaRPr lang="ru-RU" noProof="1" smtClean="0"/>
          </a:p>
          <a:p>
            <a:pPr lvl="3"/>
            <a:r>
              <a:rPr lang="ru-RU" noProof="1" smtClean="0"/>
              <a:t>Четвертый уровень</a:t>
            </a:r>
            <a:endParaRPr lang="ru-RU" noProof="1" smtClean="0"/>
          </a:p>
          <a:p>
            <a:pPr lvl="4"/>
            <a:r>
              <a:rPr lang="ru-RU" noProof="1" smtClean="0"/>
              <a:t>Пятый уровень</a:t>
            </a:r>
            <a:endParaRPr lang="en-US" noProof="1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  <a:p>
            <a:pPr lvl="1"/>
            <a:r>
              <a:rPr lang="ru-RU" noProof="1" smtClean="0"/>
              <a:t>Второй уровень</a:t>
            </a:r>
            <a:endParaRPr lang="ru-RU" noProof="1" smtClean="0"/>
          </a:p>
          <a:p>
            <a:pPr lvl="2"/>
            <a:r>
              <a:rPr lang="ru-RU" noProof="1" smtClean="0"/>
              <a:t>Третий уровень</a:t>
            </a:r>
            <a:endParaRPr lang="ru-RU" noProof="1" smtClean="0"/>
          </a:p>
          <a:p>
            <a:pPr lvl="3"/>
            <a:r>
              <a:rPr lang="ru-RU" noProof="1" smtClean="0"/>
              <a:t>Четвертый уровень</a:t>
            </a:r>
            <a:endParaRPr lang="ru-RU" noProof="1" smtClean="0"/>
          </a:p>
          <a:p>
            <a:pPr lvl="4"/>
            <a:r>
              <a:rPr lang="ru-RU" noProof="1" smtClean="0"/>
              <a:t>Пятый уровень</a:t>
            </a:r>
            <a:endParaRPr lang="en-US" noProof="1"/>
          </a:p>
        </p:txBody>
      </p:sp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EF21028-33BC-460F-A4FC-37DF47CC9365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zh-CN" dirty="0"/>
            </a:fld>
            <a:endParaRPr lang="ru-RU" altLang="zh-CN" dirty="0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2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noProof="1" smtClean="0"/>
              <a:t>Образец заголовка</a:t>
            </a:r>
            <a:endParaRPr lang="en-US" noProof="1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  <a:p>
            <a:pPr lvl="1"/>
            <a:r>
              <a:rPr lang="ru-RU" noProof="1" smtClean="0"/>
              <a:t>Второй уровень</a:t>
            </a:r>
            <a:endParaRPr lang="ru-RU" noProof="1" smtClean="0"/>
          </a:p>
          <a:p>
            <a:pPr lvl="2"/>
            <a:r>
              <a:rPr lang="ru-RU" noProof="1" smtClean="0"/>
              <a:t>Третий уровень</a:t>
            </a:r>
            <a:endParaRPr lang="ru-RU" noProof="1" smtClean="0"/>
          </a:p>
          <a:p>
            <a:pPr lvl="3"/>
            <a:r>
              <a:rPr lang="ru-RU" noProof="1" smtClean="0"/>
              <a:t>Четвертый уровень</a:t>
            </a:r>
            <a:endParaRPr lang="ru-RU" noProof="1" smtClean="0"/>
          </a:p>
          <a:p>
            <a:pPr lvl="4"/>
            <a:r>
              <a:rPr lang="ru-RU" noProof="1" smtClean="0"/>
              <a:t>Пятый уровень</a:t>
            </a:r>
            <a:endParaRPr lang="en-US" noProof="1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  <a:p>
            <a:pPr lvl="1"/>
            <a:r>
              <a:rPr lang="ru-RU" noProof="1" smtClean="0"/>
              <a:t>Второй уровень</a:t>
            </a:r>
            <a:endParaRPr lang="ru-RU" noProof="1" smtClean="0"/>
          </a:p>
          <a:p>
            <a:pPr lvl="2"/>
            <a:r>
              <a:rPr lang="ru-RU" noProof="1" smtClean="0"/>
              <a:t>Третий уровень</a:t>
            </a:r>
            <a:endParaRPr lang="ru-RU" noProof="1" smtClean="0"/>
          </a:p>
          <a:p>
            <a:pPr lvl="3"/>
            <a:r>
              <a:rPr lang="ru-RU" noProof="1" smtClean="0"/>
              <a:t>Четвертый уровень</a:t>
            </a:r>
            <a:endParaRPr lang="ru-RU" noProof="1" smtClean="0"/>
          </a:p>
          <a:p>
            <a:pPr lvl="4"/>
            <a:r>
              <a:rPr lang="ru-RU" noProof="1" smtClean="0"/>
              <a:t>Пятый уровень</a:t>
            </a:r>
            <a:endParaRPr lang="en-US" noProof="1"/>
          </a:p>
        </p:txBody>
      </p:sp>
      <p:sp>
        <p:nvSpPr>
          <p:cNvPr id="14" name="Дата 9"/>
          <p:cNvSpPr>
            <a:spLocks noGrp="1"/>
          </p:cNvSpPr>
          <p:nvPr>
            <p:ph type="dt" sz="half" idx="1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A1A7CEE-0D46-45EE-B0F4-B9FDEEA9D46B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Нижний колонтитул 5"/>
          <p:cNvSpPr>
            <a:spLocks noGrp="1"/>
          </p:cNvSpPr>
          <p:nvPr>
            <p:ph type="ftr" sz="quarter" idx="1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4"/>
          </p:nvPr>
        </p:nvSpPr>
        <p:spPr>
          <a:xfrm>
            <a:off x="8229600" y="6477000"/>
            <a:ext cx="762000" cy="2476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altLang="zh-CN" dirty="0">
                <a:latin typeface="Franklin Gothic Book" panose="020B0503020102020204" pitchFamily="34" charset="0"/>
                <a:ea typeface="华文楷体"/>
              </a:rPr>
            </a:fld>
            <a:endParaRPr lang="ru-RU" altLang="zh-CN" dirty="0">
              <a:latin typeface="Franklin Gothic Book" panose="020B0503020102020204" pitchFamily="34" charset="0"/>
              <a:ea typeface="华文楷体"/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noProof="1" smtClean="0"/>
              <a:t>Образец заголовка</a:t>
            </a:r>
            <a:endParaRPr lang="en-US" noProof="1"/>
          </a:p>
        </p:txBody>
      </p:sp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EF21028-33BC-460F-A4FC-37DF47CC9365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zh-CN" dirty="0"/>
            </a:fld>
            <a:endParaRPr lang="ru-RU" altLang="zh-CN" dirty="0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Дата 2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A1FD7E9-19B5-4ED9-97ED-6892B66953B7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Нижний колонтитул 23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altLang="zh-CN" dirty="0">
                <a:latin typeface="Franklin Gothic Book" panose="020B0503020102020204" pitchFamily="34" charset="0"/>
                <a:ea typeface="华文楷体"/>
              </a:rPr>
            </a:fld>
            <a:endParaRPr lang="ru-RU" altLang="zh-CN" dirty="0">
              <a:latin typeface="Franklin Gothic Book" panose="020B0503020102020204" pitchFamily="34" charset="0"/>
              <a:ea typeface="华文楷体"/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noProof="1" smtClean="0"/>
              <a:t>Образец заголовка</a:t>
            </a:r>
            <a:endParaRPr lang="en-US" noProof="1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  <a:p>
            <a:pPr lvl="1"/>
            <a:r>
              <a:rPr lang="ru-RU" noProof="1" smtClean="0"/>
              <a:t>Второй уровень</a:t>
            </a:r>
            <a:endParaRPr lang="ru-RU" noProof="1" smtClean="0"/>
          </a:p>
          <a:p>
            <a:pPr lvl="2"/>
            <a:r>
              <a:rPr lang="ru-RU" noProof="1" smtClean="0"/>
              <a:t>Третий уровень</a:t>
            </a:r>
            <a:endParaRPr lang="ru-RU" noProof="1" smtClean="0"/>
          </a:p>
          <a:p>
            <a:pPr lvl="3"/>
            <a:r>
              <a:rPr lang="ru-RU" noProof="1" smtClean="0"/>
              <a:t>Четвертый уровень</a:t>
            </a:r>
            <a:endParaRPr lang="ru-RU" noProof="1" smtClean="0"/>
          </a:p>
          <a:p>
            <a:pPr lvl="4"/>
            <a:r>
              <a:rPr lang="ru-RU" noProof="1" smtClean="0"/>
              <a:t>Пятый уровень</a:t>
            </a:r>
            <a:endParaRPr lang="en-US" noProof="1"/>
          </a:p>
        </p:txBody>
      </p:sp>
      <p:sp>
        <p:nvSpPr>
          <p:cNvPr id="2" name="Дата 24"/>
          <p:cNvSpPr>
            <a:spLocks noGrp="1"/>
          </p:cNvSpPr>
          <p:nvPr>
            <p:ph type="dt" sz="half" idx="1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97F5D13-432F-4909-8F0D-4028F5DEEF10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Нижний колонтитул 28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altLang="zh-CN" dirty="0">
                <a:latin typeface="Franklin Gothic Book" panose="020B0503020102020204" pitchFamily="34" charset="0"/>
                <a:ea typeface="华文楷体"/>
              </a:rPr>
            </a:fld>
            <a:endParaRPr lang="ru-RU" altLang="zh-CN" dirty="0">
              <a:latin typeface="Franklin Gothic Book" panose="020B0503020102020204" pitchFamily="34" charset="0"/>
              <a:ea typeface="华文楷体"/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None/>
              <a:defRPr/>
            </a:pPr>
            <a:r>
              <a:rPr kumimoji="0" lang="ru-RU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noProof="1" smtClean="0"/>
              <a:t>Образец заголовка</a:t>
            </a:r>
            <a:endParaRPr lang="en-US" noProof="1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</p:txBody>
      </p:sp>
      <p:sp>
        <p:nvSpPr>
          <p:cNvPr id="2" name="Дата 6"/>
          <p:cNvSpPr>
            <a:spLocks noGrp="1"/>
          </p:cNvSpPr>
          <p:nvPr>
            <p:ph type="dt" sz="half" idx="1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EC30D2D-125A-45F4-B266-1108D519D8A0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Номер слайда 30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altLang="zh-CN" dirty="0">
                <a:latin typeface="Franklin Gothic Book" panose="020B0503020102020204" pitchFamily="34" charset="0"/>
                <a:ea typeface="华文楷体"/>
              </a:rPr>
            </a:fld>
            <a:endParaRPr lang="ru-RU" altLang="zh-CN" dirty="0">
              <a:latin typeface="Franklin Gothic Book" panose="020B0503020102020204" pitchFamily="34" charset="0"/>
              <a:ea typeface="华文楷体"/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1" smtClean="0"/>
              <a:t>Образец заголовка</a:t>
            </a:r>
            <a:endParaRPr lang="en-US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  <a:p>
            <a:pPr lvl="1"/>
            <a:r>
              <a:rPr lang="ru-RU" noProof="1" smtClean="0"/>
              <a:t>Второй уровень</a:t>
            </a:r>
            <a:endParaRPr lang="ru-RU" noProof="1" smtClean="0"/>
          </a:p>
          <a:p>
            <a:pPr lvl="2"/>
            <a:r>
              <a:rPr lang="ru-RU" noProof="1" smtClean="0"/>
              <a:t>Третий уровень</a:t>
            </a:r>
            <a:endParaRPr lang="ru-RU" noProof="1" smtClean="0"/>
          </a:p>
          <a:p>
            <a:pPr lvl="3"/>
            <a:r>
              <a:rPr lang="ru-RU" noProof="1" smtClean="0"/>
              <a:t>Четвертый уровень</a:t>
            </a:r>
            <a:endParaRPr lang="ru-RU" noProof="1" smtClean="0"/>
          </a:p>
          <a:p>
            <a:pPr lvl="4"/>
            <a:r>
              <a:rPr lang="ru-RU" noProof="1" smtClean="0"/>
              <a:t>Пятый уровень</a:t>
            </a:r>
            <a:endParaRPr lang="en-US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EF21028-33BC-460F-A4FC-37DF47CC9365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zh-CN" dirty="0"/>
            </a:fld>
            <a:endParaRPr lang="ru-RU" altLang="zh-CN" dirty="0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noProof="1" smtClean="0"/>
              <a:t>Образец заголовка</a:t>
            </a:r>
            <a:endParaRPr lang="en-US" noProof="1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noProof="1" smtClean="0"/>
              <a:t>Образец текста</a:t>
            </a:r>
            <a:endParaRPr lang="ru-RU" noProof="1" smtClean="0"/>
          </a:p>
          <a:p>
            <a:pPr lvl="1"/>
            <a:r>
              <a:rPr lang="ru-RU" noProof="1" smtClean="0"/>
              <a:t>Второй уровень</a:t>
            </a:r>
            <a:endParaRPr lang="ru-RU" noProof="1" smtClean="0"/>
          </a:p>
          <a:p>
            <a:pPr lvl="2"/>
            <a:r>
              <a:rPr lang="ru-RU" noProof="1" smtClean="0"/>
              <a:t>Третий уровень</a:t>
            </a:r>
            <a:endParaRPr lang="ru-RU" noProof="1" smtClean="0"/>
          </a:p>
          <a:p>
            <a:pPr lvl="3"/>
            <a:r>
              <a:rPr lang="ru-RU" noProof="1" smtClean="0"/>
              <a:t>Четвертый уровень</a:t>
            </a:r>
            <a:endParaRPr lang="ru-RU" noProof="1" smtClean="0"/>
          </a:p>
          <a:p>
            <a:pPr lvl="4"/>
            <a:r>
              <a:rPr lang="ru-RU" noProof="1" smtClean="0"/>
              <a:t>Пятый уровень</a:t>
            </a:r>
            <a:endParaRPr lang="en-US" noProof="1"/>
          </a:p>
        </p:txBody>
      </p:sp>
      <p:sp>
        <p:nvSpPr>
          <p:cNvPr id="13" name="Дата 3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C40A46C-546A-41E8-AA70-E7D5141FCDA5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ru-RU" altLang="zh-CN" dirty="0">
                <a:latin typeface="Franklin Gothic Book" panose="020B0503020102020204" pitchFamily="34" charset="0"/>
                <a:ea typeface="华文楷体"/>
              </a:rPr>
            </a:fld>
            <a:endParaRPr lang="ru-RU" altLang="zh-CN" dirty="0">
              <a:latin typeface="Franklin Gothic Book" panose="020B0503020102020204" pitchFamily="34" charset="0"/>
              <a:ea typeface="华文楷体"/>
            </a:endParaRPr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/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/>
          </p:nvPr>
        </p:nvSpPr>
        <p:spPr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dirty="0"/>
              <a:t>Образец текста</a:t>
            </a:r>
            <a:endParaRPr dirty="0"/>
          </a:p>
          <a:p>
            <a:pPr lvl="1"/>
            <a:r>
              <a:rPr dirty="0"/>
              <a:t>Второй уровень</a:t>
            </a:r>
            <a:endParaRPr dirty="0"/>
          </a:p>
          <a:p>
            <a:pPr lvl="2"/>
            <a:r>
              <a:rPr dirty="0"/>
              <a:t>Третий уровень</a:t>
            </a:r>
            <a:endParaRPr dirty="0"/>
          </a:p>
          <a:p>
            <a:pPr lvl="3"/>
            <a:r>
              <a:rPr dirty="0"/>
              <a:t>Четвертый уровень</a:t>
            </a:r>
            <a:endParaRPr dirty="0"/>
          </a:p>
          <a:p>
            <a:pPr lvl="4"/>
            <a:r>
              <a:rPr dirty="0"/>
              <a:t>Пятый уровень</a:t>
            </a:r>
            <a:endParaRPr lang="en-US" altLang="x-none" dirty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EF21028-33BC-460F-A4FC-37DF47CC9365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solidFill>
                  <a:srgbClr val="D38E27"/>
                </a:solidFill>
                <a:latin typeface="Franklin Gothic Book" panose="020B0503020102020204" pitchFamily="34" charset="0"/>
                <a:ea typeface="华文楷体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ru-RU" altLang="zh-CN" dirty="0"/>
            </a:fld>
            <a:endParaRPr lang="ru-RU" altLang="zh-CN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noProof="1" smtClean="0"/>
              <a:t>Образец заголовка</a:t>
            </a:r>
            <a:endParaRPr lang="en-US" noProof="1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png"/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19.png"/><Relationship Id="rId10" Type="http://schemas.openxmlformats.org/officeDocument/2006/relationships/image" Target="../media/image18.png"/><Relationship Id="rId1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Picture 4"/>
          <p:cNvPicPr>
            <a:picLocks noChangeAspect="1"/>
          </p:cNvPicPr>
          <p:nvPr/>
        </p:nvPicPr>
        <p:blipFill>
          <a:blip r:embed="rId1"/>
          <a:srcRect t="16344" b="20711"/>
          <a:stretch>
            <a:fillRect/>
          </a:stretch>
        </p:blipFill>
        <p:spPr>
          <a:xfrm>
            <a:off x="1655763" y="115888"/>
            <a:ext cx="4648200" cy="1944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3" name="Picture 5"/>
          <p:cNvPicPr>
            <a:picLocks noChangeAspect="1"/>
          </p:cNvPicPr>
          <p:nvPr/>
        </p:nvPicPr>
        <p:blipFill>
          <a:blip r:embed="rId2"/>
          <a:srcRect l="2971" t="13799" r="10054" b="4546"/>
          <a:stretch>
            <a:fillRect/>
          </a:stretch>
        </p:blipFill>
        <p:spPr>
          <a:xfrm>
            <a:off x="0" y="4486275"/>
            <a:ext cx="3376613" cy="2112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4" name="Picture 6"/>
          <p:cNvPicPr>
            <a:picLocks noChangeAspect="1"/>
          </p:cNvPicPr>
          <p:nvPr/>
        </p:nvPicPr>
        <p:blipFill>
          <a:blip r:embed="rId3"/>
          <a:srcRect l="3838" t="5478" r="2589" b="6898"/>
          <a:stretch>
            <a:fillRect/>
          </a:stretch>
        </p:blipFill>
        <p:spPr>
          <a:xfrm>
            <a:off x="6159500" y="-30162"/>
            <a:ext cx="2984500" cy="2795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5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6938" y="3789363"/>
            <a:ext cx="3289300" cy="29162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6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675" y="2276475"/>
            <a:ext cx="3816350" cy="37734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7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41337" y="1588"/>
            <a:ext cx="3744912" cy="49926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Содержимое 2"/>
          <p:cNvSpPr>
            <a:spLocks noGrp="1"/>
          </p:cNvSpPr>
          <p:nvPr>
            <p:ph idx="1"/>
          </p:nvPr>
        </p:nvSpPr>
        <p:spPr>
          <a:xfrm>
            <a:off x="179388" y="1052513"/>
            <a:ext cx="8686800" cy="863600"/>
          </a:xfrm>
          <a:ln/>
        </p:spPr>
        <p:txBody>
          <a:bodyPr vert="horz" wrap="square" lIns="91440" tIns="45720" rIns="91440" bIns="45720" anchor="t" anchorCtr="0"/>
          <a:p>
            <a:pPr algn="ctr" eaLnBrk="1" hangingPunct="1">
              <a:buNone/>
            </a:pPr>
            <a:r>
              <a:rPr dirty="0"/>
              <a:t>Тема: «Многогранники и тела вращения в специальности Конструктора - модельера».</a:t>
            </a:r>
            <a:endParaRPr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5288" y="2636838"/>
            <a:ext cx="7272338" cy="3046413"/>
          </a:xfrm>
          <a:prstGeom prst="rect">
            <a:avLst/>
          </a:prstGeom>
        </p:spPr>
        <p:txBody>
          <a:bodyPr>
            <a:spAutoFit/>
          </a:bodyPr>
          <a:p>
            <a:pPr>
              <a:buNone/>
            </a:pPr>
            <a:r>
              <a:rPr sz="2400" dirty="0">
                <a:latin typeface="Arial" panose="020B0604020202020204" pitchFamily="34" charset="0"/>
              </a:rPr>
              <a:t>Цели:</a:t>
            </a:r>
            <a:endParaRPr sz="2400" dirty="0">
              <a:latin typeface="Arial" panose="020B0604020202020204" pitchFamily="34" charset="0"/>
            </a:endParaRPr>
          </a:p>
          <a:p>
            <a:pPr algn="just">
              <a:buChar char="-"/>
            </a:pPr>
            <a:r>
              <a:rPr sz="2400" dirty="0">
                <a:latin typeface="Arial" panose="020B0604020202020204" pitchFamily="34" charset="0"/>
              </a:rPr>
              <a:t>закрепление изученного материала о многогранниках и телах вращения;</a:t>
            </a:r>
            <a:endParaRPr sz="2400" dirty="0">
              <a:latin typeface="Arial" panose="020B0604020202020204" pitchFamily="34" charset="0"/>
            </a:endParaRPr>
          </a:p>
          <a:p>
            <a:pPr algn="just">
              <a:buChar char="-"/>
            </a:pPr>
            <a:r>
              <a:rPr sz="2400" dirty="0">
                <a:latin typeface="Arial" panose="020B0604020202020204" pitchFamily="34" charset="0"/>
              </a:rPr>
              <a:t>повторение понятия производной функции;</a:t>
            </a:r>
            <a:endParaRPr sz="2400" dirty="0">
              <a:latin typeface="Arial" panose="020B0604020202020204" pitchFamily="34" charset="0"/>
            </a:endParaRPr>
          </a:p>
          <a:p>
            <a:pPr algn="just">
              <a:buChar char="-"/>
            </a:pPr>
            <a:r>
              <a:rPr sz="2400" dirty="0">
                <a:latin typeface="Arial" panose="020B0604020202020204" pitchFamily="34" charset="0"/>
              </a:rPr>
              <a:t>увидеть использование в профессиональной деятельности приобретенных знаний, умений и навыков по данной теме;</a:t>
            </a:r>
            <a:endParaRPr sz="2400" dirty="0">
              <a:latin typeface="Arial" panose="020B0604020202020204" pitchFamily="34" charset="0"/>
            </a:endParaRPr>
          </a:p>
          <a:p>
            <a:pPr algn="just">
              <a:buChar char="-"/>
            </a:pPr>
            <a:r>
              <a:rPr sz="2400" dirty="0">
                <a:latin typeface="Arial" panose="020B0604020202020204" pitchFamily="34" charset="0"/>
              </a:rPr>
              <a:t>составить алгоритм решения уравнений</a:t>
            </a:r>
            <a:endParaRPr sz="2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>
                                            <p:txEl>
                                              <p:charRg st="6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>
                                            <p:txEl>
                                              <p:charRg st="6" end="7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charRg st="74" end="1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74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>
                                            <p:txEl>
                                              <p:charRg st="114" end="2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>
                                            <p:txEl>
                                              <p:charRg st="114" end="22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charRg st="223" end="2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charRg st="223" end="26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charRg st="223" end="26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23" end="2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Picture 5"/>
          <p:cNvPicPr>
            <a:picLocks noChangeAspect="1"/>
          </p:cNvPicPr>
          <p:nvPr/>
        </p:nvPicPr>
        <p:blipFill>
          <a:blip r:embed="rId1"/>
          <a:srcRect l="4738" t="4523" r="75201" b="20091"/>
          <a:stretch>
            <a:fillRect/>
          </a:stretch>
        </p:blipFill>
        <p:spPr>
          <a:xfrm>
            <a:off x="427038" y="333375"/>
            <a:ext cx="1838325" cy="2087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1" name="Picture 6"/>
          <p:cNvPicPr>
            <a:picLocks noChangeAspect="1"/>
          </p:cNvPicPr>
          <p:nvPr/>
        </p:nvPicPr>
        <p:blipFill>
          <a:blip r:embed="rId2"/>
          <a:srcRect r="50974"/>
          <a:stretch>
            <a:fillRect/>
          </a:stretch>
        </p:blipFill>
        <p:spPr>
          <a:xfrm>
            <a:off x="307975" y="3487738"/>
            <a:ext cx="1831975" cy="17541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2" name="Picture 7"/>
          <p:cNvPicPr>
            <a:picLocks noChangeAspect="1"/>
          </p:cNvPicPr>
          <p:nvPr/>
        </p:nvPicPr>
        <p:blipFill>
          <a:blip r:embed="rId3"/>
          <a:srcRect l="24811" t="16171" r="24353" b="15906"/>
          <a:stretch>
            <a:fillRect/>
          </a:stretch>
        </p:blipFill>
        <p:spPr>
          <a:xfrm>
            <a:off x="6804025" y="673100"/>
            <a:ext cx="2016125" cy="16557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3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9925" y="3897313"/>
            <a:ext cx="1655763" cy="15478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4225" y="1125538"/>
            <a:ext cx="2365375" cy="2365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059113" y="4348163"/>
            <a:ext cx="1001712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dirty="0">
                <a:latin typeface="Arial" panose="020B0604020202020204" pitchFamily="34" charset="0"/>
              </a:rPr>
              <a:t>Призма</a:t>
            </a:r>
            <a:endParaRPr dirty="0"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51188" y="4829175"/>
            <a:ext cx="1138237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dirty="0">
                <a:latin typeface="Arial" panose="020B0604020202020204" pitchFamily="34" charset="0"/>
              </a:rPr>
              <a:t>Цилиндр</a:t>
            </a:r>
            <a:endParaRPr dirty="0"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64013" y="4360863"/>
            <a:ext cx="803275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dirty="0">
                <a:latin typeface="Arial" panose="020B0604020202020204" pitchFamily="34" charset="0"/>
              </a:rPr>
              <a:t>Конус</a:t>
            </a:r>
            <a:endParaRPr dirty="0">
              <a:latin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76738" y="4732338"/>
            <a:ext cx="652462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dirty="0">
                <a:latin typeface="Arial" panose="020B0604020202020204" pitchFamily="34" charset="0"/>
              </a:rPr>
              <a:t>Шар</a:t>
            </a:r>
            <a:endParaRPr dirty="0">
              <a:latin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59113" y="5197475"/>
            <a:ext cx="1285875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dirty="0">
                <a:latin typeface="Arial" panose="020B0604020202020204" pitchFamily="34" charset="0"/>
              </a:rPr>
              <a:t>Пирамида</a:t>
            </a:r>
            <a:endParaRPr dirty="0">
              <a:latin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45000" y="5197475"/>
            <a:ext cx="1169988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dirty="0">
                <a:latin typeface="Arial" panose="020B0604020202020204" pitchFamily="34" charset="0"/>
              </a:rPr>
              <a:t>Тетраэдр</a:t>
            </a:r>
            <a:endParaRPr dirty="0">
              <a:latin typeface="Arial" panose="020B0604020202020204" pitchFamily="34" charset="0"/>
            </a:endParaRPr>
          </a:p>
        </p:txBody>
      </p:sp>
      <p:sp>
        <p:nvSpPr>
          <p:cNvPr id="12301" name="Прямоугольник 10"/>
          <p:cNvSpPr/>
          <p:nvPr/>
        </p:nvSpPr>
        <p:spPr>
          <a:xfrm>
            <a:off x="2819400" y="333375"/>
            <a:ext cx="26892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sz="2800" dirty="0">
                <a:latin typeface="Arial" panose="020B0604020202020204" pitchFamily="34" charset="0"/>
              </a:rPr>
              <a:t>Соотнеси!</a:t>
            </a:r>
            <a:endParaRPr sz="2800" dirty="0">
              <a:latin typeface="Arial" panose="020B0604020202020204" pitchFamily="34" charset="0"/>
            </a:endParaRPr>
          </a:p>
        </p:txBody>
      </p:sp>
      <p:pic>
        <p:nvPicPr>
          <p:cNvPr id="17420" name="Picture 12" descr="C:\Users\Саттарова.COLLEGE\Desktop\dc27bcd8d343596c7a25dccec8a86f12e6.jpgdc27bcd8d343596c7a25dccec8a86f12e6"/>
          <p:cNvPicPr>
            <a:picLocks noChangeAspect="1"/>
          </p:cNvPicPr>
          <p:nvPr/>
        </p:nvPicPr>
        <p:blipFill>
          <a:blip r:embed="rId6"/>
          <a:srcRect l="23904" t="71181" r="62782" b="20311"/>
          <a:stretch>
            <a:fillRect/>
          </a:stretch>
        </p:blipFill>
        <p:spPr>
          <a:xfrm>
            <a:off x="2633663" y="3717925"/>
            <a:ext cx="1217612" cy="584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1" name="Picture 13"/>
          <p:cNvPicPr>
            <a:picLocks noChangeAspect="1"/>
          </p:cNvPicPr>
          <p:nvPr/>
        </p:nvPicPr>
        <p:blipFill>
          <a:blip r:embed="rId7"/>
          <a:srcRect l="18248" t="27742" r="45941" b="59978"/>
          <a:stretch>
            <a:fillRect/>
          </a:stretch>
        </p:blipFill>
        <p:spPr>
          <a:xfrm>
            <a:off x="2265363" y="3009900"/>
            <a:ext cx="1585912" cy="406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3" name="Picture 15"/>
          <p:cNvPicPr>
            <a:picLocks noChangeAspect="1"/>
          </p:cNvPicPr>
          <p:nvPr/>
        </p:nvPicPr>
        <p:blipFill>
          <a:blip r:embed="rId8"/>
          <a:srcRect l="21152" t="50000" r="57695" b="30844"/>
          <a:stretch>
            <a:fillRect/>
          </a:stretch>
        </p:blipFill>
        <p:spPr>
          <a:xfrm>
            <a:off x="5416550" y="3749675"/>
            <a:ext cx="1393825" cy="946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5" name="Picture 17"/>
          <p:cNvPicPr>
            <a:picLocks noChangeAspect="1"/>
          </p:cNvPicPr>
          <p:nvPr/>
        </p:nvPicPr>
        <p:blipFill>
          <a:blip r:embed="rId9"/>
          <a:srcRect l="51724" t="26616" r="20705" b="61006"/>
          <a:stretch>
            <a:fillRect/>
          </a:stretch>
        </p:blipFill>
        <p:spPr>
          <a:xfrm>
            <a:off x="5614988" y="2832100"/>
            <a:ext cx="1944687" cy="6556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8" name="Picture 20"/>
          <p:cNvPicPr>
            <a:picLocks noChangeAspect="1"/>
          </p:cNvPicPr>
          <p:nvPr/>
        </p:nvPicPr>
        <p:blipFill>
          <a:blip r:embed="rId10"/>
          <a:srcRect l="15472" t="40503" r="53703" b="52554"/>
          <a:stretch>
            <a:fillRect/>
          </a:stretch>
        </p:blipFill>
        <p:spPr>
          <a:xfrm>
            <a:off x="5561013" y="5821363"/>
            <a:ext cx="1890712" cy="5413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9" name="Picture 21"/>
          <p:cNvPicPr>
            <a:picLocks noChangeAspect="1"/>
          </p:cNvPicPr>
          <p:nvPr/>
        </p:nvPicPr>
        <p:blipFill>
          <a:blip r:embed="rId11"/>
          <a:srcRect l="6061" t="61032" r="64717" b="21407"/>
          <a:stretch>
            <a:fillRect/>
          </a:stretch>
        </p:blipFill>
        <p:spPr>
          <a:xfrm>
            <a:off x="2871788" y="5949950"/>
            <a:ext cx="1189037" cy="5349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41 3.7037E-7 L -0.26719 -0.528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00" y="-2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2222E-6 L -0.33003 -0.2428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00" y="-1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44444E-6 L -0.04427 -0.503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-2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L 0.43316 -0.5833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00" y="-29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48148E-6 L 0.35503 -0.0157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00" y="-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rAng="0" ptsTypes="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07 1.48148E-6 L -0.21233 -0.220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00" y="-1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-0.57813 0.1886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00" y="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0.1868 -0.2370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00" y="-1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0.14202 -0.2020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00" y="-10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15868 -0.0731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00" y="-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rAng="0" ptsTypes="">
                                      <p:cBhvr>
                                        <p:cTn id="50" dur="2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Расчет затрат на изготовление коллекции одежды</a:t>
            </a:r>
            <a:endParaRPr kumimoji="0" lang="ru-RU" sz="24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315" name="Picture 10" descr="C:\Users\Сергей\Desktop\8CPHIhnR2Rg.jpg"/>
          <p:cNvPicPr>
            <a:picLocks noChangeAspect="1"/>
          </p:cNvPicPr>
          <p:nvPr/>
        </p:nvPicPr>
        <p:blipFill>
          <a:blip r:embed="rId1"/>
          <a:srcRect l="5328" r="57410"/>
          <a:stretch>
            <a:fillRect/>
          </a:stretch>
        </p:blipFill>
        <p:spPr>
          <a:xfrm>
            <a:off x="6659563" y="1104900"/>
            <a:ext cx="2343150" cy="4686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6" name="Picture 11" descr="C:\Users\Сергей\Desktop\-ZMuzJnMQc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1119188"/>
            <a:ext cx="3024188" cy="4872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7" name="Picture 12" descr="C:\Users\Сергей\Desktop\Безымянный.jpg"/>
          <p:cNvPicPr>
            <a:picLocks noChangeAspect="1"/>
          </p:cNvPicPr>
          <p:nvPr/>
        </p:nvPicPr>
        <p:blipFill>
          <a:blip r:embed="rId3"/>
          <a:srcRect r="56172" b="38850"/>
          <a:stretch>
            <a:fillRect/>
          </a:stretch>
        </p:blipFill>
        <p:spPr>
          <a:xfrm>
            <a:off x="1452563" y="1490663"/>
            <a:ext cx="6408737" cy="53673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6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Центральная модель</a:t>
            </a:r>
            <a:endParaRPr kumimoji="0" lang="ru-RU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339" name="Rectangle 2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dirty="0">
              <a:latin typeface="Franklin Gothic Book" panose="020B0503020102020204" pitchFamily="34" charset="0"/>
            </a:endParaRPr>
          </a:p>
        </p:txBody>
      </p:sp>
      <p:sp>
        <p:nvSpPr>
          <p:cNvPr id="14340" name="Rectangle 3"/>
          <p:cNvSpPr/>
          <p:nvPr/>
        </p:nvSpPr>
        <p:spPr>
          <a:xfrm>
            <a:off x="0" y="8953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dirty="0">
              <a:latin typeface="Franklin Gothic Book" panose="020B0503020102020204" pitchFamily="34" charset="0"/>
            </a:endParaRPr>
          </a:p>
        </p:txBody>
      </p:sp>
      <p:sp>
        <p:nvSpPr>
          <p:cNvPr id="14341" name="Rectangle 7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dirty="0">
              <a:latin typeface="Franklin Gothic Book" panose="020B0503020102020204" pitchFamily="34" charset="0"/>
            </a:endParaRPr>
          </a:p>
        </p:txBody>
      </p:sp>
      <p:sp>
        <p:nvSpPr>
          <p:cNvPr id="14342" name="Rectangle 8"/>
          <p:cNvSpPr/>
          <p:nvPr/>
        </p:nvSpPr>
        <p:spPr>
          <a:xfrm>
            <a:off x="0" y="9239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dirty="0">
              <a:latin typeface="Franklin Gothic Book" panose="020B0503020102020204" pitchFamily="34" charset="0"/>
            </a:endParaRPr>
          </a:p>
        </p:txBody>
      </p:sp>
      <p:pic>
        <p:nvPicPr>
          <p:cNvPr id="14343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7338" y="2852738"/>
            <a:ext cx="4240212" cy="3548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4" name="Picture 16"/>
          <p:cNvPicPr>
            <a:picLocks noChangeAspect="1"/>
          </p:cNvPicPr>
          <p:nvPr/>
        </p:nvPicPr>
        <p:blipFill>
          <a:blip r:embed="rId2"/>
          <a:srcRect l="1962" t="13055" r="60283" b="54843"/>
          <a:stretch>
            <a:fillRect/>
          </a:stretch>
        </p:blipFill>
        <p:spPr>
          <a:xfrm>
            <a:off x="4783138" y="3489325"/>
            <a:ext cx="4149725" cy="2644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5" name="Прямоугольник 2"/>
          <p:cNvSpPr/>
          <p:nvPr/>
        </p:nvSpPr>
        <p:spPr>
          <a:xfrm>
            <a:off x="900113" y="1268413"/>
            <a:ext cx="7272337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dirty="0">
                <a:latin typeface="Arial" panose="020B0604020202020204" pitchFamily="34" charset="0"/>
              </a:rPr>
              <a:t>Сколько потребуется шелка на изготовление каркасного платья в форме пирамиды, в основании которой лежит правильный треугольник со сторонами в 1,6 м и длиной бокового ребра - 1,5 м.</a:t>
            </a:r>
            <a:endParaRPr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0800000" flipH="1" flipV="1">
            <a:off x="1785938" y="4071938"/>
            <a:ext cx="142875" cy="142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Rectangle 9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dirty="0">
              <a:latin typeface="Franklin Gothic Book" panose="020B0503020102020204" pitchFamily="34" charset="0"/>
            </a:endParaRPr>
          </a:p>
        </p:txBody>
      </p:sp>
      <p:sp>
        <p:nvSpPr>
          <p:cNvPr id="15364" name="Rectangle 10"/>
          <p:cNvSpPr/>
          <p:nvPr/>
        </p:nvSpPr>
        <p:spPr>
          <a:xfrm>
            <a:off x="0" y="13525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dirty="0">
              <a:latin typeface="Franklin Gothic Book" panose="020B0503020102020204" pitchFamily="34" charset="0"/>
            </a:endParaRPr>
          </a:p>
        </p:txBody>
      </p:sp>
      <p:pic>
        <p:nvPicPr>
          <p:cNvPr id="15365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1125538"/>
            <a:ext cx="3024188" cy="4870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938" y="2811463"/>
            <a:ext cx="5272087" cy="28495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7" name="Прямоугольник 1"/>
          <p:cNvSpPr/>
          <p:nvPr/>
        </p:nvSpPr>
        <p:spPr>
          <a:xfrm>
            <a:off x="623888" y="549275"/>
            <a:ext cx="2217737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dirty="0">
                <a:latin typeface="Arial" panose="020B0604020202020204" pitchFamily="34" charset="0"/>
              </a:rPr>
              <a:t>Первичная модель</a:t>
            </a:r>
            <a:endParaRPr dirty="0">
              <a:latin typeface="Arial" panose="020B0604020202020204" pitchFamily="34" charset="0"/>
            </a:endParaRPr>
          </a:p>
        </p:txBody>
      </p:sp>
      <p:sp>
        <p:nvSpPr>
          <p:cNvPr id="15368" name="Прямоугольник 1"/>
          <p:cNvSpPr/>
          <p:nvPr/>
        </p:nvSpPr>
        <p:spPr>
          <a:xfrm>
            <a:off x="3563938" y="1268413"/>
            <a:ext cx="5272087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dirty="0">
                <a:latin typeface="Arial" panose="020B0604020202020204" pitchFamily="34" charset="0"/>
              </a:rPr>
              <a:t>Сколько потребуется кожи для изготовления данного платья, если его диаметр должен быть 120 см.</a:t>
            </a:r>
            <a:endParaRPr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7" name="Rectangle 9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dirty="0">
              <a:latin typeface="Franklin Gothic Book" panose="020B0503020102020204" pitchFamily="34" charset="0"/>
            </a:endParaRPr>
          </a:p>
        </p:txBody>
      </p:sp>
      <p:sp>
        <p:nvSpPr>
          <p:cNvPr id="16388" name="Rectangle 10"/>
          <p:cNvSpPr/>
          <p:nvPr/>
        </p:nvSpPr>
        <p:spPr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dirty="0">
              <a:latin typeface="Franklin Gothic Book" panose="020B0503020102020204" pitchFamily="34" charset="0"/>
            </a:endParaRPr>
          </a:p>
        </p:txBody>
      </p:sp>
      <p:pic>
        <p:nvPicPr>
          <p:cNvPr id="16389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984250"/>
            <a:ext cx="2247900" cy="4502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0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13" y="1065213"/>
            <a:ext cx="2300287" cy="2328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1" name="Прямоугольник 2"/>
          <p:cNvSpPr/>
          <p:nvPr/>
        </p:nvSpPr>
        <p:spPr>
          <a:xfrm>
            <a:off x="592138" y="620713"/>
            <a:ext cx="2824162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dirty="0">
                <a:latin typeface="Arial" panose="020B0604020202020204" pitchFamily="34" charset="0"/>
              </a:rPr>
              <a:t>Заключительная модель</a:t>
            </a:r>
            <a:endParaRPr dirty="0">
              <a:latin typeface="Arial" panose="020B0604020202020204" pitchFamily="34" charset="0"/>
            </a:endParaRPr>
          </a:p>
        </p:txBody>
      </p:sp>
      <p:sp>
        <p:nvSpPr>
          <p:cNvPr id="16392" name="Прямоугольник 1"/>
          <p:cNvSpPr/>
          <p:nvPr/>
        </p:nvSpPr>
        <p:spPr>
          <a:xfrm>
            <a:off x="5435600" y="1277938"/>
            <a:ext cx="3529013" cy="1754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Arial" panose="020B0604020202020204" pitchFamily="34" charset="0"/>
              </a:rPr>
              <a:t>Сколько потребуется бархата для изготовления пончо, если диаметр горловины - 30 см,  диаметр нижней части изделия - 1 м, а длина образующей равна 1,3 м.</a:t>
            </a:r>
            <a:endParaRPr dirty="0">
              <a:latin typeface="Arial" panose="020B0604020202020204" pitchFamily="34" charset="0"/>
            </a:endParaRPr>
          </a:p>
        </p:txBody>
      </p:sp>
      <p:sp>
        <p:nvSpPr>
          <p:cNvPr id="16393" name="Прямоугольник 2"/>
          <p:cNvSpPr/>
          <p:nvPr/>
        </p:nvSpPr>
        <p:spPr>
          <a:xfrm>
            <a:off x="6443663" y="3573463"/>
            <a:ext cx="2214562" cy="2862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Arial" panose="020B0604020202020204" pitchFamily="34" charset="0"/>
              </a:rPr>
              <a:t>Сколько потребуется костюмной ткани для пошива прямой юбки без вытачек, если обхват бедер составляет 90 см, а длина юбки должна быть 1 м.</a:t>
            </a:r>
            <a:endParaRPr dirty="0">
              <a:latin typeface="Arial" panose="020B0604020202020204" pitchFamily="34" charset="0"/>
            </a:endParaRPr>
          </a:p>
        </p:txBody>
      </p:sp>
      <p:pic>
        <p:nvPicPr>
          <p:cNvPr id="16394" name="Picture 4" descr="https://lh5.googleusercontent.com/-KSm_otIxaW0/T06RUhG0klI/AAAAAAAAI4w/DzBDfDnJfMQ/s1600/razvertka_cilindra.gif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411413" y="3644900"/>
            <a:ext cx="3638550" cy="3000375"/>
          </a:xfrm>
          <a:ln/>
        </p:spPr>
      </p:pic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6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Смета затрат на изготовление коллекции</a:t>
            </a:r>
            <a:endParaRPr kumimoji="0" lang="ru-RU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7411" name="Picture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2012950"/>
            <a:ext cx="8770937" cy="37512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1081110"/>
          </a:xfrm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Times New Roman" panose="02020603050405020304" pitchFamily="18" charset="0"/>
              </a:rPr>
              <a:t>Поиграем в «крестики - нолики»</a:t>
            </a:r>
            <a:endParaRPr kumimoji="0" lang="ru-RU" sz="24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8435" name="Прямоугольник 3"/>
          <p:cNvSpPr/>
          <p:nvPr/>
        </p:nvSpPr>
        <p:spPr>
          <a:xfrm>
            <a:off x="841375" y="1484313"/>
            <a:ext cx="7129463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Arial" panose="020B0604020202020204" pitchFamily="34" charset="0"/>
              </a:rPr>
              <a:t>Ф. И_______________   ×                   Ф. И_________________0 </a:t>
            </a:r>
            <a:endParaRPr dirty="0">
              <a:latin typeface="Arial" panose="020B0604020202020204" pitchFamily="34" charset="0"/>
            </a:endParaRPr>
          </a:p>
        </p:txBody>
      </p:sp>
      <p:pic>
        <p:nvPicPr>
          <p:cNvPr id="18436" name="Объект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58888" y="2565400"/>
            <a:ext cx="6623050" cy="3595688"/>
          </a:xfrm>
          <a:prstGeom prst="rect">
            <a:avLst/>
          </a:prstGeom>
          <a:noFill/>
          <a:ln w="38100">
            <a:noFill/>
          </a:ln>
        </p:spPr>
      </p:pic>
    </p:spTree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Прямоугольник 4"/>
          <p:cNvSpPr/>
          <p:nvPr/>
        </p:nvSpPr>
        <p:spPr>
          <a:xfrm>
            <a:off x="3548063" y="476250"/>
            <a:ext cx="2019300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dirty="0">
                <a:latin typeface="Arial" panose="020B0604020202020204" pitchFamily="34" charset="0"/>
              </a:rPr>
              <a:t>Ты где? Почему?</a:t>
            </a:r>
            <a:endParaRPr dirty="0">
              <a:latin typeface="Arial" panose="020B0604020202020204" pitchFamily="34" charset="0"/>
            </a:endParaRPr>
          </a:p>
        </p:txBody>
      </p:sp>
      <p:pic>
        <p:nvPicPr>
          <p:cNvPr id="19459" name="Объект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76825" y="1700213"/>
            <a:ext cx="2354263" cy="3657600"/>
          </a:xfrm>
          <a:prstGeom prst="rect">
            <a:avLst/>
          </a:prstGeom>
          <a:noFill/>
          <a:ln w="38100">
            <a:noFill/>
          </a:ln>
        </p:spPr>
      </p:pic>
      <p:pic>
        <p:nvPicPr>
          <p:cNvPr id="19460" name="Picture 5"/>
          <p:cNvPicPr>
            <a:picLocks noChangeAspect="1"/>
          </p:cNvPicPr>
          <p:nvPr/>
        </p:nvPicPr>
        <p:blipFill>
          <a:blip r:embed="rId2"/>
          <a:srcRect r="69598"/>
          <a:stretch>
            <a:fillRect/>
          </a:stretch>
        </p:blipFill>
        <p:spPr>
          <a:xfrm>
            <a:off x="755650" y="1268413"/>
            <a:ext cx="2160588" cy="53498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anchor="ctr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6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Задание для самостоятельной работы:</a:t>
            </a:r>
            <a:endParaRPr kumimoji="0" lang="ru-RU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483" name="Прямоугольник 6"/>
          <p:cNvSpPr/>
          <p:nvPr/>
        </p:nvSpPr>
        <p:spPr>
          <a:xfrm>
            <a:off x="323850" y="1268413"/>
            <a:ext cx="8569325" cy="3140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Arial" panose="020B0604020202020204" pitchFamily="34" charset="0"/>
              </a:rPr>
              <a:t>Признаки коллекции одежды:</a:t>
            </a:r>
            <a:endParaRPr dirty="0">
              <a:latin typeface="Arial" panose="020B0604020202020204" pitchFamily="34" charset="0"/>
            </a:endParaRPr>
          </a:p>
          <a:p>
            <a:endParaRPr dirty="0">
              <a:latin typeface="Arial" panose="020B0604020202020204" pitchFamily="34" charset="0"/>
            </a:endParaRPr>
          </a:p>
          <a:p>
            <a:r>
              <a:rPr dirty="0">
                <a:latin typeface="Arial" panose="020B0604020202020204" pitchFamily="34" charset="0"/>
              </a:rPr>
              <a:t>- самостоятельность подсистем (единичных предметов одежды, комплектов, ансамблей)</a:t>
            </a:r>
            <a:endParaRPr dirty="0">
              <a:latin typeface="Arial" panose="020B0604020202020204" pitchFamily="34" charset="0"/>
            </a:endParaRPr>
          </a:p>
          <a:p>
            <a:endParaRPr dirty="0">
              <a:latin typeface="Arial" panose="020B0604020202020204" pitchFamily="34" charset="0"/>
            </a:endParaRPr>
          </a:p>
          <a:p>
            <a:r>
              <a:rPr dirty="0">
                <a:latin typeface="Arial" panose="020B0604020202020204" pitchFamily="34" charset="0"/>
              </a:rPr>
              <a:t>— целостность всей коллекции</a:t>
            </a:r>
            <a:endParaRPr dirty="0">
              <a:latin typeface="Arial" panose="020B0604020202020204" pitchFamily="34" charset="0"/>
            </a:endParaRPr>
          </a:p>
          <a:p>
            <a:endParaRPr dirty="0">
              <a:latin typeface="Arial" panose="020B0604020202020204" pitchFamily="34" charset="0"/>
            </a:endParaRPr>
          </a:p>
          <a:p>
            <a:r>
              <a:rPr dirty="0">
                <a:latin typeface="Arial" panose="020B0604020202020204" pitchFamily="34" charset="0"/>
              </a:rPr>
              <a:t>— взаимосвязь элементов коллекции и динамика развития идеи от модели к модели</a:t>
            </a:r>
            <a:endParaRPr dirty="0">
              <a:latin typeface="Arial" panose="020B0604020202020204" pitchFamily="34" charset="0"/>
            </a:endParaRPr>
          </a:p>
          <a:p>
            <a:endParaRPr dirty="0">
              <a:latin typeface="Arial" panose="020B0604020202020204" pitchFamily="34" charset="0"/>
            </a:endParaRPr>
          </a:p>
          <a:p>
            <a:r>
              <a:rPr dirty="0">
                <a:latin typeface="Arial" panose="020B0604020202020204" pitchFamily="34" charset="0"/>
              </a:rPr>
              <a:t>— определенное назначение и адресованность (кому? для чего?)</a:t>
            </a:r>
            <a:endParaRPr dirty="0">
              <a:latin typeface="Arial" panose="020B0604020202020204" pitchFamily="34" charset="0"/>
            </a:endParaRPr>
          </a:p>
        </p:txBody>
      </p:sp>
      <p:pic>
        <p:nvPicPr>
          <p:cNvPr id="20484" name="Picture 6"/>
          <p:cNvPicPr>
            <a:picLocks noChangeAspect="1"/>
          </p:cNvPicPr>
          <p:nvPr/>
        </p:nvPicPr>
        <p:blipFill>
          <a:blip r:embed="rId1"/>
          <a:srcRect l="31105" t="25897" r="17068" b="13332"/>
          <a:stretch>
            <a:fillRect/>
          </a:stretch>
        </p:blipFill>
        <p:spPr>
          <a:xfrm>
            <a:off x="2627313" y="4508500"/>
            <a:ext cx="3313112" cy="21859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Содержимое 2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1440" tIns="45720" rIns="91440" bIns="45720" anchor="t" anchorCtr="0"/>
          <a:p>
            <a:pPr algn="ctr" eaLnBrk="1" hangingPunct="1">
              <a:buNone/>
            </a:pPr>
            <a:r>
              <a:rPr dirty="0"/>
              <a:t>Спасибо за внимание!</a:t>
            </a:r>
            <a:endParaRPr dirty="0"/>
          </a:p>
        </p:txBody>
      </p:sp>
    </p:spTree>
  </p:cSld>
  <p:clrMapOvr>
    <a:masterClrMapping/>
  </p:clrMapOvr>
  <p:transition>
    <p:wipe dir="d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0</TotalTime>
  <Words>1519</Words>
  <Application>WPS Presentation</Application>
  <PresentationFormat/>
  <Paragraphs>60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5" baseType="lpstr">
      <vt:lpstr>Arial</vt:lpstr>
      <vt:lpstr>SimSun</vt:lpstr>
      <vt:lpstr>Wingdings</vt:lpstr>
      <vt:lpstr>Franklin Gothic Medium</vt:lpstr>
      <vt:lpstr>Franklin Gothic Book</vt:lpstr>
      <vt:lpstr>Wingdings 2</vt:lpstr>
      <vt:lpstr>Calibri</vt:lpstr>
      <vt:lpstr>华文楷体</vt:lpstr>
      <vt:lpstr>Arial Unicode MS</vt:lpstr>
      <vt:lpstr>Wingdings 2</vt:lpstr>
      <vt:lpstr>Times New Roman</vt:lpstr>
      <vt:lpstr>Microsoft YaHei</vt:lpstr>
      <vt:lpstr>Трек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Саттарова</cp:lastModifiedBy>
  <cp:revision>41</cp:revision>
  <dcterms:created xsi:type="dcterms:W3CDTF">2012-03-17T13:29:00Z</dcterms:created>
  <dcterms:modified xsi:type="dcterms:W3CDTF">2024-01-11T09:25:45Z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97515CCC7A79416EAA37651170778892_12</vt:lpwstr>
  </property>
  <property fmtid="{D5CDD505-2E9C-101B-9397-08002B2CF9AE}" pid="3" name="KSOProductBuildVer">
    <vt:lpwstr>1049-12.2.0.13359</vt:lpwstr>
  </property>
</Properties>
</file>