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7931158-974F-4CC9-949F-979D0D641D7D}" v="38" dt="2025-02-20T12:46:23.0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-629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Виктория Мокина" userId="349dbc2fe7535ae5" providerId="LiveId" clId="{C7931158-974F-4CC9-949F-979D0D641D7D}"/>
    <pc:docChg chg="undo custSel addSld modSld modMainMaster">
      <pc:chgData name="Виктория Мокина" userId="349dbc2fe7535ae5" providerId="LiveId" clId="{C7931158-974F-4CC9-949F-979D0D641D7D}" dt="2025-02-20T12:46:31.982" v="1685" actId="1076"/>
      <pc:docMkLst>
        <pc:docMk/>
      </pc:docMkLst>
      <pc:sldChg chg="modSp new mod">
        <pc:chgData name="Виктория Мокина" userId="349dbc2fe7535ae5" providerId="LiveId" clId="{C7931158-974F-4CC9-949F-979D0D641D7D}" dt="2025-02-20T11:33:04.883" v="169" actId="207"/>
        <pc:sldMkLst>
          <pc:docMk/>
          <pc:sldMk cId="1741461566" sldId="256"/>
        </pc:sldMkLst>
        <pc:spChg chg="mod">
          <ac:chgData name="Виктория Мокина" userId="349dbc2fe7535ae5" providerId="LiveId" clId="{C7931158-974F-4CC9-949F-979D0D641D7D}" dt="2025-02-20T11:33:04.883" v="169" actId="207"/>
          <ac:spMkLst>
            <pc:docMk/>
            <pc:sldMk cId="1741461566" sldId="256"/>
            <ac:spMk id="2" creationId="{B8FB1E8F-5D20-3937-35C0-839269CBC4C3}"/>
          </ac:spMkLst>
        </pc:spChg>
        <pc:spChg chg="mod">
          <ac:chgData name="Виктория Мокина" userId="349dbc2fe7535ae5" providerId="LiveId" clId="{C7931158-974F-4CC9-949F-979D0D641D7D}" dt="2025-02-20T11:32:52.533" v="163" actId="1076"/>
          <ac:spMkLst>
            <pc:docMk/>
            <pc:sldMk cId="1741461566" sldId="256"/>
            <ac:spMk id="3" creationId="{03017875-1630-D2AE-B3AF-47302E8756D0}"/>
          </ac:spMkLst>
        </pc:spChg>
      </pc:sldChg>
      <pc:sldChg chg="addSp delSp modSp new mod">
        <pc:chgData name="Виктория Мокина" userId="349dbc2fe7535ae5" providerId="LiveId" clId="{C7931158-974F-4CC9-949F-979D0D641D7D}" dt="2025-02-20T11:35:22.481" v="415" actId="1076"/>
        <pc:sldMkLst>
          <pc:docMk/>
          <pc:sldMk cId="763643161" sldId="257"/>
        </pc:sldMkLst>
        <pc:spChg chg="del mod">
          <ac:chgData name="Виктория Мокина" userId="349dbc2fe7535ae5" providerId="LiveId" clId="{C7931158-974F-4CC9-949F-979D0D641D7D}" dt="2025-02-20T11:33:39.985" v="171" actId="21"/>
          <ac:spMkLst>
            <pc:docMk/>
            <pc:sldMk cId="763643161" sldId="257"/>
            <ac:spMk id="2" creationId="{43F4436D-83FF-19D4-4366-5B6875AA17C9}"/>
          </ac:spMkLst>
        </pc:spChg>
        <pc:spChg chg="del mod">
          <ac:chgData name="Виктория Мокина" userId="349dbc2fe7535ae5" providerId="LiveId" clId="{C7931158-974F-4CC9-949F-979D0D641D7D}" dt="2025-02-20T11:33:43.185" v="172" actId="21"/>
          <ac:spMkLst>
            <pc:docMk/>
            <pc:sldMk cId="763643161" sldId="257"/>
            <ac:spMk id="3" creationId="{8CDC7070-1B5B-E8D9-93E3-A068C713DB13}"/>
          </ac:spMkLst>
        </pc:spChg>
        <pc:spChg chg="add mod">
          <ac:chgData name="Виктория Мокина" userId="349dbc2fe7535ae5" providerId="LiveId" clId="{C7931158-974F-4CC9-949F-979D0D641D7D}" dt="2025-02-20T11:35:22.481" v="415" actId="1076"/>
          <ac:spMkLst>
            <pc:docMk/>
            <pc:sldMk cId="763643161" sldId="257"/>
            <ac:spMk id="5" creationId="{C2C0A366-2463-4555-A3C7-59AF65D6143F}"/>
          </ac:spMkLst>
        </pc:spChg>
        <pc:picChg chg="add mod">
          <ac:chgData name="Виктория Мокина" userId="349dbc2fe7535ae5" providerId="LiveId" clId="{C7931158-974F-4CC9-949F-979D0D641D7D}" dt="2025-02-20T11:35:17.227" v="414" actId="1076"/>
          <ac:picMkLst>
            <pc:docMk/>
            <pc:sldMk cId="763643161" sldId="257"/>
            <ac:picMk id="1026" creationId="{A82E34D4-5BC9-CF45-8C63-148B6305B71F}"/>
          </ac:picMkLst>
        </pc:picChg>
      </pc:sldChg>
      <pc:sldChg chg="addSp delSp modSp new mod">
        <pc:chgData name="Виктория Мокина" userId="349dbc2fe7535ae5" providerId="LiveId" clId="{C7931158-974F-4CC9-949F-979D0D641D7D}" dt="2025-02-20T11:47:07.375" v="575" actId="1076"/>
        <pc:sldMkLst>
          <pc:docMk/>
          <pc:sldMk cId="1369260282" sldId="258"/>
        </pc:sldMkLst>
        <pc:spChg chg="del mod">
          <ac:chgData name="Виктория Мокина" userId="349dbc2fe7535ae5" providerId="LiveId" clId="{C7931158-974F-4CC9-949F-979D0D641D7D}" dt="2025-02-20T11:35:54.796" v="416" actId="21"/>
          <ac:spMkLst>
            <pc:docMk/>
            <pc:sldMk cId="1369260282" sldId="258"/>
            <ac:spMk id="2" creationId="{C50AC79E-E1EA-9B16-83BC-7FB27D37D365}"/>
          </ac:spMkLst>
        </pc:spChg>
        <pc:spChg chg="del mod">
          <ac:chgData name="Виктория Мокина" userId="349dbc2fe7535ae5" providerId="LiveId" clId="{C7931158-974F-4CC9-949F-979D0D641D7D}" dt="2025-02-20T11:35:56.484" v="417" actId="21"/>
          <ac:spMkLst>
            <pc:docMk/>
            <pc:sldMk cId="1369260282" sldId="258"/>
            <ac:spMk id="3" creationId="{EDB22C4B-CD27-4888-19FB-591E9278F77B}"/>
          </ac:spMkLst>
        </pc:spChg>
        <pc:spChg chg="add mod">
          <ac:chgData name="Виктория Мокина" userId="349dbc2fe7535ae5" providerId="LiveId" clId="{C7931158-974F-4CC9-949F-979D0D641D7D}" dt="2025-02-20T11:36:55.122" v="431" actId="21"/>
          <ac:spMkLst>
            <pc:docMk/>
            <pc:sldMk cId="1369260282" sldId="258"/>
            <ac:spMk id="4" creationId="{6DB55684-8652-5387-3257-BC50E558C583}"/>
          </ac:spMkLst>
        </pc:spChg>
        <pc:spChg chg="add mod">
          <ac:chgData name="Виктория Мокина" userId="349dbc2fe7535ae5" providerId="LiveId" clId="{C7931158-974F-4CC9-949F-979D0D641D7D}" dt="2025-02-20T11:43:13.893" v="542" actId="122"/>
          <ac:spMkLst>
            <pc:docMk/>
            <pc:sldMk cId="1369260282" sldId="258"/>
            <ac:spMk id="6" creationId="{E36BFDC6-8873-4C34-1733-918F09577D68}"/>
          </ac:spMkLst>
        </pc:spChg>
        <pc:spChg chg="add del mod">
          <ac:chgData name="Виктория Мокина" userId="349dbc2fe7535ae5" providerId="LiveId" clId="{C7931158-974F-4CC9-949F-979D0D641D7D}" dt="2025-02-20T11:37:51.744" v="456" actId="21"/>
          <ac:spMkLst>
            <pc:docMk/>
            <pc:sldMk cId="1369260282" sldId="258"/>
            <ac:spMk id="8" creationId="{34CF596E-B74F-FB72-03A6-06061D93A028}"/>
          </ac:spMkLst>
        </pc:spChg>
        <pc:spChg chg="add mod">
          <ac:chgData name="Виктория Мокина" userId="349dbc2fe7535ae5" providerId="LiveId" clId="{C7931158-974F-4CC9-949F-979D0D641D7D}" dt="2025-02-20T11:44:09.310" v="554" actId="1076"/>
          <ac:spMkLst>
            <pc:docMk/>
            <pc:sldMk cId="1369260282" sldId="258"/>
            <ac:spMk id="10" creationId="{F2DB890E-84C5-94C2-4FAF-029922CC13D4}"/>
          </ac:spMkLst>
        </pc:spChg>
        <pc:spChg chg="add mod">
          <ac:chgData name="Виктория Мокина" userId="349dbc2fe7535ae5" providerId="LiveId" clId="{C7931158-974F-4CC9-949F-979D0D641D7D}" dt="2025-02-20T11:43:24.434" v="546" actId="122"/>
          <ac:spMkLst>
            <pc:docMk/>
            <pc:sldMk cId="1369260282" sldId="258"/>
            <ac:spMk id="12" creationId="{72F19014-B9B6-197D-2FE7-3A978481D4AE}"/>
          </ac:spMkLst>
        </pc:spChg>
        <pc:spChg chg="add del mod">
          <ac:chgData name="Виктория Мокина" userId="349dbc2fe7535ae5" providerId="LiveId" clId="{C7931158-974F-4CC9-949F-979D0D641D7D}" dt="2025-02-20T11:43:41.258" v="549" actId="21"/>
          <ac:spMkLst>
            <pc:docMk/>
            <pc:sldMk cId="1369260282" sldId="258"/>
            <ac:spMk id="14" creationId="{FC9977E5-B88E-15BB-5342-9B00F9F46192}"/>
          </ac:spMkLst>
        </pc:spChg>
        <pc:spChg chg="add mod">
          <ac:chgData name="Виктория Мокина" userId="349dbc2fe7535ae5" providerId="LiveId" clId="{C7931158-974F-4CC9-949F-979D0D641D7D}" dt="2025-02-20T11:43:17.411" v="543" actId="1076"/>
          <ac:spMkLst>
            <pc:docMk/>
            <pc:sldMk cId="1369260282" sldId="258"/>
            <ac:spMk id="15" creationId="{BD329C65-F657-1038-FA23-7E4392AA42C8}"/>
          </ac:spMkLst>
        </pc:spChg>
        <pc:spChg chg="add mod">
          <ac:chgData name="Виктория Мокина" userId="349dbc2fe7535ae5" providerId="LiveId" clId="{C7931158-974F-4CC9-949F-979D0D641D7D}" dt="2025-02-20T11:44:05.949" v="553" actId="1076"/>
          <ac:spMkLst>
            <pc:docMk/>
            <pc:sldMk cId="1369260282" sldId="258"/>
            <ac:spMk id="16" creationId="{C4EE3202-5457-863A-F5E8-A284385B0F2B}"/>
          </ac:spMkLst>
        </pc:spChg>
        <pc:spChg chg="add mod">
          <ac:chgData name="Виктория Мокина" userId="349dbc2fe7535ae5" providerId="LiveId" clId="{C7931158-974F-4CC9-949F-979D0D641D7D}" dt="2025-02-20T11:43:26.742" v="547" actId="1076"/>
          <ac:spMkLst>
            <pc:docMk/>
            <pc:sldMk cId="1369260282" sldId="258"/>
            <ac:spMk id="17" creationId="{6AAE618C-4A6F-7319-8C4D-8F6489CC4ACB}"/>
          </ac:spMkLst>
        </pc:spChg>
        <pc:spChg chg="add mod">
          <ac:chgData name="Виктория Мокина" userId="349dbc2fe7535ae5" providerId="LiveId" clId="{C7931158-974F-4CC9-949F-979D0D641D7D}" dt="2025-02-20T11:45:20.146" v="567" actId="20577"/>
          <ac:spMkLst>
            <pc:docMk/>
            <pc:sldMk cId="1369260282" sldId="258"/>
            <ac:spMk id="19" creationId="{FC9977E5-B88E-15BB-5342-9B00F9F46192}"/>
          </ac:spMkLst>
        </pc:spChg>
        <pc:spChg chg="add del">
          <ac:chgData name="Виктория Мокина" userId="349dbc2fe7535ae5" providerId="LiveId" clId="{C7931158-974F-4CC9-949F-979D0D641D7D}" dt="2025-02-20T11:46:51.697" v="570" actId="21"/>
          <ac:spMkLst>
            <pc:docMk/>
            <pc:sldMk cId="1369260282" sldId="258"/>
            <ac:spMk id="21" creationId="{493F91CF-D964-196E-7AFC-676F1F54900D}"/>
          </ac:spMkLst>
        </pc:spChg>
        <pc:picChg chg="add mod">
          <ac:chgData name="Виктория Мокина" userId="349dbc2fe7535ae5" providerId="LiveId" clId="{C7931158-974F-4CC9-949F-979D0D641D7D}" dt="2025-02-20T11:44:20.230" v="560" actId="1076"/>
          <ac:picMkLst>
            <pc:docMk/>
            <pc:sldMk cId="1369260282" sldId="258"/>
            <ac:picMk id="18" creationId="{950DC6E1-FD19-4329-FD9A-55168A59A748}"/>
          </ac:picMkLst>
        </pc:picChg>
        <pc:picChg chg="add mod">
          <ac:chgData name="Виктория Мокина" userId="349dbc2fe7535ae5" providerId="LiveId" clId="{C7931158-974F-4CC9-949F-979D0D641D7D}" dt="2025-02-20T11:47:03.046" v="573" actId="1076"/>
          <ac:picMkLst>
            <pc:docMk/>
            <pc:sldMk cId="1369260282" sldId="258"/>
            <ac:picMk id="20" creationId="{761CF15D-85ED-5ED6-AD56-6B28136D4752}"/>
          </ac:picMkLst>
        </pc:picChg>
        <pc:picChg chg="add mod">
          <ac:chgData name="Виктория Мокина" userId="349dbc2fe7535ae5" providerId="LiveId" clId="{C7931158-974F-4CC9-949F-979D0D641D7D}" dt="2025-02-20T11:47:07.375" v="575" actId="1076"/>
          <ac:picMkLst>
            <pc:docMk/>
            <pc:sldMk cId="1369260282" sldId="258"/>
            <ac:picMk id="22" creationId="{58430E64-E52A-CB93-A927-3B981C1391AC}"/>
          </ac:picMkLst>
        </pc:picChg>
      </pc:sldChg>
      <pc:sldChg chg="addSp delSp modSp new mod">
        <pc:chgData name="Виктория Мокина" userId="349dbc2fe7535ae5" providerId="LiveId" clId="{C7931158-974F-4CC9-949F-979D0D641D7D}" dt="2025-02-20T11:52:26.570" v="593" actId="1076"/>
        <pc:sldMkLst>
          <pc:docMk/>
          <pc:sldMk cId="2947203517" sldId="259"/>
        </pc:sldMkLst>
        <pc:spChg chg="del mod">
          <ac:chgData name="Виктория Мокина" userId="349dbc2fe7535ae5" providerId="LiveId" clId="{C7931158-974F-4CC9-949F-979D0D641D7D}" dt="2025-02-20T11:49:55.419" v="579" actId="21"/>
          <ac:spMkLst>
            <pc:docMk/>
            <pc:sldMk cId="2947203517" sldId="259"/>
            <ac:spMk id="2" creationId="{B8636C3D-F2A7-55ED-D12D-1B13ACCD344D}"/>
          </ac:spMkLst>
        </pc:spChg>
        <pc:spChg chg="del mod">
          <ac:chgData name="Виктория Мокина" userId="349dbc2fe7535ae5" providerId="LiveId" clId="{C7931158-974F-4CC9-949F-979D0D641D7D}" dt="2025-02-20T11:49:57.373" v="581" actId="21"/>
          <ac:spMkLst>
            <pc:docMk/>
            <pc:sldMk cId="2947203517" sldId="259"/>
            <ac:spMk id="3" creationId="{C5025FFB-28F2-CA7E-1312-FAC0B58D77EF}"/>
          </ac:spMkLst>
        </pc:spChg>
        <pc:spChg chg="add mod">
          <ac:chgData name="Виктория Мокина" userId="349dbc2fe7535ae5" providerId="LiveId" clId="{C7931158-974F-4CC9-949F-979D0D641D7D}" dt="2025-02-20T11:52:26.570" v="593" actId="1076"/>
          <ac:spMkLst>
            <pc:docMk/>
            <pc:sldMk cId="2947203517" sldId="259"/>
            <ac:spMk id="5" creationId="{5AC37B9D-2EFC-C5BF-2428-8CF8AEB5A570}"/>
          </ac:spMkLst>
        </pc:spChg>
        <pc:spChg chg="add del mod">
          <ac:chgData name="Виктория Мокина" userId="349dbc2fe7535ae5" providerId="LiveId" clId="{C7931158-974F-4CC9-949F-979D0D641D7D}" dt="2025-02-20T11:44:13.319" v="555" actId="21"/>
          <ac:spMkLst>
            <pc:docMk/>
            <pc:sldMk cId="2947203517" sldId="259"/>
            <ac:spMk id="14" creationId="{FC9977E5-B88E-15BB-5342-9B00F9F46192}"/>
          </ac:spMkLst>
        </pc:spChg>
        <pc:graphicFrameChg chg="add mod">
          <ac:chgData name="Виктория Мокина" userId="349dbc2fe7535ae5" providerId="LiveId" clId="{C7931158-974F-4CC9-949F-979D0D641D7D}" dt="2025-02-20T11:52:22.084" v="592" actId="14100"/>
          <ac:graphicFrameMkLst>
            <pc:docMk/>
            <pc:sldMk cId="2947203517" sldId="259"/>
            <ac:graphicFrameMk id="6" creationId="{80421170-BF85-40C4-36A6-C5B589BAC22B}"/>
          </ac:graphicFrameMkLst>
        </pc:graphicFrameChg>
      </pc:sldChg>
      <pc:sldChg chg="addSp delSp modSp new mod">
        <pc:chgData name="Виктория Мокина" userId="349dbc2fe7535ae5" providerId="LiveId" clId="{C7931158-974F-4CC9-949F-979D0D641D7D}" dt="2025-02-20T11:59:03.688" v="723" actId="14100"/>
        <pc:sldMkLst>
          <pc:docMk/>
          <pc:sldMk cId="2479877358" sldId="260"/>
        </pc:sldMkLst>
        <pc:spChg chg="del mod">
          <ac:chgData name="Виктория Мокина" userId="349dbc2fe7535ae5" providerId="LiveId" clId="{C7931158-974F-4CC9-949F-979D0D641D7D}" dt="2025-02-20T11:52:52.932" v="594" actId="21"/>
          <ac:spMkLst>
            <pc:docMk/>
            <pc:sldMk cId="2479877358" sldId="260"/>
            <ac:spMk id="2" creationId="{1E863CBB-B506-17F2-13A9-E7043BD46A8B}"/>
          </ac:spMkLst>
        </pc:spChg>
        <pc:spChg chg="del mod">
          <ac:chgData name="Виктория Мокина" userId="349dbc2fe7535ae5" providerId="LiveId" clId="{C7931158-974F-4CC9-949F-979D0D641D7D}" dt="2025-02-20T11:52:54.701" v="595" actId="21"/>
          <ac:spMkLst>
            <pc:docMk/>
            <pc:sldMk cId="2479877358" sldId="260"/>
            <ac:spMk id="3" creationId="{D32796DE-F6D5-CD31-CC89-629CD34B1477}"/>
          </ac:spMkLst>
        </pc:spChg>
        <pc:spChg chg="add mod">
          <ac:chgData name="Виктория Мокина" userId="349dbc2fe7535ae5" providerId="LiveId" clId="{C7931158-974F-4CC9-949F-979D0D641D7D}" dt="2025-02-20T11:57:32.762" v="705" actId="1076"/>
          <ac:spMkLst>
            <pc:docMk/>
            <pc:sldMk cId="2479877358" sldId="260"/>
            <ac:spMk id="4" creationId="{858E210A-F828-2119-E7EC-DC44EC47BBA5}"/>
          </ac:spMkLst>
        </pc:spChg>
        <pc:spChg chg="add mod">
          <ac:chgData name="Виктория Мокина" userId="349dbc2fe7535ae5" providerId="LiveId" clId="{C7931158-974F-4CC9-949F-979D0D641D7D}" dt="2025-02-20T11:58:01.176" v="710" actId="1076"/>
          <ac:spMkLst>
            <pc:docMk/>
            <pc:sldMk cId="2479877358" sldId="260"/>
            <ac:spMk id="6" creationId="{0450DCBA-65ED-6059-9092-B89EE0B4B978}"/>
          </ac:spMkLst>
        </pc:spChg>
        <pc:spChg chg="add mod">
          <ac:chgData name="Виктория Мокина" userId="349dbc2fe7535ae5" providerId="LiveId" clId="{C7931158-974F-4CC9-949F-979D0D641D7D}" dt="2025-02-20T11:56:58.917" v="699" actId="1076"/>
          <ac:spMkLst>
            <pc:docMk/>
            <pc:sldMk cId="2479877358" sldId="260"/>
            <ac:spMk id="7" creationId="{34E0271C-AA5D-C18B-D295-F5A5EA8C6A48}"/>
          </ac:spMkLst>
        </pc:spChg>
        <pc:spChg chg="add mod">
          <ac:chgData name="Виктория Мокина" userId="349dbc2fe7535ae5" providerId="LiveId" clId="{C7931158-974F-4CC9-949F-979D0D641D7D}" dt="2025-02-20T11:56:52.207" v="696" actId="1076"/>
          <ac:spMkLst>
            <pc:docMk/>
            <pc:sldMk cId="2479877358" sldId="260"/>
            <ac:spMk id="9" creationId="{6C533326-C7D1-8921-D72D-EF333E8D6166}"/>
          </ac:spMkLst>
        </pc:spChg>
        <pc:spChg chg="add mod">
          <ac:chgData name="Виктория Мокина" userId="349dbc2fe7535ae5" providerId="LiveId" clId="{C7931158-974F-4CC9-949F-979D0D641D7D}" dt="2025-02-20T11:56:54.338" v="697" actId="1076"/>
          <ac:spMkLst>
            <pc:docMk/>
            <pc:sldMk cId="2479877358" sldId="260"/>
            <ac:spMk id="10" creationId="{2445A420-C84E-29AD-6963-282C6B556219}"/>
          </ac:spMkLst>
        </pc:spChg>
        <pc:spChg chg="add mod">
          <ac:chgData name="Виктория Мокина" userId="349dbc2fe7535ae5" providerId="LiveId" clId="{C7931158-974F-4CC9-949F-979D0D641D7D}" dt="2025-02-20T11:57:22.402" v="702" actId="208"/>
          <ac:spMkLst>
            <pc:docMk/>
            <pc:sldMk cId="2479877358" sldId="260"/>
            <ac:spMk id="11" creationId="{254CE19C-E125-E2B2-D1C8-553ED6C53433}"/>
          </ac:spMkLst>
        </pc:spChg>
        <pc:spChg chg="add mod">
          <ac:chgData name="Виктория Мокина" userId="349dbc2fe7535ae5" providerId="LiveId" clId="{C7931158-974F-4CC9-949F-979D0D641D7D}" dt="2025-02-20T11:57:50.027" v="709" actId="207"/>
          <ac:spMkLst>
            <pc:docMk/>
            <pc:sldMk cId="2479877358" sldId="260"/>
            <ac:spMk id="12" creationId="{415A07B9-7A20-9894-9E9D-38ADFFA013C8}"/>
          </ac:spMkLst>
        </pc:spChg>
        <pc:spChg chg="add mod">
          <ac:chgData name="Виктория Мокина" userId="349dbc2fe7535ae5" providerId="LiveId" clId="{C7931158-974F-4CC9-949F-979D0D641D7D}" dt="2025-02-20T11:58:50.552" v="720" actId="20577"/>
          <ac:spMkLst>
            <pc:docMk/>
            <pc:sldMk cId="2479877358" sldId="260"/>
            <ac:spMk id="14" creationId="{22091465-5550-F24C-6C3F-2A8A14A1C64E}"/>
          </ac:spMkLst>
        </pc:spChg>
        <pc:spChg chg="add mod">
          <ac:chgData name="Виктория Мокина" userId="349dbc2fe7535ae5" providerId="LiveId" clId="{C7931158-974F-4CC9-949F-979D0D641D7D}" dt="2025-02-20T11:59:03.688" v="723" actId="14100"/>
          <ac:spMkLst>
            <pc:docMk/>
            <pc:sldMk cId="2479877358" sldId="260"/>
            <ac:spMk id="15" creationId="{DDB1ED82-398B-BC43-9B9C-0AF5E10123B4}"/>
          </ac:spMkLst>
        </pc:spChg>
      </pc:sldChg>
      <pc:sldChg chg="addSp delSp modSp new mod">
        <pc:chgData name="Виктория Мокина" userId="349dbc2fe7535ae5" providerId="LiveId" clId="{C7931158-974F-4CC9-949F-979D0D641D7D}" dt="2025-02-20T12:04:57.888" v="844" actId="20577"/>
        <pc:sldMkLst>
          <pc:docMk/>
          <pc:sldMk cId="851696986" sldId="261"/>
        </pc:sldMkLst>
        <pc:spChg chg="del mod">
          <ac:chgData name="Виктория Мокина" userId="349dbc2fe7535ae5" providerId="LiveId" clId="{C7931158-974F-4CC9-949F-979D0D641D7D}" dt="2025-02-20T11:59:27.453" v="725" actId="21"/>
          <ac:spMkLst>
            <pc:docMk/>
            <pc:sldMk cId="851696986" sldId="261"/>
            <ac:spMk id="2" creationId="{12E4A91A-1059-7771-A57A-BE2FDA234CC0}"/>
          </ac:spMkLst>
        </pc:spChg>
        <pc:spChg chg="del mod">
          <ac:chgData name="Виктория Мокина" userId="349dbc2fe7535ae5" providerId="LiveId" clId="{C7931158-974F-4CC9-949F-979D0D641D7D}" dt="2025-02-20T11:59:29.995" v="726" actId="21"/>
          <ac:spMkLst>
            <pc:docMk/>
            <pc:sldMk cId="851696986" sldId="261"/>
            <ac:spMk id="3" creationId="{34C5989A-DAC2-C0EB-B237-1AF8E7BD0274}"/>
          </ac:spMkLst>
        </pc:spChg>
        <pc:spChg chg="add mod">
          <ac:chgData name="Виктория Мокина" userId="349dbc2fe7535ae5" providerId="LiveId" clId="{C7931158-974F-4CC9-949F-979D0D641D7D}" dt="2025-02-20T12:04:57.888" v="844" actId="20577"/>
          <ac:spMkLst>
            <pc:docMk/>
            <pc:sldMk cId="851696986" sldId="261"/>
            <ac:spMk id="5" creationId="{9ACE1372-2F42-FBFE-8B59-14B4EA7CD79E}"/>
          </ac:spMkLst>
        </pc:spChg>
        <pc:spChg chg="add del mod">
          <ac:chgData name="Виктория Мокина" userId="349dbc2fe7535ae5" providerId="LiveId" clId="{C7931158-974F-4CC9-949F-979D0D641D7D}" dt="2025-02-20T12:02:12.596" v="785" actId="21"/>
          <ac:spMkLst>
            <pc:docMk/>
            <pc:sldMk cId="851696986" sldId="261"/>
            <ac:spMk id="7" creationId="{1634A211-DF24-86B0-47E9-8D4FED604853}"/>
          </ac:spMkLst>
        </pc:spChg>
        <pc:spChg chg="add del mod">
          <ac:chgData name="Виктория Мокина" userId="349dbc2fe7535ae5" providerId="LiveId" clId="{C7931158-974F-4CC9-949F-979D0D641D7D}" dt="2025-02-20T12:02:09.852" v="784" actId="21"/>
          <ac:spMkLst>
            <pc:docMk/>
            <pc:sldMk cId="851696986" sldId="261"/>
            <ac:spMk id="9" creationId="{8DE78C58-0142-8C6B-B6DF-6B414F67A8DA}"/>
          </ac:spMkLst>
        </pc:spChg>
        <pc:spChg chg="add mod">
          <ac:chgData name="Виктория Мокина" userId="349dbc2fe7535ae5" providerId="LiveId" clId="{C7931158-974F-4CC9-949F-979D0D641D7D}" dt="2025-02-20T12:04:14.022" v="811" actId="1076"/>
          <ac:spMkLst>
            <pc:docMk/>
            <pc:sldMk cId="851696986" sldId="261"/>
            <ac:spMk id="11" creationId="{18069F68-0CEC-9FB3-8029-CCAC538AF7F7}"/>
          </ac:spMkLst>
        </pc:spChg>
        <pc:spChg chg="add mod">
          <ac:chgData name="Виктория Мокина" userId="349dbc2fe7535ae5" providerId="LiveId" clId="{C7931158-974F-4CC9-949F-979D0D641D7D}" dt="2025-02-20T12:04:06.112" v="807" actId="207"/>
          <ac:spMkLst>
            <pc:docMk/>
            <pc:sldMk cId="851696986" sldId="261"/>
            <ac:spMk id="13" creationId="{9C810BE6-FAD0-441B-3808-6F36A13E1B01}"/>
          </ac:spMkLst>
        </pc:spChg>
        <pc:spChg chg="add mod">
          <ac:chgData name="Виктория Мокина" userId="349dbc2fe7535ae5" providerId="LiveId" clId="{C7931158-974F-4CC9-949F-979D0D641D7D}" dt="2025-02-20T12:04:17.108" v="812" actId="1076"/>
          <ac:spMkLst>
            <pc:docMk/>
            <pc:sldMk cId="851696986" sldId="261"/>
            <ac:spMk id="15" creationId="{F9740BEC-6D16-20EB-B12B-3C6C6DF62FF0}"/>
          </ac:spMkLst>
        </pc:spChg>
      </pc:sldChg>
      <pc:sldChg chg="addSp delSp modSp new mod">
        <pc:chgData name="Виктория Мокина" userId="349dbc2fe7535ae5" providerId="LiveId" clId="{C7931158-974F-4CC9-949F-979D0D641D7D}" dt="2025-02-20T12:41:57.254" v="1655" actId="1076"/>
        <pc:sldMkLst>
          <pc:docMk/>
          <pc:sldMk cId="1536206506" sldId="262"/>
        </pc:sldMkLst>
        <pc:spChg chg="del mod">
          <ac:chgData name="Виктория Мокина" userId="349dbc2fe7535ae5" providerId="LiveId" clId="{C7931158-974F-4CC9-949F-979D0D641D7D}" dt="2025-02-20T12:09:01.473" v="845" actId="21"/>
          <ac:spMkLst>
            <pc:docMk/>
            <pc:sldMk cId="1536206506" sldId="262"/>
            <ac:spMk id="2" creationId="{25A68351-E9F9-F97B-0339-8C5A9496C6FE}"/>
          </ac:spMkLst>
        </pc:spChg>
        <pc:spChg chg="del mod">
          <ac:chgData name="Виктория Мокина" userId="349dbc2fe7535ae5" providerId="LiveId" clId="{C7931158-974F-4CC9-949F-979D0D641D7D}" dt="2025-02-20T12:09:03.341" v="846" actId="21"/>
          <ac:spMkLst>
            <pc:docMk/>
            <pc:sldMk cId="1536206506" sldId="262"/>
            <ac:spMk id="3" creationId="{6BE30CE5-023D-35AE-D44F-75AF29F8C5E6}"/>
          </ac:spMkLst>
        </pc:spChg>
        <pc:spChg chg="add mod">
          <ac:chgData name="Виктория Мокина" userId="349dbc2fe7535ae5" providerId="LiveId" clId="{C7931158-974F-4CC9-949F-979D0D641D7D}" dt="2025-02-20T12:09:34.829" v="891" actId="1076"/>
          <ac:spMkLst>
            <pc:docMk/>
            <pc:sldMk cId="1536206506" sldId="262"/>
            <ac:spMk id="4" creationId="{A8235731-0CD3-4197-9AA7-627C32B925B3}"/>
          </ac:spMkLst>
        </pc:spChg>
        <pc:spChg chg="add mod">
          <ac:chgData name="Виктория Мокина" userId="349dbc2fe7535ae5" providerId="LiveId" clId="{C7931158-974F-4CC9-949F-979D0D641D7D}" dt="2025-02-20T12:20:40.127" v="1246" actId="207"/>
          <ac:spMkLst>
            <pc:docMk/>
            <pc:sldMk cId="1536206506" sldId="262"/>
            <ac:spMk id="6" creationId="{8E336611-0E4B-33DF-E091-628F296B08C4}"/>
          </ac:spMkLst>
        </pc:spChg>
        <pc:spChg chg="add mod">
          <ac:chgData name="Виктория Мокина" userId="349dbc2fe7535ae5" providerId="LiveId" clId="{C7931158-974F-4CC9-949F-979D0D641D7D}" dt="2025-02-20T12:12:54.849" v="1008"/>
          <ac:spMkLst>
            <pc:docMk/>
            <pc:sldMk cId="1536206506" sldId="262"/>
            <ac:spMk id="7" creationId="{F8D07E4C-16F0-B100-6E0A-AB4BA3B86291}"/>
          </ac:spMkLst>
        </pc:spChg>
        <pc:spChg chg="add mod">
          <ac:chgData name="Виктория Мокина" userId="349dbc2fe7535ae5" providerId="LiveId" clId="{C7931158-974F-4CC9-949F-979D0D641D7D}" dt="2025-02-20T12:12:54.849" v="1008"/>
          <ac:spMkLst>
            <pc:docMk/>
            <pc:sldMk cId="1536206506" sldId="262"/>
            <ac:spMk id="8" creationId="{FC7A0329-4DF1-A068-4109-5DF65EF51F55}"/>
          </ac:spMkLst>
        </pc:spChg>
        <pc:picChg chg="add mod">
          <ac:chgData name="Виктория Мокина" userId="349dbc2fe7535ae5" providerId="LiveId" clId="{C7931158-974F-4CC9-949F-979D0D641D7D}" dt="2025-02-20T12:41:57.254" v="1655" actId="1076"/>
          <ac:picMkLst>
            <pc:docMk/>
            <pc:sldMk cId="1536206506" sldId="262"/>
            <ac:picMk id="9" creationId="{56E5C8C8-ABB0-0D85-8042-21598F0CCC16}"/>
          </ac:picMkLst>
        </pc:picChg>
      </pc:sldChg>
      <pc:sldChg chg="addSp delSp modSp new mod">
        <pc:chgData name="Виктория Мокина" userId="349dbc2fe7535ae5" providerId="LiveId" clId="{C7931158-974F-4CC9-949F-979D0D641D7D}" dt="2025-02-20T12:42:31.023" v="1662" actId="20577"/>
        <pc:sldMkLst>
          <pc:docMk/>
          <pc:sldMk cId="3649219423" sldId="263"/>
        </pc:sldMkLst>
        <pc:spChg chg="del mod">
          <ac:chgData name="Виктория Мокина" userId="349dbc2fe7535ae5" providerId="LiveId" clId="{C7931158-974F-4CC9-949F-979D0D641D7D}" dt="2025-02-20T12:15:12.800" v="1067" actId="21"/>
          <ac:spMkLst>
            <pc:docMk/>
            <pc:sldMk cId="3649219423" sldId="263"/>
            <ac:spMk id="2" creationId="{D1353B60-2113-1A26-A9D1-375423ECB06D}"/>
          </ac:spMkLst>
        </pc:spChg>
        <pc:spChg chg="del mod">
          <ac:chgData name="Виктория Мокина" userId="349dbc2fe7535ae5" providerId="LiveId" clId="{C7931158-974F-4CC9-949F-979D0D641D7D}" dt="2025-02-20T12:15:14.457" v="1068" actId="21"/>
          <ac:spMkLst>
            <pc:docMk/>
            <pc:sldMk cId="3649219423" sldId="263"/>
            <ac:spMk id="3" creationId="{D208C233-6FDF-3F6B-8CB1-D201FE7EE371}"/>
          </ac:spMkLst>
        </pc:spChg>
        <pc:spChg chg="add mod">
          <ac:chgData name="Виктория Мокина" userId="349dbc2fe7535ae5" providerId="LiveId" clId="{C7931158-974F-4CC9-949F-979D0D641D7D}" dt="2025-02-20T12:42:31.023" v="1662" actId="20577"/>
          <ac:spMkLst>
            <pc:docMk/>
            <pc:sldMk cId="3649219423" sldId="263"/>
            <ac:spMk id="5" creationId="{C73D99B2-4159-3C9F-4A91-81DE2D84C403}"/>
          </ac:spMkLst>
        </pc:spChg>
        <pc:picChg chg="add mod">
          <ac:chgData name="Виктория Мокина" userId="349dbc2fe7535ae5" providerId="LiveId" clId="{C7931158-974F-4CC9-949F-979D0D641D7D}" dt="2025-02-20T12:42:21.889" v="1658" actId="1076"/>
          <ac:picMkLst>
            <pc:docMk/>
            <pc:sldMk cId="3649219423" sldId="263"/>
            <ac:picMk id="6" creationId="{FDEB3F18-B638-16A2-D026-E8F099A4BFC2}"/>
          </ac:picMkLst>
        </pc:picChg>
      </pc:sldChg>
      <pc:sldChg chg="addSp delSp modSp new mod">
        <pc:chgData name="Виктория Мокина" userId="349dbc2fe7535ae5" providerId="LiveId" clId="{C7931158-974F-4CC9-949F-979D0D641D7D}" dt="2025-02-20T12:42:51.851" v="1665" actId="1076"/>
        <pc:sldMkLst>
          <pc:docMk/>
          <pc:sldMk cId="3745379876" sldId="264"/>
        </pc:sldMkLst>
        <pc:spChg chg="del mod">
          <ac:chgData name="Виктория Мокина" userId="349dbc2fe7535ae5" providerId="LiveId" clId="{C7931158-974F-4CC9-949F-979D0D641D7D}" dt="2025-02-20T12:19:15.565" v="1202" actId="21"/>
          <ac:spMkLst>
            <pc:docMk/>
            <pc:sldMk cId="3745379876" sldId="264"/>
            <ac:spMk id="2" creationId="{E5D99412-52A1-9B8C-26C6-7352C066763B}"/>
          </ac:spMkLst>
        </pc:spChg>
        <pc:spChg chg="del mod">
          <ac:chgData name="Виктория Мокина" userId="349dbc2fe7535ae5" providerId="LiveId" clId="{C7931158-974F-4CC9-949F-979D0D641D7D}" dt="2025-02-20T12:19:18.881" v="1203" actId="21"/>
          <ac:spMkLst>
            <pc:docMk/>
            <pc:sldMk cId="3745379876" sldId="264"/>
            <ac:spMk id="3" creationId="{37493E67-161C-E20C-4A78-6C5EA8595A17}"/>
          </ac:spMkLst>
        </pc:spChg>
        <pc:spChg chg="add mod">
          <ac:chgData name="Виктория Мокина" userId="349dbc2fe7535ae5" providerId="LiveId" clId="{C7931158-974F-4CC9-949F-979D0D641D7D}" dt="2025-02-20T12:20:15.749" v="1238" actId="20577"/>
          <ac:spMkLst>
            <pc:docMk/>
            <pc:sldMk cId="3745379876" sldId="264"/>
            <ac:spMk id="5" creationId="{A848928D-7C05-7284-E069-FF2031A88221}"/>
          </ac:spMkLst>
        </pc:spChg>
        <pc:picChg chg="add mod">
          <ac:chgData name="Виктория Мокина" userId="349dbc2fe7535ae5" providerId="LiveId" clId="{C7931158-974F-4CC9-949F-979D0D641D7D}" dt="2025-02-20T12:42:51.851" v="1665" actId="1076"/>
          <ac:picMkLst>
            <pc:docMk/>
            <pc:sldMk cId="3745379876" sldId="264"/>
            <ac:picMk id="6" creationId="{CE547FD3-06E1-AD8E-EA83-65A2C7E4F1CB}"/>
          </ac:picMkLst>
        </pc:picChg>
      </pc:sldChg>
      <pc:sldChg chg="addSp delSp modSp new mod">
        <pc:chgData name="Виктория Мокина" userId="349dbc2fe7535ae5" providerId="LiveId" clId="{C7931158-974F-4CC9-949F-979D0D641D7D}" dt="2025-02-20T12:22:30.284" v="1254" actId="113"/>
        <pc:sldMkLst>
          <pc:docMk/>
          <pc:sldMk cId="2243345019" sldId="265"/>
        </pc:sldMkLst>
        <pc:spChg chg="del mod">
          <ac:chgData name="Виктория Мокина" userId="349dbc2fe7535ae5" providerId="LiveId" clId="{C7931158-974F-4CC9-949F-979D0D641D7D}" dt="2025-02-20T12:22:16.799" v="1248" actId="21"/>
          <ac:spMkLst>
            <pc:docMk/>
            <pc:sldMk cId="2243345019" sldId="265"/>
            <ac:spMk id="2" creationId="{0840A719-83D5-57DE-B24C-EA9861ABB0E1}"/>
          </ac:spMkLst>
        </pc:spChg>
        <pc:spChg chg="del mod">
          <ac:chgData name="Виктория Мокина" userId="349dbc2fe7535ae5" providerId="LiveId" clId="{C7931158-974F-4CC9-949F-979D0D641D7D}" dt="2025-02-20T12:22:18.790" v="1249" actId="21"/>
          <ac:spMkLst>
            <pc:docMk/>
            <pc:sldMk cId="2243345019" sldId="265"/>
            <ac:spMk id="3" creationId="{5A27CAD2-3596-E963-71D4-94D324FC4AD8}"/>
          </ac:spMkLst>
        </pc:spChg>
        <pc:spChg chg="add mod">
          <ac:chgData name="Виктория Мокина" userId="349dbc2fe7535ae5" providerId="LiveId" clId="{C7931158-974F-4CC9-949F-979D0D641D7D}" dt="2025-02-20T12:22:30.284" v="1254" actId="113"/>
          <ac:spMkLst>
            <pc:docMk/>
            <pc:sldMk cId="2243345019" sldId="265"/>
            <ac:spMk id="5" creationId="{B3205CA2-7009-FB5E-6E5A-4AF8059321CE}"/>
          </ac:spMkLst>
        </pc:spChg>
      </pc:sldChg>
      <pc:sldChg chg="addSp delSp modSp new mod">
        <pc:chgData name="Виктория Мокина" userId="349dbc2fe7535ae5" providerId="LiveId" clId="{C7931158-974F-4CC9-949F-979D0D641D7D}" dt="2025-02-20T12:24:24.975" v="1283" actId="403"/>
        <pc:sldMkLst>
          <pc:docMk/>
          <pc:sldMk cId="971000646" sldId="266"/>
        </pc:sldMkLst>
        <pc:spChg chg="del mod">
          <ac:chgData name="Виктория Мокина" userId="349dbc2fe7535ae5" providerId="LiveId" clId="{C7931158-974F-4CC9-949F-979D0D641D7D}" dt="2025-02-20T12:23:20.489" v="1257" actId="21"/>
          <ac:spMkLst>
            <pc:docMk/>
            <pc:sldMk cId="971000646" sldId="266"/>
            <ac:spMk id="2" creationId="{64B0AE24-AD97-ADA4-26CA-37E98F6235F5}"/>
          </ac:spMkLst>
        </pc:spChg>
        <pc:spChg chg="del mod">
          <ac:chgData name="Виктория Мокина" userId="349dbc2fe7535ae5" providerId="LiveId" clId="{C7931158-974F-4CC9-949F-979D0D641D7D}" dt="2025-02-20T12:23:22.515" v="1258" actId="21"/>
          <ac:spMkLst>
            <pc:docMk/>
            <pc:sldMk cId="971000646" sldId="266"/>
            <ac:spMk id="3" creationId="{C5677A7A-E396-7A08-D563-F3EC2011705F}"/>
          </ac:spMkLst>
        </pc:spChg>
        <pc:spChg chg="add mod">
          <ac:chgData name="Виктория Мокина" userId="349dbc2fe7535ae5" providerId="LiveId" clId="{C7931158-974F-4CC9-949F-979D0D641D7D}" dt="2025-02-20T12:24:24.975" v="1283" actId="403"/>
          <ac:spMkLst>
            <pc:docMk/>
            <pc:sldMk cId="971000646" sldId="266"/>
            <ac:spMk id="5" creationId="{8608D553-DF08-248B-0DE9-7609B15D5CF0}"/>
          </ac:spMkLst>
        </pc:spChg>
      </pc:sldChg>
      <pc:sldChg chg="addSp delSp modSp new mod">
        <pc:chgData name="Виктория Мокина" userId="349dbc2fe7535ae5" providerId="LiveId" clId="{C7931158-974F-4CC9-949F-979D0D641D7D}" dt="2025-02-20T12:24:46.820" v="1290" actId="20577"/>
        <pc:sldMkLst>
          <pc:docMk/>
          <pc:sldMk cId="3027094221" sldId="267"/>
        </pc:sldMkLst>
        <pc:spChg chg="del mod">
          <ac:chgData name="Виктория Мокина" userId="349dbc2fe7535ae5" providerId="LiveId" clId="{C7931158-974F-4CC9-949F-979D0D641D7D}" dt="2025-02-20T12:24:15.224" v="1279" actId="21"/>
          <ac:spMkLst>
            <pc:docMk/>
            <pc:sldMk cId="3027094221" sldId="267"/>
            <ac:spMk id="2" creationId="{50BAC9F0-34CE-6B3C-AE43-2ED6F0816523}"/>
          </ac:spMkLst>
        </pc:spChg>
        <pc:spChg chg="del mod">
          <ac:chgData name="Виктория Мокина" userId="349dbc2fe7535ae5" providerId="LiveId" clId="{C7931158-974F-4CC9-949F-979D0D641D7D}" dt="2025-02-20T12:24:16.703" v="1280" actId="21"/>
          <ac:spMkLst>
            <pc:docMk/>
            <pc:sldMk cId="3027094221" sldId="267"/>
            <ac:spMk id="3" creationId="{7E9DCF23-E88B-34F5-502A-5F4C5908E42B}"/>
          </ac:spMkLst>
        </pc:spChg>
        <pc:spChg chg="add mod">
          <ac:chgData name="Виктория Мокина" userId="349dbc2fe7535ae5" providerId="LiveId" clId="{C7931158-974F-4CC9-949F-979D0D641D7D}" dt="2025-02-20T12:24:32.802" v="1287" actId="1076"/>
          <ac:spMkLst>
            <pc:docMk/>
            <pc:sldMk cId="3027094221" sldId="267"/>
            <ac:spMk id="5" creationId="{06DD1E13-62FE-50CE-58AA-8E6AF6E54247}"/>
          </ac:spMkLst>
        </pc:spChg>
        <pc:spChg chg="add mod">
          <ac:chgData name="Виктория Мокина" userId="349dbc2fe7535ae5" providerId="LiveId" clId="{C7931158-974F-4CC9-949F-979D0D641D7D}" dt="2025-02-20T12:24:46.820" v="1290" actId="20577"/>
          <ac:spMkLst>
            <pc:docMk/>
            <pc:sldMk cId="3027094221" sldId="267"/>
            <ac:spMk id="7" creationId="{0D4195CD-1BEE-BBA3-2586-0351C0A8B5C9}"/>
          </ac:spMkLst>
        </pc:spChg>
      </pc:sldChg>
      <pc:sldChg chg="addSp delSp modSp new mod">
        <pc:chgData name="Виктория Мокина" userId="349dbc2fe7535ae5" providerId="LiveId" clId="{C7931158-974F-4CC9-949F-979D0D641D7D}" dt="2025-02-20T12:25:44.732" v="1302" actId="207"/>
        <pc:sldMkLst>
          <pc:docMk/>
          <pc:sldMk cId="4124639343" sldId="268"/>
        </pc:sldMkLst>
        <pc:spChg chg="del mod">
          <ac:chgData name="Виктория Мокина" userId="349dbc2fe7535ae5" providerId="LiveId" clId="{C7931158-974F-4CC9-949F-979D0D641D7D}" dt="2025-02-20T12:25:08.635" v="1292" actId="21"/>
          <ac:spMkLst>
            <pc:docMk/>
            <pc:sldMk cId="4124639343" sldId="268"/>
            <ac:spMk id="2" creationId="{9A97BB7D-5877-612D-E235-A0AA12B5480E}"/>
          </ac:spMkLst>
        </pc:spChg>
        <pc:spChg chg="del mod">
          <ac:chgData name="Виктория Мокина" userId="349dbc2fe7535ae5" providerId="LiveId" clId="{C7931158-974F-4CC9-949F-979D0D641D7D}" dt="2025-02-20T12:25:10.178" v="1293" actId="21"/>
          <ac:spMkLst>
            <pc:docMk/>
            <pc:sldMk cId="4124639343" sldId="268"/>
            <ac:spMk id="3" creationId="{95BBD97B-387C-26E7-E0AA-8D3FDF42B7CC}"/>
          </ac:spMkLst>
        </pc:spChg>
        <pc:spChg chg="add mod">
          <ac:chgData name="Виктория Мокина" userId="349dbc2fe7535ae5" providerId="LiveId" clId="{C7931158-974F-4CC9-949F-979D0D641D7D}" dt="2025-02-20T12:25:15.912" v="1295" actId="207"/>
          <ac:spMkLst>
            <pc:docMk/>
            <pc:sldMk cId="4124639343" sldId="268"/>
            <ac:spMk id="5" creationId="{433AA7B0-D26E-C104-73BB-B2625B368C36}"/>
          </ac:spMkLst>
        </pc:spChg>
        <pc:spChg chg="add mod">
          <ac:chgData name="Виктория Мокина" userId="349dbc2fe7535ae5" providerId="LiveId" clId="{C7931158-974F-4CC9-949F-979D0D641D7D}" dt="2025-02-20T12:25:44.732" v="1302" actId="207"/>
          <ac:spMkLst>
            <pc:docMk/>
            <pc:sldMk cId="4124639343" sldId="268"/>
            <ac:spMk id="7" creationId="{22F6D755-C991-170D-35C4-51F63B758C9B}"/>
          </ac:spMkLst>
        </pc:spChg>
        <pc:spChg chg="add mod">
          <ac:chgData name="Виктория Мокина" userId="349dbc2fe7535ae5" providerId="LiveId" clId="{C7931158-974F-4CC9-949F-979D0D641D7D}" dt="2025-02-20T12:25:38.700" v="1300" actId="208"/>
          <ac:spMkLst>
            <pc:docMk/>
            <pc:sldMk cId="4124639343" sldId="268"/>
            <ac:spMk id="8" creationId="{A10A325C-8281-1338-6E95-1E8A98FF5B79}"/>
          </ac:spMkLst>
        </pc:spChg>
      </pc:sldChg>
      <pc:sldChg chg="addSp delSp modSp new mod">
        <pc:chgData name="Виктория Мокина" userId="349dbc2fe7535ae5" providerId="LiveId" clId="{C7931158-974F-4CC9-949F-979D0D641D7D}" dt="2025-02-20T12:41:17.403" v="1648" actId="403"/>
        <pc:sldMkLst>
          <pc:docMk/>
          <pc:sldMk cId="1490865635" sldId="269"/>
        </pc:sldMkLst>
        <pc:spChg chg="del mod">
          <ac:chgData name="Виктория Мокина" userId="349dbc2fe7535ae5" providerId="LiveId" clId="{C7931158-974F-4CC9-949F-979D0D641D7D}" dt="2025-02-20T12:26:06.348" v="1305" actId="21"/>
          <ac:spMkLst>
            <pc:docMk/>
            <pc:sldMk cId="1490865635" sldId="269"/>
            <ac:spMk id="2" creationId="{8FA0E67C-B676-B014-A98A-451DAE1D3D70}"/>
          </ac:spMkLst>
        </pc:spChg>
        <pc:spChg chg="del mod">
          <ac:chgData name="Виктория Мокина" userId="349dbc2fe7535ae5" providerId="LiveId" clId="{C7931158-974F-4CC9-949F-979D0D641D7D}" dt="2025-02-20T12:26:08.469" v="1306" actId="21"/>
          <ac:spMkLst>
            <pc:docMk/>
            <pc:sldMk cId="1490865635" sldId="269"/>
            <ac:spMk id="3" creationId="{01D17B4C-1D15-8160-F0F7-985F9163CECD}"/>
          </ac:spMkLst>
        </pc:spChg>
        <pc:spChg chg="add mod">
          <ac:chgData name="Виктория Мокина" userId="349dbc2fe7535ae5" providerId="LiveId" clId="{C7931158-974F-4CC9-949F-979D0D641D7D}" dt="2025-02-20T12:27:20.351" v="1318" actId="20577"/>
          <ac:spMkLst>
            <pc:docMk/>
            <pc:sldMk cId="1490865635" sldId="269"/>
            <ac:spMk id="5" creationId="{1354F61B-47E2-AEEF-9698-D34756AD96EB}"/>
          </ac:spMkLst>
        </pc:spChg>
        <pc:spChg chg="add mod">
          <ac:chgData name="Виктория Мокина" userId="349dbc2fe7535ae5" providerId="LiveId" clId="{C7931158-974F-4CC9-949F-979D0D641D7D}" dt="2025-02-20T12:41:17.403" v="1648" actId="403"/>
          <ac:spMkLst>
            <pc:docMk/>
            <pc:sldMk cId="1490865635" sldId="269"/>
            <ac:spMk id="7" creationId="{4D28C7C5-FA3F-5B58-5B1B-676224994A5B}"/>
          </ac:spMkLst>
        </pc:spChg>
        <pc:picChg chg="add mod">
          <ac:chgData name="Виктория Мокина" userId="349dbc2fe7535ae5" providerId="LiveId" clId="{C7931158-974F-4CC9-949F-979D0D641D7D}" dt="2025-02-20T12:41:13.193" v="1647" actId="1076"/>
          <ac:picMkLst>
            <pc:docMk/>
            <pc:sldMk cId="1490865635" sldId="269"/>
            <ac:picMk id="3074" creationId="{EF6FC26C-14E9-EAE0-A2D2-92040A3FB564}"/>
          </ac:picMkLst>
        </pc:picChg>
      </pc:sldChg>
      <pc:sldChg chg="addSp modSp new">
        <pc:chgData name="Виктория Мокина" userId="349dbc2fe7535ae5" providerId="LiveId" clId="{C7931158-974F-4CC9-949F-979D0D641D7D}" dt="2025-02-20T12:26:34.213" v="1312" actId="14100"/>
        <pc:sldMkLst>
          <pc:docMk/>
          <pc:sldMk cId="476493377" sldId="270"/>
        </pc:sldMkLst>
        <pc:spChg chg="mod">
          <ac:chgData name="Виктория Мокина" userId="349dbc2fe7535ae5" providerId="LiveId" clId="{C7931158-974F-4CC9-949F-979D0D641D7D}" dt="2025-02-20T11:30:42.581" v="16"/>
          <ac:spMkLst>
            <pc:docMk/>
            <pc:sldMk cId="476493377" sldId="270"/>
            <ac:spMk id="2" creationId="{A7D0D3F2-8714-29DF-3E29-6915F77BE583}"/>
          </ac:spMkLst>
        </pc:spChg>
        <pc:spChg chg="mod">
          <ac:chgData name="Виктория Мокина" userId="349dbc2fe7535ae5" providerId="LiveId" clId="{C7931158-974F-4CC9-949F-979D0D641D7D}" dt="2025-02-20T11:30:42.581" v="16"/>
          <ac:spMkLst>
            <pc:docMk/>
            <pc:sldMk cId="476493377" sldId="270"/>
            <ac:spMk id="3" creationId="{1D890418-5EE2-4B3F-D566-BF70128061CE}"/>
          </ac:spMkLst>
        </pc:spChg>
        <pc:picChg chg="add mod">
          <ac:chgData name="Виктория Мокина" userId="349dbc2fe7535ae5" providerId="LiveId" clId="{C7931158-974F-4CC9-949F-979D0D641D7D}" dt="2025-02-20T12:26:34.213" v="1312" actId="14100"/>
          <ac:picMkLst>
            <pc:docMk/>
            <pc:sldMk cId="476493377" sldId="270"/>
            <ac:picMk id="4098" creationId="{0B54FE59-1563-A4EF-7B7D-CD0D1CE87FB7}"/>
          </ac:picMkLst>
        </pc:picChg>
      </pc:sldChg>
      <pc:sldChg chg="addSp delSp modSp new mod setBg">
        <pc:chgData name="Виктория Мокина" userId="349dbc2fe7535ae5" providerId="LiveId" clId="{C7931158-974F-4CC9-949F-979D0D641D7D}" dt="2025-02-20T12:29:25.450" v="1345" actId="1076"/>
        <pc:sldMkLst>
          <pc:docMk/>
          <pc:sldMk cId="3045497839" sldId="271"/>
        </pc:sldMkLst>
        <pc:spChg chg="del mod">
          <ac:chgData name="Виктория Мокина" userId="349dbc2fe7535ae5" providerId="LiveId" clId="{C7931158-974F-4CC9-949F-979D0D641D7D}" dt="2025-02-20T12:28:20.360" v="1321" actId="21"/>
          <ac:spMkLst>
            <pc:docMk/>
            <pc:sldMk cId="3045497839" sldId="271"/>
            <ac:spMk id="2" creationId="{E6D4AC2E-7A95-DB7F-21EF-071C4FE9BDCC}"/>
          </ac:spMkLst>
        </pc:spChg>
        <pc:spChg chg="del mod">
          <ac:chgData name="Виктория Мокина" userId="349dbc2fe7535ae5" providerId="LiveId" clId="{C7931158-974F-4CC9-949F-979D0D641D7D}" dt="2025-02-20T12:28:23.944" v="1322" actId="21"/>
          <ac:spMkLst>
            <pc:docMk/>
            <pc:sldMk cId="3045497839" sldId="271"/>
            <ac:spMk id="3" creationId="{507DCF3D-70F0-1373-6F94-C63F25A2B436}"/>
          </ac:spMkLst>
        </pc:spChg>
        <pc:spChg chg="add mod">
          <ac:chgData name="Виктория Мокина" userId="349dbc2fe7535ae5" providerId="LiveId" clId="{C7931158-974F-4CC9-949F-979D0D641D7D}" dt="2025-02-20T12:28:52.751" v="1335" actId="1076"/>
          <ac:spMkLst>
            <pc:docMk/>
            <pc:sldMk cId="3045497839" sldId="271"/>
            <ac:spMk id="5" creationId="{A16E2A6B-790A-8EAE-96C6-E7207D52CFFF}"/>
          </ac:spMkLst>
        </pc:spChg>
        <pc:spChg chg="add mod">
          <ac:chgData name="Виктория Мокина" userId="349dbc2fe7535ae5" providerId="LiveId" clId="{C7931158-974F-4CC9-949F-979D0D641D7D}" dt="2025-02-20T12:28:50.155" v="1334" actId="1076"/>
          <ac:spMkLst>
            <pc:docMk/>
            <pc:sldMk cId="3045497839" sldId="271"/>
            <ac:spMk id="7" creationId="{0F68C96D-53D9-B262-3BC7-6CF7F1B1040A}"/>
          </ac:spMkLst>
        </pc:spChg>
        <pc:spChg chg="add mod">
          <ac:chgData name="Виктория Мокина" userId="349dbc2fe7535ae5" providerId="LiveId" clId="{C7931158-974F-4CC9-949F-979D0D641D7D}" dt="2025-02-20T12:29:25.450" v="1345" actId="1076"/>
          <ac:spMkLst>
            <pc:docMk/>
            <pc:sldMk cId="3045497839" sldId="271"/>
            <ac:spMk id="9" creationId="{60BCC649-DCB2-8A4C-8EBE-ECD621BDD076}"/>
          </ac:spMkLst>
        </pc:spChg>
      </pc:sldChg>
      <pc:sldChg chg="addSp delSp modSp new mod">
        <pc:chgData name="Виктория Мокина" userId="349dbc2fe7535ae5" providerId="LiveId" clId="{C7931158-974F-4CC9-949F-979D0D641D7D}" dt="2025-02-20T12:30:27.772" v="1382" actId="1076"/>
        <pc:sldMkLst>
          <pc:docMk/>
          <pc:sldMk cId="2177220903" sldId="272"/>
        </pc:sldMkLst>
        <pc:spChg chg="del">
          <ac:chgData name="Виктория Мокина" userId="349dbc2fe7535ae5" providerId="LiveId" clId="{C7931158-974F-4CC9-949F-979D0D641D7D}" dt="2025-02-20T12:29:52.245" v="1350" actId="21"/>
          <ac:spMkLst>
            <pc:docMk/>
            <pc:sldMk cId="2177220903" sldId="272"/>
            <ac:spMk id="2" creationId="{51409569-E50E-C562-E78F-612A44B82EC6}"/>
          </ac:spMkLst>
        </pc:spChg>
        <pc:spChg chg="del">
          <ac:chgData name="Виктория Мокина" userId="349dbc2fe7535ae5" providerId="LiveId" clId="{C7931158-974F-4CC9-949F-979D0D641D7D}" dt="2025-02-20T12:29:54.596" v="1351" actId="21"/>
          <ac:spMkLst>
            <pc:docMk/>
            <pc:sldMk cId="2177220903" sldId="272"/>
            <ac:spMk id="3" creationId="{D9587769-9AB5-0F33-723A-0370176B9E5C}"/>
          </ac:spMkLst>
        </pc:spChg>
        <pc:spChg chg="add mod">
          <ac:chgData name="Виктория Мокина" userId="349dbc2fe7535ae5" providerId="LiveId" clId="{C7931158-974F-4CC9-949F-979D0D641D7D}" dt="2025-02-20T12:29:56.327" v="1352" actId="1076"/>
          <ac:spMkLst>
            <pc:docMk/>
            <pc:sldMk cId="2177220903" sldId="272"/>
            <ac:spMk id="5" creationId="{FB9CC9D6-BA40-15FE-D1C3-49505D92108F}"/>
          </ac:spMkLst>
        </pc:spChg>
        <pc:spChg chg="add mod">
          <ac:chgData name="Виктория Мокина" userId="349dbc2fe7535ae5" providerId="LiveId" clId="{C7931158-974F-4CC9-949F-979D0D641D7D}" dt="2025-02-20T12:30:27.772" v="1382" actId="1076"/>
          <ac:spMkLst>
            <pc:docMk/>
            <pc:sldMk cId="2177220903" sldId="272"/>
            <ac:spMk id="6" creationId="{0020A10C-CAAE-24FD-E956-FE92244C9FFC}"/>
          </ac:spMkLst>
        </pc:spChg>
      </pc:sldChg>
      <pc:sldChg chg="addSp delSp modSp new mod">
        <pc:chgData name="Виктория Мокина" userId="349dbc2fe7535ae5" providerId="LiveId" clId="{C7931158-974F-4CC9-949F-979D0D641D7D}" dt="2025-02-20T12:32:12.261" v="1462" actId="20577"/>
        <pc:sldMkLst>
          <pc:docMk/>
          <pc:sldMk cId="4192944258" sldId="273"/>
        </pc:sldMkLst>
        <pc:spChg chg="del">
          <ac:chgData name="Виктория Мокина" userId="349dbc2fe7535ae5" providerId="LiveId" clId="{C7931158-974F-4CC9-949F-979D0D641D7D}" dt="2025-02-20T12:30:44.383" v="1384" actId="21"/>
          <ac:spMkLst>
            <pc:docMk/>
            <pc:sldMk cId="4192944258" sldId="273"/>
            <ac:spMk id="2" creationId="{CDDCE3DB-0149-CE81-F9A0-7E1A6E991D1A}"/>
          </ac:spMkLst>
        </pc:spChg>
        <pc:spChg chg="del">
          <ac:chgData name="Виктория Мокина" userId="349dbc2fe7535ae5" providerId="LiveId" clId="{C7931158-974F-4CC9-949F-979D0D641D7D}" dt="2025-02-20T12:30:47.743" v="1385" actId="21"/>
          <ac:spMkLst>
            <pc:docMk/>
            <pc:sldMk cId="4192944258" sldId="273"/>
            <ac:spMk id="3" creationId="{96B6BAB1-E06B-5514-5670-33929F59B3C3}"/>
          </ac:spMkLst>
        </pc:spChg>
        <pc:spChg chg="add mod">
          <ac:chgData name="Виктория Мокина" userId="349dbc2fe7535ae5" providerId="LiveId" clId="{C7931158-974F-4CC9-949F-979D0D641D7D}" dt="2025-02-20T12:32:12.261" v="1462" actId="20577"/>
          <ac:spMkLst>
            <pc:docMk/>
            <pc:sldMk cId="4192944258" sldId="273"/>
            <ac:spMk id="5" creationId="{B5196D0F-D828-05D9-91E7-0F5FD30C1AFA}"/>
          </ac:spMkLst>
        </pc:spChg>
        <pc:spChg chg="add mod">
          <ac:chgData name="Виктория Мокина" userId="349dbc2fe7535ae5" providerId="LiveId" clId="{C7931158-974F-4CC9-949F-979D0D641D7D}" dt="2025-02-20T12:31:25.267" v="1409" actId="1076"/>
          <ac:spMkLst>
            <pc:docMk/>
            <pc:sldMk cId="4192944258" sldId="273"/>
            <ac:spMk id="7" creationId="{7B854329-C4E3-FD74-31C7-FC7C2E3F4654}"/>
          </ac:spMkLst>
        </pc:spChg>
      </pc:sldChg>
      <pc:sldChg chg="addSp delSp modSp new mod">
        <pc:chgData name="Виктория Мокина" userId="349dbc2fe7535ae5" providerId="LiveId" clId="{C7931158-974F-4CC9-949F-979D0D641D7D}" dt="2025-02-20T12:43:50.440" v="1672" actId="14100"/>
        <pc:sldMkLst>
          <pc:docMk/>
          <pc:sldMk cId="1116755765" sldId="274"/>
        </pc:sldMkLst>
        <pc:spChg chg="del">
          <ac:chgData name="Виктория Мокина" userId="349dbc2fe7535ae5" providerId="LiveId" clId="{C7931158-974F-4CC9-949F-979D0D641D7D}" dt="2025-02-20T12:32:43.528" v="1467" actId="21"/>
          <ac:spMkLst>
            <pc:docMk/>
            <pc:sldMk cId="1116755765" sldId="274"/>
            <ac:spMk id="2" creationId="{7C39A59F-4505-214E-02C7-E258487E0FC4}"/>
          </ac:spMkLst>
        </pc:spChg>
        <pc:spChg chg="del">
          <ac:chgData name="Виктория Мокина" userId="349dbc2fe7535ae5" providerId="LiveId" clId="{C7931158-974F-4CC9-949F-979D0D641D7D}" dt="2025-02-20T12:32:45.711" v="1468" actId="21"/>
          <ac:spMkLst>
            <pc:docMk/>
            <pc:sldMk cId="1116755765" sldId="274"/>
            <ac:spMk id="3" creationId="{1005449C-C4D8-A23E-F124-863857793FA6}"/>
          </ac:spMkLst>
        </pc:spChg>
        <pc:spChg chg="add mod">
          <ac:chgData name="Виктория Мокина" userId="349dbc2fe7535ae5" providerId="LiveId" clId="{C7931158-974F-4CC9-949F-979D0D641D7D}" dt="2025-02-20T12:32:35.718" v="1466"/>
          <ac:spMkLst>
            <pc:docMk/>
            <pc:sldMk cId="1116755765" sldId="274"/>
            <ac:spMk id="5" creationId="{B3E3558A-DA6E-E44C-123F-6CDB32919300}"/>
          </ac:spMkLst>
        </pc:spChg>
        <pc:spChg chg="add mod">
          <ac:chgData name="Виктория Мокина" userId="349dbc2fe7535ae5" providerId="LiveId" clId="{C7931158-974F-4CC9-949F-979D0D641D7D}" dt="2025-02-20T12:43:50.440" v="1672" actId="14100"/>
          <ac:spMkLst>
            <pc:docMk/>
            <pc:sldMk cId="1116755765" sldId="274"/>
            <ac:spMk id="7" creationId="{D6A13804-246F-4A12-9D48-5B9C8C9FB683}"/>
          </ac:spMkLst>
        </pc:spChg>
        <pc:graphicFrameChg chg="add mod modGraphic">
          <ac:chgData name="Виктория Мокина" userId="349dbc2fe7535ae5" providerId="LiveId" clId="{C7931158-974F-4CC9-949F-979D0D641D7D}" dt="2025-02-20T12:33:08.757" v="1478" actId="113"/>
          <ac:graphicFrameMkLst>
            <pc:docMk/>
            <pc:sldMk cId="1116755765" sldId="274"/>
            <ac:graphicFrameMk id="4" creationId="{A0EE078D-C2B6-8F1D-292C-1F5806F226C7}"/>
          </ac:graphicFrameMkLst>
        </pc:graphicFrameChg>
      </pc:sldChg>
      <pc:sldChg chg="addSp delSp modSp new mod">
        <pc:chgData name="Виктория Мокина" userId="349dbc2fe7535ae5" providerId="LiveId" clId="{C7931158-974F-4CC9-949F-979D0D641D7D}" dt="2025-02-20T12:44:17.302" v="1675" actId="1076"/>
        <pc:sldMkLst>
          <pc:docMk/>
          <pc:sldMk cId="4229826229" sldId="275"/>
        </pc:sldMkLst>
        <pc:spChg chg="del">
          <ac:chgData name="Виктория Мокина" userId="349dbc2fe7535ae5" providerId="LiveId" clId="{C7931158-974F-4CC9-949F-979D0D641D7D}" dt="2025-02-20T12:33:51.180" v="1480" actId="21"/>
          <ac:spMkLst>
            <pc:docMk/>
            <pc:sldMk cId="4229826229" sldId="275"/>
            <ac:spMk id="2" creationId="{D2E95982-37BD-5498-4137-49187A728180}"/>
          </ac:spMkLst>
        </pc:spChg>
        <pc:spChg chg="del">
          <ac:chgData name="Виктория Мокина" userId="349dbc2fe7535ae5" providerId="LiveId" clId="{C7931158-974F-4CC9-949F-979D0D641D7D}" dt="2025-02-20T12:33:52.977" v="1481" actId="21"/>
          <ac:spMkLst>
            <pc:docMk/>
            <pc:sldMk cId="4229826229" sldId="275"/>
            <ac:spMk id="3" creationId="{5B762149-08EA-5B20-AE59-9EBAB06A3372}"/>
          </ac:spMkLst>
        </pc:spChg>
        <pc:spChg chg="add mod">
          <ac:chgData name="Виктория Мокина" userId="349dbc2fe7535ae5" providerId="LiveId" clId="{C7931158-974F-4CC9-949F-979D0D641D7D}" dt="2025-02-20T12:34:51.738" v="1508" actId="20577"/>
          <ac:spMkLst>
            <pc:docMk/>
            <pc:sldMk cId="4229826229" sldId="275"/>
            <ac:spMk id="5" creationId="{A73559BD-0B34-5573-4EFD-B4CD09B83002}"/>
          </ac:spMkLst>
        </pc:spChg>
        <pc:picChg chg="add mod">
          <ac:chgData name="Виктория Мокина" userId="349dbc2fe7535ae5" providerId="LiveId" clId="{C7931158-974F-4CC9-949F-979D0D641D7D}" dt="2025-02-20T12:44:17.302" v="1675" actId="1076"/>
          <ac:picMkLst>
            <pc:docMk/>
            <pc:sldMk cId="4229826229" sldId="275"/>
            <ac:picMk id="6" creationId="{38C3E908-9F5F-4960-C7FC-3F008462A64A}"/>
          </ac:picMkLst>
        </pc:picChg>
      </pc:sldChg>
      <pc:sldChg chg="addSp delSp modSp new mod">
        <pc:chgData name="Виктория Мокина" userId="349dbc2fe7535ae5" providerId="LiveId" clId="{C7931158-974F-4CC9-949F-979D0D641D7D}" dt="2025-02-20T12:44:35.071" v="1678" actId="1076"/>
        <pc:sldMkLst>
          <pc:docMk/>
          <pc:sldMk cId="3256051240" sldId="276"/>
        </pc:sldMkLst>
        <pc:spChg chg="del">
          <ac:chgData name="Виктория Мокина" userId="349dbc2fe7535ae5" providerId="LiveId" clId="{C7931158-974F-4CC9-949F-979D0D641D7D}" dt="2025-02-20T12:35:12.539" v="1510" actId="21"/>
          <ac:spMkLst>
            <pc:docMk/>
            <pc:sldMk cId="3256051240" sldId="276"/>
            <ac:spMk id="2" creationId="{F14D3A05-497C-76C0-5022-C6624CFEBB2D}"/>
          </ac:spMkLst>
        </pc:spChg>
        <pc:spChg chg="del">
          <ac:chgData name="Виктория Мокина" userId="349dbc2fe7535ae5" providerId="LiveId" clId="{C7931158-974F-4CC9-949F-979D0D641D7D}" dt="2025-02-20T12:35:14.220" v="1511" actId="21"/>
          <ac:spMkLst>
            <pc:docMk/>
            <pc:sldMk cId="3256051240" sldId="276"/>
            <ac:spMk id="3" creationId="{F9519F24-4270-22CB-8DEF-EC5D2C658A4B}"/>
          </ac:spMkLst>
        </pc:spChg>
        <pc:spChg chg="add mod">
          <ac:chgData name="Виктория Мокина" userId="349dbc2fe7535ae5" providerId="LiveId" clId="{C7931158-974F-4CC9-949F-979D0D641D7D}" dt="2025-02-20T12:36:02.549" v="1536" actId="20577"/>
          <ac:spMkLst>
            <pc:docMk/>
            <pc:sldMk cId="3256051240" sldId="276"/>
            <ac:spMk id="5" creationId="{7C236F5F-357C-D84B-F8AE-F7D39544A7B0}"/>
          </ac:spMkLst>
        </pc:spChg>
        <pc:picChg chg="add mod">
          <ac:chgData name="Виктория Мокина" userId="349dbc2fe7535ae5" providerId="LiveId" clId="{C7931158-974F-4CC9-949F-979D0D641D7D}" dt="2025-02-20T12:44:35.071" v="1678" actId="1076"/>
          <ac:picMkLst>
            <pc:docMk/>
            <pc:sldMk cId="3256051240" sldId="276"/>
            <ac:picMk id="6" creationId="{F8325274-FD25-E6B3-601C-F7B92B0F9E83}"/>
          </ac:picMkLst>
        </pc:picChg>
      </pc:sldChg>
      <pc:sldChg chg="addSp delSp modSp new mod">
        <pc:chgData name="Виктория Мокина" userId="349dbc2fe7535ae5" providerId="LiveId" clId="{C7931158-974F-4CC9-949F-979D0D641D7D}" dt="2025-02-20T12:45:09.784" v="1681" actId="1076"/>
        <pc:sldMkLst>
          <pc:docMk/>
          <pc:sldMk cId="4141001118" sldId="277"/>
        </pc:sldMkLst>
        <pc:spChg chg="del">
          <ac:chgData name="Виктория Мокина" userId="349dbc2fe7535ae5" providerId="LiveId" clId="{C7931158-974F-4CC9-949F-979D0D641D7D}" dt="2025-02-20T12:36:23.623" v="1539" actId="21"/>
          <ac:spMkLst>
            <pc:docMk/>
            <pc:sldMk cId="4141001118" sldId="277"/>
            <ac:spMk id="2" creationId="{25EB5ACD-123B-5B9C-F5C5-FDC1B57EA6BF}"/>
          </ac:spMkLst>
        </pc:spChg>
        <pc:spChg chg="del">
          <ac:chgData name="Виктория Мокина" userId="349dbc2fe7535ae5" providerId="LiveId" clId="{C7931158-974F-4CC9-949F-979D0D641D7D}" dt="2025-02-20T12:36:28.352" v="1540" actId="21"/>
          <ac:spMkLst>
            <pc:docMk/>
            <pc:sldMk cId="4141001118" sldId="277"/>
            <ac:spMk id="3" creationId="{94CE7352-ED14-813F-845B-95ED42C3BC5D}"/>
          </ac:spMkLst>
        </pc:spChg>
        <pc:spChg chg="add mod">
          <ac:chgData name="Виктория Мокина" userId="349dbc2fe7535ae5" providerId="LiveId" clId="{C7931158-974F-4CC9-949F-979D0D641D7D}" dt="2025-02-20T12:37:24.767" v="1570" actId="12"/>
          <ac:spMkLst>
            <pc:docMk/>
            <pc:sldMk cId="4141001118" sldId="277"/>
            <ac:spMk id="5" creationId="{8615491B-959C-D35E-C80A-9605964D981F}"/>
          </ac:spMkLst>
        </pc:spChg>
        <pc:picChg chg="add mod">
          <ac:chgData name="Виктория Мокина" userId="349dbc2fe7535ae5" providerId="LiveId" clId="{C7931158-974F-4CC9-949F-979D0D641D7D}" dt="2025-02-20T12:45:09.784" v="1681" actId="1076"/>
          <ac:picMkLst>
            <pc:docMk/>
            <pc:sldMk cId="4141001118" sldId="277"/>
            <ac:picMk id="6" creationId="{0A61C134-37FA-5D52-B4A7-6F1851A828C6}"/>
          </ac:picMkLst>
        </pc:picChg>
      </pc:sldChg>
      <pc:sldChg chg="addSp delSp modSp new mod">
        <pc:chgData name="Виктория Мокина" userId="349dbc2fe7535ae5" providerId="LiveId" clId="{C7931158-974F-4CC9-949F-979D0D641D7D}" dt="2025-02-20T12:46:31.982" v="1685" actId="1076"/>
        <pc:sldMkLst>
          <pc:docMk/>
          <pc:sldMk cId="1677634519" sldId="278"/>
        </pc:sldMkLst>
        <pc:spChg chg="del">
          <ac:chgData name="Виктория Мокина" userId="349dbc2fe7535ae5" providerId="LiveId" clId="{C7931158-974F-4CC9-949F-979D0D641D7D}" dt="2025-02-20T12:37:42.208" v="1575" actId="21"/>
          <ac:spMkLst>
            <pc:docMk/>
            <pc:sldMk cId="1677634519" sldId="278"/>
            <ac:spMk id="2" creationId="{1EBD4D91-9D53-668B-A8E9-AD4A5B0F0AB9}"/>
          </ac:spMkLst>
        </pc:spChg>
        <pc:spChg chg="del">
          <ac:chgData name="Виктория Мокина" userId="349dbc2fe7535ae5" providerId="LiveId" clId="{C7931158-974F-4CC9-949F-979D0D641D7D}" dt="2025-02-20T12:37:45.248" v="1576" actId="21"/>
          <ac:spMkLst>
            <pc:docMk/>
            <pc:sldMk cId="1677634519" sldId="278"/>
            <ac:spMk id="3" creationId="{C4E9DEFF-F4E0-AC6E-CADD-38E095CFDE93}"/>
          </ac:spMkLst>
        </pc:spChg>
        <pc:spChg chg="add mod">
          <ac:chgData name="Виктория Мокина" userId="349dbc2fe7535ae5" providerId="LiveId" clId="{C7931158-974F-4CC9-949F-979D0D641D7D}" dt="2025-02-20T12:38:13.984" v="1591" actId="1076"/>
          <ac:spMkLst>
            <pc:docMk/>
            <pc:sldMk cId="1677634519" sldId="278"/>
            <ac:spMk id="5" creationId="{D4DAEFD8-9583-2D74-84B5-69B7829B89D5}"/>
          </ac:spMkLst>
        </pc:spChg>
        <pc:picChg chg="add mod modCrop">
          <ac:chgData name="Виктория Мокина" userId="349dbc2fe7535ae5" providerId="LiveId" clId="{C7931158-974F-4CC9-949F-979D0D641D7D}" dt="2025-02-20T12:46:31.982" v="1685" actId="1076"/>
          <ac:picMkLst>
            <pc:docMk/>
            <pc:sldMk cId="1677634519" sldId="278"/>
            <ac:picMk id="6" creationId="{7E0C82DA-376D-052B-2E91-6E50BF0BE0FB}"/>
          </ac:picMkLst>
        </pc:picChg>
      </pc:sldChg>
      <pc:sldChg chg="addSp modSp new mod">
        <pc:chgData name="Виктория Мокина" userId="349dbc2fe7535ae5" providerId="LiveId" clId="{C7931158-974F-4CC9-949F-979D0D641D7D}" dt="2025-02-20T12:39:18.289" v="1601" actId="20577"/>
        <pc:sldMkLst>
          <pc:docMk/>
          <pc:sldMk cId="522114491" sldId="279"/>
        </pc:sldMkLst>
        <pc:spChg chg="mod">
          <ac:chgData name="Виктория Мокина" userId="349dbc2fe7535ae5" providerId="LiveId" clId="{C7931158-974F-4CC9-949F-979D0D641D7D}" dt="2025-02-20T12:38:45.301" v="1595" actId="20577"/>
          <ac:spMkLst>
            <pc:docMk/>
            <pc:sldMk cId="522114491" sldId="279"/>
            <ac:spMk id="2" creationId="{B08C02C0-8689-ADE8-8DC5-9470D115172C}"/>
          </ac:spMkLst>
        </pc:spChg>
        <pc:spChg chg="add mod">
          <ac:chgData name="Виктория Мокина" userId="349dbc2fe7535ae5" providerId="LiveId" clId="{C7931158-974F-4CC9-949F-979D0D641D7D}" dt="2025-02-20T12:39:18.289" v="1601" actId="20577"/>
          <ac:spMkLst>
            <pc:docMk/>
            <pc:sldMk cId="522114491" sldId="279"/>
            <ac:spMk id="5" creationId="{1364CB34-FF9F-4F22-B34E-9338D4F7752B}"/>
          </ac:spMkLst>
        </pc:spChg>
      </pc:sldChg>
      <pc:sldChg chg="addSp delSp modSp new mod">
        <pc:chgData name="Виктория Мокина" userId="349dbc2fe7535ae5" providerId="LiveId" clId="{C7931158-974F-4CC9-949F-979D0D641D7D}" dt="2025-02-20T12:39:59.125" v="1610" actId="20577"/>
        <pc:sldMkLst>
          <pc:docMk/>
          <pc:sldMk cId="2025978222" sldId="280"/>
        </pc:sldMkLst>
        <pc:spChg chg="add del mod">
          <ac:chgData name="Виктория Мокина" userId="349dbc2fe7535ae5" providerId="LiveId" clId="{C7931158-974F-4CC9-949F-979D0D641D7D}" dt="2025-02-20T12:39:35.251" v="1605" actId="22"/>
          <ac:spMkLst>
            <pc:docMk/>
            <pc:sldMk cId="2025978222" sldId="280"/>
            <ac:spMk id="5" creationId="{1A4FE929-C321-D7D7-79B3-0FB013ED610C}"/>
          </ac:spMkLst>
        </pc:spChg>
        <pc:spChg chg="add mod">
          <ac:chgData name="Виктория Мокина" userId="349dbc2fe7535ae5" providerId="LiveId" clId="{C7931158-974F-4CC9-949F-979D0D641D7D}" dt="2025-02-20T12:39:59.125" v="1610" actId="20577"/>
          <ac:spMkLst>
            <pc:docMk/>
            <pc:sldMk cId="2025978222" sldId="280"/>
            <ac:spMk id="7" creationId="{794F9C72-8E76-76C1-4FBD-D0E020326832}"/>
          </ac:spMkLst>
        </pc:spChg>
      </pc:sldChg>
      <pc:sldMasterChg chg="setBg modSldLayout">
        <pc:chgData name="Виктория Мокина" userId="349dbc2fe7535ae5" providerId="LiveId" clId="{C7931158-974F-4CC9-949F-979D0D641D7D}" dt="2025-02-20T11:30:53.109" v="19"/>
        <pc:sldMasterMkLst>
          <pc:docMk/>
          <pc:sldMasterMk cId="2135937302" sldId="2147483648"/>
        </pc:sldMasterMkLst>
        <pc:sldLayoutChg chg="setBg">
          <pc:chgData name="Виктория Мокина" userId="349dbc2fe7535ae5" providerId="LiveId" clId="{C7931158-974F-4CC9-949F-979D0D641D7D}" dt="2025-02-20T11:30:53.109" v="19"/>
          <pc:sldLayoutMkLst>
            <pc:docMk/>
            <pc:sldMasterMk cId="2135937302" sldId="2147483648"/>
            <pc:sldLayoutMk cId="321566835" sldId="2147483649"/>
          </pc:sldLayoutMkLst>
        </pc:sldLayoutChg>
        <pc:sldLayoutChg chg="setBg">
          <pc:chgData name="Виктория Мокина" userId="349dbc2fe7535ae5" providerId="LiveId" clId="{C7931158-974F-4CC9-949F-979D0D641D7D}" dt="2025-02-20T11:30:53.109" v="19"/>
          <pc:sldLayoutMkLst>
            <pc:docMk/>
            <pc:sldMasterMk cId="2135937302" sldId="2147483648"/>
            <pc:sldLayoutMk cId="1074475551" sldId="2147483650"/>
          </pc:sldLayoutMkLst>
        </pc:sldLayoutChg>
        <pc:sldLayoutChg chg="setBg">
          <pc:chgData name="Виктория Мокина" userId="349dbc2fe7535ae5" providerId="LiveId" clId="{C7931158-974F-4CC9-949F-979D0D641D7D}" dt="2025-02-20T11:30:53.109" v="19"/>
          <pc:sldLayoutMkLst>
            <pc:docMk/>
            <pc:sldMasterMk cId="2135937302" sldId="2147483648"/>
            <pc:sldLayoutMk cId="3400248178" sldId="2147483651"/>
          </pc:sldLayoutMkLst>
        </pc:sldLayoutChg>
        <pc:sldLayoutChg chg="setBg">
          <pc:chgData name="Виктория Мокина" userId="349dbc2fe7535ae5" providerId="LiveId" clId="{C7931158-974F-4CC9-949F-979D0D641D7D}" dt="2025-02-20T11:30:53.109" v="19"/>
          <pc:sldLayoutMkLst>
            <pc:docMk/>
            <pc:sldMasterMk cId="2135937302" sldId="2147483648"/>
            <pc:sldLayoutMk cId="3479123349" sldId="2147483652"/>
          </pc:sldLayoutMkLst>
        </pc:sldLayoutChg>
        <pc:sldLayoutChg chg="setBg">
          <pc:chgData name="Виктория Мокина" userId="349dbc2fe7535ae5" providerId="LiveId" clId="{C7931158-974F-4CC9-949F-979D0D641D7D}" dt="2025-02-20T11:30:53.109" v="19"/>
          <pc:sldLayoutMkLst>
            <pc:docMk/>
            <pc:sldMasterMk cId="2135937302" sldId="2147483648"/>
            <pc:sldLayoutMk cId="312291120" sldId="2147483653"/>
          </pc:sldLayoutMkLst>
        </pc:sldLayoutChg>
        <pc:sldLayoutChg chg="setBg">
          <pc:chgData name="Виктория Мокина" userId="349dbc2fe7535ae5" providerId="LiveId" clId="{C7931158-974F-4CC9-949F-979D0D641D7D}" dt="2025-02-20T11:30:53.109" v="19"/>
          <pc:sldLayoutMkLst>
            <pc:docMk/>
            <pc:sldMasterMk cId="2135937302" sldId="2147483648"/>
            <pc:sldLayoutMk cId="3325596331" sldId="2147483654"/>
          </pc:sldLayoutMkLst>
        </pc:sldLayoutChg>
        <pc:sldLayoutChg chg="setBg">
          <pc:chgData name="Виктория Мокина" userId="349dbc2fe7535ae5" providerId="LiveId" clId="{C7931158-974F-4CC9-949F-979D0D641D7D}" dt="2025-02-20T11:30:53.109" v="19"/>
          <pc:sldLayoutMkLst>
            <pc:docMk/>
            <pc:sldMasterMk cId="2135937302" sldId="2147483648"/>
            <pc:sldLayoutMk cId="891468711" sldId="2147483655"/>
          </pc:sldLayoutMkLst>
        </pc:sldLayoutChg>
        <pc:sldLayoutChg chg="setBg">
          <pc:chgData name="Виктория Мокина" userId="349dbc2fe7535ae5" providerId="LiveId" clId="{C7931158-974F-4CC9-949F-979D0D641D7D}" dt="2025-02-20T11:30:53.109" v="19"/>
          <pc:sldLayoutMkLst>
            <pc:docMk/>
            <pc:sldMasterMk cId="2135937302" sldId="2147483648"/>
            <pc:sldLayoutMk cId="1113480510" sldId="2147483656"/>
          </pc:sldLayoutMkLst>
        </pc:sldLayoutChg>
        <pc:sldLayoutChg chg="setBg">
          <pc:chgData name="Виктория Мокина" userId="349dbc2fe7535ae5" providerId="LiveId" clId="{C7931158-974F-4CC9-949F-979D0D641D7D}" dt="2025-02-20T11:30:53.109" v="19"/>
          <pc:sldLayoutMkLst>
            <pc:docMk/>
            <pc:sldMasterMk cId="2135937302" sldId="2147483648"/>
            <pc:sldLayoutMk cId="909559681" sldId="2147483657"/>
          </pc:sldLayoutMkLst>
        </pc:sldLayoutChg>
        <pc:sldLayoutChg chg="setBg">
          <pc:chgData name="Виктория Мокина" userId="349dbc2fe7535ae5" providerId="LiveId" clId="{C7931158-974F-4CC9-949F-979D0D641D7D}" dt="2025-02-20T11:30:53.109" v="19"/>
          <pc:sldLayoutMkLst>
            <pc:docMk/>
            <pc:sldMasterMk cId="2135937302" sldId="2147483648"/>
            <pc:sldLayoutMk cId="2499385264" sldId="2147483658"/>
          </pc:sldLayoutMkLst>
        </pc:sldLayoutChg>
        <pc:sldLayoutChg chg="setBg">
          <pc:chgData name="Виктория Мокина" userId="349dbc2fe7535ae5" providerId="LiveId" clId="{C7931158-974F-4CC9-949F-979D0D641D7D}" dt="2025-02-20T11:30:53.109" v="19"/>
          <pc:sldLayoutMkLst>
            <pc:docMk/>
            <pc:sldMasterMk cId="2135937302" sldId="2147483648"/>
            <pc:sldLayoutMk cId="2899464430" sldId="2147483659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680A75-C5B5-4827-A447-32D1C96DA377}" type="doc">
      <dgm:prSet loTypeId="urn:microsoft.com/office/officeart/2005/8/layout/default#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679EF1FB-EBA8-4EA6-98D2-6600525AC8CD}">
      <dgm:prSet phldrT="[Текст]" custT="1"/>
      <dgm:spPr/>
      <dgm:t>
        <a:bodyPr/>
        <a:lstStyle/>
        <a:p>
          <a:r>
            <a:rPr lang="ru-RU" sz="1400" b="0" i="0" u="none">
              <a:latin typeface="Times New Roman" panose="02020603050405020304" pitchFamily="18" charset="0"/>
              <a:cs typeface="Times New Roman" panose="02020603050405020304" pitchFamily="18" charset="0"/>
            </a:rPr>
            <a:t>Увеличение успеваемости</a:t>
          </a:r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A58689-3ADC-45C7-8B73-D36B242DC976}" type="parTrans" cxnId="{6FF43A14-CA6B-49CC-A48E-1F66A0DD6C63}">
      <dgm:prSet/>
      <dgm:spPr/>
      <dgm:t>
        <a:bodyPr/>
        <a:lstStyle/>
        <a:p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05C702-8735-4716-BE08-24CC2150D3E1}" type="sibTrans" cxnId="{6FF43A14-CA6B-49CC-A48E-1F66A0DD6C63}">
      <dgm:prSet/>
      <dgm:spPr/>
      <dgm:t>
        <a:bodyPr/>
        <a:lstStyle/>
        <a:p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67E60A-BF93-4B7E-B73D-3CA0D430176C}">
      <dgm:prSet phldrT="[Текст]" custT="1"/>
      <dgm:spPr/>
      <dgm:t>
        <a:bodyPr/>
        <a:lstStyle/>
        <a:p>
          <a:r>
            <a:rPr lang="ru-RU" sz="14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Повышение вовлеченности</a:t>
          </a:r>
          <a:endParaRPr lang="ru-RU" sz="14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7F63CB-9C53-4846-AF37-10AACADA3353}" type="parTrans" cxnId="{5DB5B5F8-957A-4756-9746-C9319D1F8D8C}">
      <dgm:prSet/>
      <dgm:spPr/>
      <dgm:t>
        <a:bodyPr/>
        <a:lstStyle/>
        <a:p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7BFF85-30FF-4B21-9C0B-D9EC1F703EDC}" type="sibTrans" cxnId="{5DB5B5F8-957A-4756-9746-C9319D1F8D8C}">
      <dgm:prSet/>
      <dgm:spPr/>
      <dgm:t>
        <a:bodyPr/>
        <a:lstStyle/>
        <a:p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173BF8-712A-43F2-8D82-F3FA341B7A36}">
      <dgm:prSet phldrT="[Текст]" custT="1"/>
      <dgm:spPr/>
      <dgm:t>
        <a:bodyPr/>
        <a:lstStyle/>
        <a:p>
          <a:r>
            <a:rPr lang="ru-RU" sz="1400" b="0" i="0" u="none"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устойчивых навыков</a:t>
          </a:r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DE6047-C854-441F-B1DD-258A29EF6454}" type="parTrans" cxnId="{DFB6C699-7939-4DF8-9F11-35F97E1A0AC2}">
      <dgm:prSet/>
      <dgm:spPr/>
      <dgm:t>
        <a:bodyPr/>
        <a:lstStyle/>
        <a:p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2B55F6-2FD4-44A7-BD8C-A066F7837795}" type="sibTrans" cxnId="{DFB6C699-7939-4DF8-9F11-35F97E1A0AC2}">
      <dgm:prSet/>
      <dgm:spPr/>
      <dgm:t>
        <a:bodyPr/>
        <a:lstStyle/>
        <a:p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88E845-5998-4CED-BCB9-96A8827DEBFC}">
      <dgm:prSet phldrT="[Текст]" custT="1"/>
      <dgm:spPr/>
      <dgm:t>
        <a:bodyPr/>
        <a:lstStyle/>
        <a:p>
          <a:r>
            <a:rPr lang="ru-RU" sz="1400" b="0" i="0" u="none">
              <a:latin typeface="Times New Roman" panose="02020603050405020304" pitchFamily="18" charset="0"/>
              <a:cs typeface="Times New Roman" panose="02020603050405020304" pitchFamily="18" charset="0"/>
            </a:rPr>
            <a:t>Улучшение психологического состояния</a:t>
          </a:r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712C59-EBDB-4CF3-A5D4-534773125E24}" type="parTrans" cxnId="{18BD170A-ADBF-4A63-A4A8-38A2B667669A}">
      <dgm:prSet/>
      <dgm:spPr/>
      <dgm:t>
        <a:bodyPr/>
        <a:lstStyle/>
        <a:p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894751-D395-4098-8D41-B4B3CBC41F77}" type="sibTrans" cxnId="{18BD170A-ADBF-4A63-A4A8-38A2B667669A}">
      <dgm:prSet/>
      <dgm:spPr/>
      <dgm:t>
        <a:bodyPr/>
        <a:lstStyle/>
        <a:p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30FAAA-85E0-4496-8EE7-B8CDE4E55EEF}">
      <dgm:prSet phldrT="[Текст]" custT="1"/>
      <dgm:spPr/>
      <dgm:t>
        <a:bodyPr/>
        <a:lstStyle/>
        <a:p>
          <a:r>
            <a:rPr lang="ru-RU" sz="1400" b="0" i="0" u="none">
              <a:latin typeface="Times New Roman" panose="02020603050405020304" pitchFamily="18" charset="0"/>
              <a:cs typeface="Times New Roman" panose="02020603050405020304" pitchFamily="18" charset="0"/>
            </a:rPr>
            <a:t>Поддержка самостоятельной деятельности</a:t>
          </a:r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95BBCA-D6BC-4EB4-B5DD-E7FCAB21BFFB}" type="parTrans" cxnId="{1C6F2DFF-435B-4AC2-BBD1-E0888DFC2B72}">
      <dgm:prSet/>
      <dgm:spPr/>
      <dgm:t>
        <a:bodyPr/>
        <a:lstStyle/>
        <a:p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56D194-6E59-4CE4-A590-0BA866D2C982}" type="sibTrans" cxnId="{1C6F2DFF-435B-4AC2-BBD1-E0888DFC2B72}">
      <dgm:prSet/>
      <dgm:spPr/>
      <dgm:t>
        <a:bodyPr/>
        <a:lstStyle/>
        <a:p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53AEB3-302C-4EA6-9401-17415C6DF63E}">
      <dgm:prSet custT="1"/>
      <dgm:spPr/>
      <dgm:t>
        <a:bodyPr/>
        <a:lstStyle/>
        <a:p>
          <a:r>
            <a:rPr lang="ru-RU" sz="1400" b="0" i="0" u="none">
              <a:latin typeface="Times New Roman" panose="02020603050405020304" pitchFamily="18" charset="0"/>
              <a:cs typeface="Times New Roman" panose="02020603050405020304" pitchFamily="18" charset="0"/>
            </a:rPr>
            <a:t>Долгосрочные цели</a:t>
          </a:r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8C978F3-ABA3-43B9-BDFC-673B5120A668}" type="parTrans" cxnId="{F026E471-86DE-4439-87D6-D48083539AB6}">
      <dgm:prSet/>
      <dgm:spPr/>
      <dgm:t>
        <a:bodyPr/>
        <a:lstStyle/>
        <a:p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1E3352-199D-4623-A81E-4A2CA34CBDE3}" type="sibTrans" cxnId="{F026E471-86DE-4439-87D6-D48083539AB6}">
      <dgm:prSet/>
      <dgm:spPr/>
      <dgm:t>
        <a:bodyPr/>
        <a:lstStyle/>
        <a:p>
          <a:endParaRPr lang="ru-RU" sz="1400" b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B3B1AA-4165-44B2-B98E-4C4754CCD06D}" type="pres">
      <dgm:prSet presAssocID="{C0680A75-C5B5-4827-A447-32D1C96DA37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31DDEF7-D57B-4539-8F7E-DBDD007504D1}" type="pres">
      <dgm:prSet presAssocID="{679EF1FB-EBA8-4EA6-98D2-6600525AC8CD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84CB08-C3F7-4D97-90F3-A58FB7C5362E}" type="pres">
      <dgm:prSet presAssocID="{3905C702-8735-4716-BE08-24CC2150D3E1}" presName="sibTrans" presStyleCnt="0"/>
      <dgm:spPr/>
    </dgm:pt>
    <dgm:pt modelId="{26C7C3CD-6BD0-43FD-B154-A7CECCA5686F}" type="pres">
      <dgm:prSet presAssocID="{9A67E60A-BF93-4B7E-B73D-3CA0D430176C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CC376C-C47C-4711-8323-0498DFB22434}" type="pres">
      <dgm:prSet presAssocID="{F07BFF85-30FF-4B21-9C0B-D9EC1F703EDC}" presName="sibTrans" presStyleCnt="0"/>
      <dgm:spPr/>
    </dgm:pt>
    <dgm:pt modelId="{BF37E869-5E61-4BAF-8B26-61252A3CC73D}" type="pres">
      <dgm:prSet presAssocID="{2A173BF8-712A-43F2-8D82-F3FA341B7A36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70B8C4-6C5A-409B-9581-93C2D426055E}" type="pres">
      <dgm:prSet presAssocID="{8B2B55F6-2FD4-44A7-BD8C-A066F7837795}" presName="sibTrans" presStyleCnt="0"/>
      <dgm:spPr/>
    </dgm:pt>
    <dgm:pt modelId="{72E6C9B6-2C41-42C3-BADA-736FEF5A923D}" type="pres">
      <dgm:prSet presAssocID="{9088E845-5998-4CED-BCB9-96A8827DEBFC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61F7D7-6B9B-4440-A30F-8BC7A50CDC14}" type="pres">
      <dgm:prSet presAssocID="{39894751-D395-4098-8D41-B4B3CBC41F77}" presName="sibTrans" presStyleCnt="0"/>
      <dgm:spPr/>
    </dgm:pt>
    <dgm:pt modelId="{584519A8-FB57-4895-9584-C888D84EEDFE}" type="pres">
      <dgm:prSet presAssocID="{3853AEB3-302C-4EA6-9401-17415C6DF63E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0B3441-F8C9-4856-9928-8009D03191CA}" type="pres">
      <dgm:prSet presAssocID="{2A1E3352-199D-4623-A81E-4A2CA34CBDE3}" presName="sibTrans" presStyleCnt="0"/>
      <dgm:spPr/>
    </dgm:pt>
    <dgm:pt modelId="{42E05F97-7628-46A3-B4CB-4A3A63CD788E}" type="pres">
      <dgm:prSet presAssocID="{8E30FAAA-85E0-4496-8EE7-B8CDE4E55EEF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64C6E3D-9BDF-4E71-A93A-5D42B210B01F}" type="presOf" srcId="{9A67E60A-BF93-4B7E-B73D-3CA0D430176C}" destId="{26C7C3CD-6BD0-43FD-B154-A7CECCA5686F}" srcOrd="0" destOrd="0" presId="urn:microsoft.com/office/officeart/2005/8/layout/default#1"/>
    <dgm:cxn modelId="{B499445E-DC96-4C11-88D0-F3CB11B417B1}" type="presOf" srcId="{C0680A75-C5B5-4827-A447-32D1C96DA377}" destId="{61B3B1AA-4165-44B2-B98E-4C4754CCD06D}" srcOrd="0" destOrd="0" presId="urn:microsoft.com/office/officeart/2005/8/layout/default#1"/>
    <dgm:cxn modelId="{67DC7727-D9B7-424B-8508-3528D5EC4A39}" type="presOf" srcId="{3853AEB3-302C-4EA6-9401-17415C6DF63E}" destId="{584519A8-FB57-4895-9584-C888D84EEDFE}" srcOrd="0" destOrd="0" presId="urn:microsoft.com/office/officeart/2005/8/layout/default#1"/>
    <dgm:cxn modelId="{6FF43A14-CA6B-49CC-A48E-1F66A0DD6C63}" srcId="{C0680A75-C5B5-4827-A447-32D1C96DA377}" destId="{679EF1FB-EBA8-4EA6-98D2-6600525AC8CD}" srcOrd="0" destOrd="0" parTransId="{08A58689-3ADC-45C7-8B73-D36B242DC976}" sibTransId="{3905C702-8735-4716-BE08-24CC2150D3E1}"/>
    <dgm:cxn modelId="{2F7E1A20-43E3-4471-8590-889CC95A34C4}" type="presOf" srcId="{8E30FAAA-85E0-4496-8EE7-B8CDE4E55EEF}" destId="{42E05F97-7628-46A3-B4CB-4A3A63CD788E}" srcOrd="0" destOrd="0" presId="urn:microsoft.com/office/officeart/2005/8/layout/default#1"/>
    <dgm:cxn modelId="{1C6F2DFF-435B-4AC2-BBD1-E0888DFC2B72}" srcId="{C0680A75-C5B5-4827-A447-32D1C96DA377}" destId="{8E30FAAA-85E0-4496-8EE7-B8CDE4E55EEF}" srcOrd="5" destOrd="0" parTransId="{DF95BBCA-D6BC-4EB4-B5DD-E7FCAB21BFFB}" sibTransId="{1256D194-6E59-4CE4-A590-0BA866D2C982}"/>
    <dgm:cxn modelId="{F026E471-86DE-4439-87D6-D48083539AB6}" srcId="{C0680A75-C5B5-4827-A447-32D1C96DA377}" destId="{3853AEB3-302C-4EA6-9401-17415C6DF63E}" srcOrd="4" destOrd="0" parTransId="{78C978F3-ABA3-43B9-BDFC-673B5120A668}" sibTransId="{2A1E3352-199D-4623-A81E-4A2CA34CBDE3}"/>
    <dgm:cxn modelId="{5DB5B5F8-957A-4756-9746-C9319D1F8D8C}" srcId="{C0680A75-C5B5-4827-A447-32D1C96DA377}" destId="{9A67E60A-BF93-4B7E-B73D-3CA0D430176C}" srcOrd="1" destOrd="0" parTransId="{007F63CB-9C53-4846-AF37-10AACADA3353}" sibTransId="{F07BFF85-30FF-4B21-9C0B-D9EC1F703EDC}"/>
    <dgm:cxn modelId="{38BE4211-F46E-4A62-8EC7-62D6DF4DCBCB}" type="presOf" srcId="{2A173BF8-712A-43F2-8D82-F3FA341B7A36}" destId="{BF37E869-5E61-4BAF-8B26-61252A3CC73D}" srcOrd="0" destOrd="0" presId="urn:microsoft.com/office/officeart/2005/8/layout/default#1"/>
    <dgm:cxn modelId="{DFB6C699-7939-4DF8-9F11-35F97E1A0AC2}" srcId="{C0680A75-C5B5-4827-A447-32D1C96DA377}" destId="{2A173BF8-712A-43F2-8D82-F3FA341B7A36}" srcOrd="2" destOrd="0" parTransId="{BADE6047-C854-441F-B1DD-258A29EF6454}" sibTransId="{8B2B55F6-2FD4-44A7-BD8C-A066F7837795}"/>
    <dgm:cxn modelId="{18BD170A-ADBF-4A63-A4A8-38A2B667669A}" srcId="{C0680A75-C5B5-4827-A447-32D1C96DA377}" destId="{9088E845-5998-4CED-BCB9-96A8827DEBFC}" srcOrd="3" destOrd="0" parTransId="{BA712C59-EBDB-4CF3-A5D4-534773125E24}" sibTransId="{39894751-D395-4098-8D41-B4B3CBC41F77}"/>
    <dgm:cxn modelId="{32B3552C-C5F6-4F9C-B757-6A5ED5E2F9CA}" type="presOf" srcId="{9088E845-5998-4CED-BCB9-96A8827DEBFC}" destId="{72E6C9B6-2C41-42C3-BADA-736FEF5A923D}" srcOrd="0" destOrd="0" presId="urn:microsoft.com/office/officeart/2005/8/layout/default#1"/>
    <dgm:cxn modelId="{B9B67B92-9953-44D6-9D2A-EFF3B31219BA}" type="presOf" srcId="{679EF1FB-EBA8-4EA6-98D2-6600525AC8CD}" destId="{031DDEF7-D57B-4539-8F7E-DBDD007504D1}" srcOrd="0" destOrd="0" presId="urn:microsoft.com/office/officeart/2005/8/layout/default#1"/>
    <dgm:cxn modelId="{CB8BD4EF-4A2B-45BD-B7BB-5237EFA85027}" type="presParOf" srcId="{61B3B1AA-4165-44B2-B98E-4C4754CCD06D}" destId="{031DDEF7-D57B-4539-8F7E-DBDD007504D1}" srcOrd="0" destOrd="0" presId="urn:microsoft.com/office/officeart/2005/8/layout/default#1"/>
    <dgm:cxn modelId="{888B2576-E64E-4988-932A-FCBAD8B17BD4}" type="presParOf" srcId="{61B3B1AA-4165-44B2-B98E-4C4754CCD06D}" destId="{A584CB08-C3F7-4D97-90F3-A58FB7C5362E}" srcOrd="1" destOrd="0" presId="urn:microsoft.com/office/officeart/2005/8/layout/default#1"/>
    <dgm:cxn modelId="{5EB04472-3729-4573-9552-57B2012B1C18}" type="presParOf" srcId="{61B3B1AA-4165-44B2-B98E-4C4754CCD06D}" destId="{26C7C3CD-6BD0-43FD-B154-A7CECCA5686F}" srcOrd="2" destOrd="0" presId="urn:microsoft.com/office/officeart/2005/8/layout/default#1"/>
    <dgm:cxn modelId="{041D2004-9A70-4DCB-A2B4-EC0DCACE4334}" type="presParOf" srcId="{61B3B1AA-4165-44B2-B98E-4C4754CCD06D}" destId="{DBCC376C-C47C-4711-8323-0498DFB22434}" srcOrd="3" destOrd="0" presId="urn:microsoft.com/office/officeart/2005/8/layout/default#1"/>
    <dgm:cxn modelId="{0CCB4D6F-EE3A-47D4-8F37-2A28B80FC03C}" type="presParOf" srcId="{61B3B1AA-4165-44B2-B98E-4C4754CCD06D}" destId="{BF37E869-5E61-4BAF-8B26-61252A3CC73D}" srcOrd="4" destOrd="0" presId="urn:microsoft.com/office/officeart/2005/8/layout/default#1"/>
    <dgm:cxn modelId="{806650DC-32D1-4B54-907F-321C3760A1D3}" type="presParOf" srcId="{61B3B1AA-4165-44B2-B98E-4C4754CCD06D}" destId="{1570B8C4-6C5A-409B-9581-93C2D426055E}" srcOrd="5" destOrd="0" presId="urn:microsoft.com/office/officeart/2005/8/layout/default#1"/>
    <dgm:cxn modelId="{E00A86AB-F69D-4A0D-B69A-4F31B5B426B7}" type="presParOf" srcId="{61B3B1AA-4165-44B2-B98E-4C4754CCD06D}" destId="{72E6C9B6-2C41-42C3-BADA-736FEF5A923D}" srcOrd="6" destOrd="0" presId="urn:microsoft.com/office/officeart/2005/8/layout/default#1"/>
    <dgm:cxn modelId="{81803321-4B45-41E9-B154-2958912B260C}" type="presParOf" srcId="{61B3B1AA-4165-44B2-B98E-4C4754CCD06D}" destId="{1861F7D7-6B9B-4440-A30F-8BC7A50CDC14}" srcOrd="7" destOrd="0" presId="urn:microsoft.com/office/officeart/2005/8/layout/default#1"/>
    <dgm:cxn modelId="{542D8C4E-7001-40F6-9034-96143B190B45}" type="presParOf" srcId="{61B3B1AA-4165-44B2-B98E-4C4754CCD06D}" destId="{584519A8-FB57-4895-9584-C888D84EEDFE}" srcOrd="8" destOrd="0" presId="urn:microsoft.com/office/officeart/2005/8/layout/default#1"/>
    <dgm:cxn modelId="{33D5FE1C-01FE-4C6B-8CB6-F617B978B552}" type="presParOf" srcId="{61B3B1AA-4165-44B2-B98E-4C4754CCD06D}" destId="{1D0B3441-F8C9-4856-9928-8009D03191CA}" srcOrd="9" destOrd="0" presId="urn:microsoft.com/office/officeart/2005/8/layout/default#1"/>
    <dgm:cxn modelId="{41BF3761-BE56-4A7B-9CB8-0049315A2D95}" type="presParOf" srcId="{61B3B1AA-4165-44B2-B98E-4C4754CCD06D}" destId="{42E05F97-7628-46A3-B4CB-4A3A63CD788E}" srcOrd="1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31DDEF7-D57B-4539-8F7E-DBDD007504D1}">
      <dsp:nvSpPr>
        <dsp:cNvPr id="0" name=""/>
        <dsp:cNvSpPr/>
      </dsp:nvSpPr>
      <dsp:spPr>
        <a:xfrm>
          <a:off x="0" y="406135"/>
          <a:ext cx="2481791" cy="148907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u="none" kern="1200">
              <a:latin typeface="Times New Roman" panose="02020603050405020304" pitchFamily="18" charset="0"/>
              <a:cs typeface="Times New Roman" panose="02020603050405020304" pitchFamily="18" charset="0"/>
            </a:rPr>
            <a:t>Увеличение успеваемости</a:t>
          </a:r>
          <a:endParaRPr lang="ru-RU" sz="1400" b="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406135"/>
        <a:ext cx="2481791" cy="1489074"/>
      </dsp:txXfrm>
    </dsp:sp>
    <dsp:sp modelId="{26C7C3CD-6BD0-43FD-B154-A7CECCA5686F}">
      <dsp:nvSpPr>
        <dsp:cNvPr id="0" name=""/>
        <dsp:cNvSpPr/>
      </dsp:nvSpPr>
      <dsp:spPr>
        <a:xfrm>
          <a:off x="2729970" y="406135"/>
          <a:ext cx="2481791" cy="148907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Повышение вовлеченности</a:t>
          </a:r>
          <a:endParaRPr lang="ru-RU" sz="14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29970" y="406135"/>
        <a:ext cx="2481791" cy="1489074"/>
      </dsp:txXfrm>
    </dsp:sp>
    <dsp:sp modelId="{BF37E869-5E61-4BAF-8B26-61252A3CC73D}">
      <dsp:nvSpPr>
        <dsp:cNvPr id="0" name=""/>
        <dsp:cNvSpPr/>
      </dsp:nvSpPr>
      <dsp:spPr>
        <a:xfrm>
          <a:off x="5459941" y="406135"/>
          <a:ext cx="2481791" cy="148907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u="none" kern="1200"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устойчивых навыков</a:t>
          </a:r>
          <a:endParaRPr lang="ru-RU" sz="1400" b="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59941" y="406135"/>
        <a:ext cx="2481791" cy="1489074"/>
      </dsp:txXfrm>
    </dsp:sp>
    <dsp:sp modelId="{72E6C9B6-2C41-42C3-BADA-736FEF5A923D}">
      <dsp:nvSpPr>
        <dsp:cNvPr id="0" name=""/>
        <dsp:cNvSpPr/>
      </dsp:nvSpPr>
      <dsp:spPr>
        <a:xfrm>
          <a:off x="0" y="2143389"/>
          <a:ext cx="2481791" cy="148907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u="none" kern="1200">
              <a:latin typeface="Times New Roman" panose="02020603050405020304" pitchFamily="18" charset="0"/>
              <a:cs typeface="Times New Roman" panose="02020603050405020304" pitchFamily="18" charset="0"/>
            </a:rPr>
            <a:t>Улучшение психологического состояния</a:t>
          </a:r>
          <a:endParaRPr lang="ru-RU" sz="1400" b="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143389"/>
        <a:ext cx="2481791" cy="1489074"/>
      </dsp:txXfrm>
    </dsp:sp>
    <dsp:sp modelId="{584519A8-FB57-4895-9584-C888D84EEDFE}">
      <dsp:nvSpPr>
        <dsp:cNvPr id="0" name=""/>
        <dsp:cNvSpPr/>
      </dsp:nvSpPr>
      <dsp:spPr>
        <a:xfrm>
          <a:off x="2729970" y="2143389"/>
          <a:ext cx="2481791" cy="148907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u="none" kern="1200">
              <a:latin typeface="Times New Roman" panose="02020603050405020304" pitchFamily="18" charset="0"/>
              <a:cs typeface="Times New Roman" panose="02020603050405020304" pitchFamily="18" charset="0"/>
            </a:rPr>
            <a:t>Долгосрочные цели</a:t>
          </a:r>
          <a:endParaRPr lang="ru-RU" sz="1400" b="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29970" y="2143389"/>
        <a:ext cx="2481791" cy="1489074"/>
      </dsp:txXfrm>
    </dsp:sp>
    <dsp:sp modelId="{42E05F97-7628-46A3-B4CB-4A3A63CD788E}">
      <dsp:nvSpPr>
        <dsp:cNvPr id="0" name=""/>
        <dsp:cNvSpPr/>
      </dsp:nvSpPr>
      <dsp:spPr>
        <a:xfrm>
          <a:off x="5459941" y="2143389"/>
          <a:ext cx="2481791" cy="148907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u="none" kern="1200">
              <a:latin typeface="Times New Roman" panose="02020603050405020304" pitchFamily="18" charset="0"/>
              <a:cs typeface="Times New Roman" panose="02020603050405020304" pitchFamily="18" charset="0"/>
            </a:rPr>
            <a:t>Поддержка самостоятельной деятельности</a:t>
          </a:r>
          <a:endParaRPr lang="ru-RU" sz="1400" b="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59941" y="2143389"/>
        <a:ext cx="2481791" cy="14890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73E17C-19B0-4D6D-B7AC-6418C03DA1AD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75D640-41E0-412A-9123-EF8DBDE05B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078636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75D640-41E0-412A-9123-EF8DBDE05B83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50325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1364353-2A1E-C16B-2BF2-08A69DDC5D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D9DDA71C-AAE0-DFF3-DBCF-0679CAF9CD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BE7A653-A176-BAC8-7A47-ACB6F00BE2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43544-8130-4E59-9E93-A56A7A4F87EC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A269356-A481-0736-3E4A-F5F0E3699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A30F858-72B4-D747-1F12-9C04D24E9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288B-DD56-4DC8-87A9-D6B8ED50AE0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1566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D179CF-C591-2132-53C5-9CDA688E9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CDC4B7C-F7DC-05FF-5E1E-182DAD69B6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C9ABEE-9588-7F34-8964-25D62A29E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43544-8130-4E59-9E93-A56A7A4F87EC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91B6EB4-CF63-D003-18E1-948F73822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2A08B0C-64B2-8541-3174-55D3F0E02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288B-DD56-4DC8-87A9-D6B8ED50AE0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4475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0E303C-F7A9-D32B-CF01-8D48019A5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3F48C94-F744-757A-4FF9-4B09B74D66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41DEF13-BC07-3000-E021-DD5EC671D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43544-8130-4E59-9E93-A56A7A4F87EC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D342027-79EC-CE4F-6D80-E6F38F846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386B885-DD64-BF46-3824-5CC6823F0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288B-DD56-4DC8-87A9-D6B8ED50AE0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00248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674E033-E731-E807-6422-AC39A32A9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6752675-234E-8DC2-5D74-606E7DDD15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5DC26E0-0897-F743-2D96-8F2479FC7B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D3F7813-F220-AA9F-14DC-CB22765471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43544-8130-4E59-9E93-A56A7A4F87EC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FBAD89E-0C44-A5CD-A769-B7251F201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C5A38C6-3EA8-229D-9F60-62239A3DA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288B-DD56-4DC8-87A9-D6B8ED50AE0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79123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086A7CF-E9D5-CA0E-F4DF-7934FEE38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202EA320-F084-7FC7-EBD1-B6D3A8EC7E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3147866A-A0D7-CDD9-C063-867824222F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D89CA293-5D16-99A1-7764-72CF40E1D5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45C32D78-4540-555C-3BBD-AB00F85881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DCD0EC75-C538-0CD9-D590-111086BFF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43544-8130-4E59-9E93-A56A7A4F87EC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75DC30A-C9BE-7C2F-CA99-FAD9ABC12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35535580-FB85-4D2A-CED9-9D9653B4E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288B-DD56-4DC8-87A9-D6B8ED50AE0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2291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5CC3FD0-2EB5-A1C9-1308-714DED53C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2AF7B0E5-7637-FE28-D9D5-FF2E4F890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43544-8130-4E59-9E93-A56A7A4F87EC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51181806-5095-ED50-7C31-89B21DB85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300DFEAC-381A-6EB4-14FE-EE1BE35EA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288B-DD56-4DC8-87A9-D6B8ED50AE0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25596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5B26EE9F-CE31-BB8C-A9E0-B6958DC68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43544-8130-4E59-9E93-A56A7A4F87EC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BC310ED1-D34B-0958-3F4F-975A34B41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0F2A73AA-0DC8-43B3-44A7-19E3F2B60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288B-DD56-4DC8-87A9-D6B8ED50AE0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1468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FC747A1-AE72-7DBB-1AFB-B50860B11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7E1C207-4F60-30BA-19D1-49CF7EBAD5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37EF5777-ECA6-9C84-A96C-075D1B380E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2A45EB6-2217-7BBD-3F4B-E05A876BC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43544-8130-4E59-9E93-A56A7A4F87EC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21BA34F-D2B1-6B26-785C-9604F6A9AB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1DC25DE4-D304-85C8-C99A-EEC659D3A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288B-DD56-4DC8-87A9-D6B8ED50AE0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13480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B1BD120-EE00-1773-9293-9A72B79FA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779220BD-6230-CFE3-9AEE-74AC3AB2D0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F4CDA5D2-43DD-1F32-1FC2-24E110B03C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8DA211B-81AF-C4F0-7931-92D3477F0E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43544-8130-4E59-9E93-A56A7A4F87EC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6D9E7F74-CA04-356C-CFA4-52036B802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596463E-0FF0-FF48-7C6B-58D23030E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288B-DD56-4DC8-87A9-D6B8ED50AE0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09559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936E7A5-1B91-47AE-7131-2A55366F1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224B2E82-A5C7-B340-6BC3-5080451A06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EC1BF7E-9508-1775-1C8E-A1585B19F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43544-8130-4E59-9E93-A56A7A4F87EC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9CEA38C-72DE-431B-1ECC-581E395A8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8CDC4B7-E110-83D9-ACFD-613CC3ED0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288B-DD56-4DC8-87A9-D6B8ED50AE0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9938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EE5647D0-4AB5-7EA0-45FC-88B7D15C52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19D399F4-03E8-7881-0548-D80C8986DE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D2E1F33-7567-9012-3CA5-77481D7A6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43544-8130-4E59-9E93-A56A7A4F87EC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50A71CD-4B25-6663-B929-4A550EDBB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A32DB7F-AB93-E05A-A7FC-096654F8E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288B-DD56-4DC8-87A9-D6B8ED50AE0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99464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3D51CB3-369C-38CE-3872-879A890C5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90140BDB-E115-CAEB-98F1-FD94B49510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D6412B7-0DF7-66A9-F659-B2E0249A50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8143544-8130-4E59-9E93-A56A7A4F87EC}" type="datetimeFigureOut">
              <a:rPr lang="ru-RU" smtClean="0"/>
              <a:pPr/>
              <a:t>08.10.2025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AAF6B7D-443C-63A7-0039-B74A26FED7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16B7528-4A77-2613-5355-0BEAB34276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72288B-DD56-4DC8-87A9-D6B8ED50AE0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35937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multiurok.ru/files/motivatsiia-uchiebnoi-dieiatiel-nosti-i-ieie-formi.html?ysclid=m7d4k4ytd3115210820" TargetMode="External"/><Relationship Id="rId7" Type="http://schemas.openxmlformats.org/officeDocument/2006/relationships/hyperlink" Target="https://moluch.ru/archive/127/35135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yberleninka.ru/article/n/psihologiya-uchebnoy-motivatsii-obuchayuschihsya-uchebnaya-motivatsiya-osnovnye-teorii-i-podhody" TargetMode="External"/><Relationship Id="rId5" Type="http://schemas.openxmlformats.org/officeDocument/2006/relationships/hyperlink" Target="http://www.ipras.ru/cntnt/rus/dop_dokume/mezhdunaro/nauchnye_m/razdel_2_p/gerasimova.html" TargetMode="External"/><Relationship Id="rId4" Type="http://schemas.openxmlformats.org/officeDocument/2006/relationships/hyperlink" Target="https://moluch.ru/archive/442/96709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8FB1E8F-5D20-3937-35C0-839269CBC4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3666" y="1139297"/>
            <a:ext cx="10092267" cy="2797704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на тему «Психология учебной мотивации»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03017875-1630-D2AE-B3AF-47302E8756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60734" y="5554132"/>
            <a:ext cx="4470400" cy="1049868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</a:t>
            </a:r>
          </a:p>
          <a:p>
            <a:pPr algn="l"/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начальных классов </a:t>
            </a:r>
          </a:p>
          <a:p>
            <a:pPr algn="l"/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«СОШ №50» г. Чита</a:t>
            </a:r>
          </a:p>
          <a:p>
            <a:pPr algn="l"/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Баранова Юлия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ИЛьинична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1461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2C0A366-2463-4555-A3C7-59AF65D6143F}"/>
              </a:ext>
            </a:extLst>
          </p:cNvPr>
          <p:cNvSpPr txBox="1"/>
          <p:nvPr/>
        </p:nvSpPr>
        <p:spPr>
          <a:xfrm>
            <a:off x="465667" y="1321137"/>
            <a:ext cx="609600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546100" rtl="0">
              <a:spcBef>
                <a:spcPts val="1200"/>
              </a:spcBef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</a:t>
            </a:r>
            <a:r>
              <a:rPr lang="ru-RU" sz="24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чение, лишенное всякого интереса и взятое только силой принуждения, убивает в ученике охоту к овладению знаниями. Приохотить ребенка к учению гораздо более достойная задача, чем приневолить».</a:t>
            </a:r>
            <a:endParaRPr lang="ru-RU" sz="2400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400" dirty="0"/>
              <a:t>                                                                                                       </a:t>
            </a:r>
            <a:r>
              <a:rPr lang="ru-RU" sz="2400" i="1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Ушинский К.Д.</a:t>
            </a:r>
            <a:r>
              <a:rPr lang="ru-RU" sz="2400" i="1" dirty="0"/>
              <a:t/>
            </a:r>
            <a:br>
              <a:rPr lang="ru-RU" sz="2400" i="1" dirty="0"/>
            </a:br>
            <a:endParaRPr lang="ru-RU" sz="2400" i="1" dirty="0"/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xmlns="" id="{A82E34D4-5BC9-CF45-8C63-148B6305B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96667" y="445558"/>
            <a:ext cx="4267200" cy="523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636431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DB55684-8652-5387-3257-BC50E558C583}"/>
              </a:ext>
            </a:extLst>
          </p:cNvPr>
          <p:cNvSpPr txBox="1"/>
          <p:nvPr/>
        </p:nvSpPr>
        <p:spPr>
          <a:xfrm>
            <a:off x="948267" y="694267"/>
            <a:ext cx="37507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36BFDC6-8873-4C34-1733-918F09577D68}"/>
              </a:ext>
            </a:extLst>
          </p:cNvPr>
          <p:cNvSpPr txBox="1"/>
          <p:nvPr/>
        </p:nvSpPr>
        <p:spPr>
          <a:xfrm>
            <a:off x="381000" y="522869"/>
            <a:ext cx="352213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К. Маркова, учебная мотивация - это совокупность мотивирующих факторов, вызывающих активность субъекта и определяющих её направленность.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2DB890E-84C5-94C2-4FAF-029922CC13D4}"/>
              </a:ext>
            </a:extLst>
          </p:cNvPr>
          <p:cNvSpPr txBox="1"/>
          <p:nvPr/>
        </p:nvSpPr>
        <p:spPr>
          <a:xfrm>
            <a:off x="4914908" y="694267"/>
            <a:ext cx="395393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И. А. Зимняя, учебная мотивация - это частный вид мотивации, являющийся неотъемлемой частью учебного процесса и определяющийся целым набором факторов. 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72F19014-B9B6-197D-2FE7-3A978481D4AE}"/>
              </a:ext>
            </a:extLst>
          </p:cNvPr>
          <p:cNvSpPr txBox="1"/>
          <p:nvPr/>
        </p:nvSpPr>
        <p:spPr>
          <a:xfrm>
            <a:off x="1062566" y="3366658"/>
            <a:ext cx="3522133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Е. П. Ильина, учебная мотивация - это совокупность всех мотивирующих факторов, обусловливающих проявление учебной активности: потребности, цели, установки и т.д.. 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BD329C65-F657-1038-FA23-7E4392AA42C8}"/>
              </a:ext>
            </a:extLst>
          </p:cNvPr>
          <p:cNvSpPr/>
          <p:nvPr/>
        </p:nvSpPr>
        <p:spPr>
          <a:xfrm>
            <a:off x="516466" y="440267"/>
            <a:ext cx="3251200" cy="20997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C4EE3202-5457-863A-F5E8-A284385B0F2B}"/>
              </a:ext>
            </a:extLst>
          </p:cNvPr>
          <p:cNvSpPr/>
          <p:nvPr/>
        </p:nvSpPr>
        <p:spPr>
          <a:xfrm>
            <a:off x="4631269" y="440267"/>
            <a:ext cx="4402668" cy="20997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6AAE618C-4A6F-7319-8C4D-8F6489CC4ACB}"/>
              </a:ext>
            </a:extLst>
          </p:cNvPr>
          <p:cNvSpPr/>
          <p:nvPr/>
        </p:nvSpPr>
        <p:spPr>
          <a:xfrm>
            <a:off x="1062565" y="3085194"/>
            <a:ext cx="3522133" cy="26077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FC9977E5-B88E-15BB-5342-9B00F9F46192}"/>
              </a:ext>
            </a:extLst>
          </p:cNvPr>
          <p:cNvSpPr txBox="1"/>
          <p:nvPr/>
        </p:nvSpPr>
        <p:spPr>
          <a:xfrm>
            <a:off x="5643036" y="3085194"/>
            <a:ext cx="6096000" cy="2687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12700" indent="527291" algn="just" rtl="0">
              <a:spcBef>
                <a:spcPts val="100"/>
              </a:spcBef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</a:rPr>
              <a:t>О</a:t>
            </a: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течественные учёные, которые  затрагивали проблему учебной мотивации в своих трудах: </a:t>
            </a:r>
            <a:r>
              <a:rPr lang="ru-RU" sz="1800" b="1" i="1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А. Н. Леонтьев, П. М. Якобсон, Е. П. Ильин</a:t>
            </a:r>
            <a:r>
              <a:rPr lang="ru-RU" sz="1800" b="0" i="1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и другие.</a:t>
            </a:r>
          </a:p>
          <a:p>
            <a:pPr marL="12700" marR="12700" indent="527291" algn="just" rtl="0">
              <a:spcBef>
                <a:spcPts val="100"/>
              </a:spcBef>
            </a:pPr>
            <a:endParaRPr lang="ru-RU" b="0" dirty="0">
              <a:effectLst/>
            </a:endParaRPr>
          </a:p>
          <a:p>
            <a:pPr marL="12700" marR="12700" indent="527291" algn="just" rtl="0">
              <a:spcAft>
                <a:spcPts val="7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Среди зарубежных исследователей учебной мотивации можно выделить:  </a:t>
            </a:r>
            <a:r>
              <a:rPr lang="ru-RU" sz="1800" b="1" i="1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Б. Ф. Скиннера, К. Роджерса, Э. </a:t>
            </a:r>
            <a:r>
              <a:rPr lang="ru-RU" sz="1800" b="1" i="1" u="none" strike="noStrike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Диси</a:t>
            </a:r>
            <a:r>
              <a:rPr lang="ru-RU" sz="1800" b="1" i="1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 и Р. Райана</a:t>
            </a:r>
            <a:r>
              <a:rPr lang="ru-RU" sz="1800" b="0" i="1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.</a:t>
            </a:r>
            <a:endParaRPr lang="ru-RU" b="0" i="1" dirty="0">
              <a:effectLst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761CF15D-85ED-5ED6-AD56-6B28136D475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04661" y="2880078"/>
            <a:ext cx="837339" cy="1097844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58430E64-E52A-CB93-A927-3B981C1391A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06237" y="4183038"/>
            <a:ext cx="835224" cy="1103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9260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AC37B9D-2EFC-C5BF-2428-8CF8AEB5A570}"/>
              </a:ext>
            </a:extLst>
          </p:cNvPr>
          <p:cNvSpPr txBox="1"/>
          <p:nvPr/>
        </p:nvSpPr>
        <p:spPr>
          <a:xfrm>
            <a:off x="1845734" y="411636"/>
            <a:ext cx="8009466" cy="13644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539991" algn="ctr" rtl="0">
              <a:spcAft>
                <a:spcPts val="800"/>
              </a:spcAft>
            </a:pPr>
            <a:r>
              <a:rPr lang="ru-RU" sz="2000" b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Учебная мотивация играет важную роль в образовательном процессе по нескольким причинам:</a:t>
            </a:r>
            <a:endParaRPr lang="ru-RU" sz="2000" b="0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xmlns="" id="{80421170-BF85-40C4-36A6-C5B589BAC22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979324386"/>
              </p:ext>
            </p:extLst>
          </p:nvPr>
        </p:nvGraphicFramePr>
        <p:xfrm>
          <a:off x="2226733" y="1608667"/>
          <a:ext cx="7941733" cy="4038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9472035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58E210A-F828-2119-E7EC-DC44EC47BBA5}"/>
              </a:ext>
            </a:extLst>
          </p:cNvPr>
          <p:cNvSpPr txBox="1"/>
          <p:nvPr/>
        </p:nvSpPr>
        <p:spPr>
          <a:xfrm>
            <a:off x="3708401" y="0"/>
            <a:ext cx="36999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мотивации учения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450DCBA-65ED-6059-9092-B89EE0B4B978}"/>
              </a:ext>
            </a:extLst>
          </p:cNvPr>
          <p:cNvSpPr txBox="1"/>
          <p:nvPr/>
        </p:nvSpPr>
        <p:spPr>
          <a:xfrm>
            <a:off x="495300" y="1065173"/>
            <a:ext cx="5249333" cy="4370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2700" algn="ctr" rtl="0">
              <a:spcBef>
                <a:spcPts val="700"/>
              </a:spcBef>
            </a:pPr>
            <a:r>
              <a:rPr lang="ru-RU" sz="2000" b="1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Познавательные мотивы</a:t>
            </a:r>
          </a:p>
          <a:p>
            <a:pPr marR="12700" algn="ctr" rtl="0">
              <a:spcBef>
                <a:spcPts val="700"/>
              </a:spcBef>
            </a:pP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2700" algn="ctr" rtl="0">
              <a:spcBef>
                <a:spcPts val="700"/>
              </a:spcBef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R="12700" algn="ctr" rtl="0">
              <a:spcBef>
                <a:spcPts val="700"/>
              </a:spcBef>
            </a:pPr>
            <a:r>
              <a:rPr lang="ru-RU" sz="1800" b="0" i="1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Широкие познавательные мотивы 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ориентация школьников на овладение новыми знаниями.</a:t>
            </a:r>
          </a:p>
          <a:p>
            <a:pPr marR="12700" algn="ctr" rtl="0">
              <a:spcBef>
                <a:spcPts val="700"/>
              </a:spcBef>
            </a:pPr>
            <a:r>
              <a:rPr lang="ru-RU" sz="1800" b="0" i="1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Учебно-познавательные мотивы</a:t>
            </a: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 ориентация школьников на усвоение способов добывания знаний.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2700" algn="ctr" rtl="0">
              <a:spcBef>
                <a:spcPts val="700"/>
              </a:spcBef>
              <a:spcAft>
                <a:spcPts val="1300"/>
              </a:spcAft>
            </a:pPr>
            <a:r>
              <a:rPr lang="ru-RU" sz="1800" b="0" i="1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Мотивы самообразования</a:t>
            </a: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 направленность школьников на самостоятельное совершенствование способов добывания знаний. 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7" name="Стрелка: вниз 6">
            <a:extLst>
              <a:ext uri="{FF2B5EF4-FFF2-40B4-BE49-F238E27FC236}">
                <a16:creationId xmlns:a16="http://schemas.microsoft.com/office/drawing/2014/main" xmlns="" id="{34E0271C-AA5D-C18B-D295-F5A5EA8C6A48}"/>
              </a:ext>
            </a:extLst>
          </p:cNvPr>
          <p:cNvSpPr/>
          <p:nvPr/>
        </p:nvSpPr>
        <p:spPr>
          <a:xfrm>
            <a:off x="2887133" y="1583265"/>
            <a:ext cx="279400" cy="46566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C533326-C7D1-8921-D72D-EF333E8D6166}"/>
              </a:ext>
            </a:extLst>
          </p:cNvPr>
          <p:cNvSpPr txBox="1"/>
          <p:nvPr/>
        </p:nvSpPr>
        <p:spPr>
          <a:xfrm>
            <a:off x="5795433" y="1065173"/>
            <a:ext cx="6096000" cy="46422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2700" algn="ctr" rtl="0">
              <a:spcBef>
                <a:spcPts val="100"/>
              </a:spcBef>
            </a:pPr>
            <a:r>
              <a:rPr lang="ru-RU" sz="2000" b="1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мотивы</a:t>
            </a:r>
          </a:p>
          <a:p>
            <a:pPr marR="12700" algn="ctr" rtl="0">
              <a:spcBef>
                <a:spcPts val="100"/>
              </a:spcBef>
            </a:pPr>
            <a:endParaRPr lang="ru-RU" b="1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2700" algn="ctr" rtl="0">
              <a:spcBef>
                <a:spcPts val="100"/>
              </a:spcBef>
            </a:pP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2700" algn="ctr" rtl="0">
              <a:spcBef>
                <a:spcPts val="700"/>
              </a:spcBef>
              <a:spcAft>
                <a:spcPts val="1300"/>
              </a:spcAft>
            </a:pPr>
            <a:r>
              <a:rPr lang="ru-RU" sz="1800" b="0" i="1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Широкие социальные мотивы</a:t>
            </a: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 стремление получать знания, чтобы быть полезным обществу. 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2700" algn="ctr" rtl="0">
              <a:spcBef>
                <a:spcPts val="100"/>
              </a:spcBef>
              <a:spcAft>
                <a:spcPts val="1300"/>
              </a:spcAft>
            </a:pPr>
            <a:r>
              <a:rPr lang="ru-RU" sz="1800" b="0" i="1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Узкие социальные мотивы (позиционные)</a:t>
            </a: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 стремление занять определённую позицию, получать одобрение окружающих и заслужить авторитет у окружающих. 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12700" algn="ctr" rtl="0">
              <a:spcBef>
                <a:spcPts val="100"/>
              </a:spcBef>
              <a:spcAft>
                <a:spcPts val="1300"/>
              </a:spcAft>
            </a:pPr>
            <a:r>
              <a:rPr lang="ru-RU" sz="1800" b="0" i="1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Мотивы социального сотрудничества</a:t>
            </a: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 ученик стремится осознавать, анализировать способы, формы своего сотрудничества и взаимоотношений с учителем и одноклассниками. 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: вниз 9">
            <a:extLst>
              <a:ext uri="{FF2B5EF4-FFF2-40B4-BE49-F238E27FC236}">
                <a16:creationId xmlns:a16="http://schemas.microsoft.com/office/drawing/2014/main" xmlns="" id="{2445A420-C84E-29AD-6963-282C6B556219}"/>
              </a:ext>
            </a:extLst>
          </p:cNvPr>
          <p:cNvSpPr/>
          <p:nvPr/>
        </p:nvSpPr>
        <p:spPr>
          <a:xfrm>
            <a:off x="8703733" y="1574799"/>
            <a:ext cx="279400" cy="46566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254CE19C-E125-E2B2-D1C8-553ED6C53433}"/>
              </a:ext>
            </a:extLst>
          </p:cNvPr>
          <p:cNvSpPr/>
          <p:nvPr/>
        </p:nvSpPr>
        <p:spPr>
          <a:xfrm>
            <a:off x="465667" y="1065173"/>
            <a:ext cx="5329766" cy="376929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415A07B9-7A20-9894-9E9D-38ADFFA013C8}"/>
              </a:ext>
            </a:extLst>
          </p:cNvPr>
          <p:cNvSpPr/>
          <p:nvPr/>
        </p:nvSpPr>
        <p:spPr>
          <a:xfrm>
            <a:off x="5960533" y="1065173"/>
            <a:ext cx="5875867" cy="391322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22091465-5550-F24C-6C3F-2A8A14A1C64E}"/>
              </a:ext>
            </a:extLst>
          </p:cNvPr>
          <p:cNvSpPr txBox="1"/>
          <p:nvPr/>
        </p:nvSpPr>
        <p:spPr>
          <a:xfrm>
            <a:off x="2726266" y="5327160"/>
            <a:ext cx="6096000" cy="18569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Aft>
                <a:spcPts val="800"/>
              </a:spcAft>
            </a:pPr>
            <a:r>
              <a:rPr lang="ru-RU" sz="1800" b="1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Личностные мотивы</a:t>
            </a:r>
            <a:r>
              <a:rPr lang="ru-RU" sz="1800" b="0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 ним относятся чувство самоуважения, стремление пользоваться авторитетом среди сверстников, подражание успешным одноклассникам и другие. 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DDB1ED82-398B-BC43-9B9C-0AF5E10123B4}"/>
              </a:ext>
            </a:extLst>
          </p:cNvPr>
          <p:cNvSpPr/>
          <p:nvPr/>
        </p:nvSpPr>
        <p:spPr>
          <a:xfrm>
            <a:off x="2878666" y="5200159"/>
            <a:ext cx="5875867" cy="14562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798773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ACE1372-2F42-FBFE-8B59-14B4EA7CD79E}"/>
              </a:ext>
            </a:extLst>
          </p:cNvPr>
          <p:cNvSpPr txBox="1"/>
          <p:nvPr/>
        </p:nvSpPr>
        <p:spPr>
          <a:xfrm>
            <a:off x="2285999" y="262804"/>
            <a:ext cx="7052733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539991" algn="ctr" rtl="0"/>
            <a:r>
              <a:rPr lang="ru-RU" sz="2000" b="1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Стратегические рекомендации для различных возрастных групп по улучшению учебной мотивации </a:t>
            </a:r>
            <a:endParaRPr lang="ru-RU" sz="2000" b="1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8069F68-0CEC-9FB3-8029-CCAC538AF7F7}"/>
              </a:ext>
            </a:extLst>
          </p:cNvPr>
          <p:cNvSpPr txBox="1"/>
          <p:nvPr/>
        </p:nvSpPr>
        <p:spPr>
          <a:xfrm>
            <a:off x="491068" y="1367629"/>
            <a:ext cx="6096000" cy="1972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>
              <a:lnSpc>
                <a:spcPct val="107000"/>
              </a:lnSpc>
              <a:spcAft>
                <a:spcPts val="800"/>
              </a:spcAft>
            </a:pPr>
            <a:r>
              <a:rPr lang="ru-RU" sz="1800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Младшие школьники</a:t>
            </a:r>
            <a:endParaRPr lang="ru-RU" sz="1400" i="1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Игровые методы обучения.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Позитивное подкрепление.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Визуальные стимулы.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Создание безопасной и поддерживающей атмосферы.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9C810BE6-FAD0-441B-3808-6F36A13E1B01}"/>
              </a:ext>
            </a:extLst>
          </p:cNvPr>
          <p:cNvSpPr txBox="1"/>
          <p:nvPr/>
        </p:nvSpPr>
        <p:spPr>
          <a:xfrm>
            <a:off x="6858001" y="1444517"/>
            <a:ext cx="4097866" cy="15732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>
              <a:lnSpc>
                <a:spcPct val="107000"/>
              </a:lnSpc>
              <a:spcAft>
                <a:spcPts val="800"/>
              </a:spcAft>
            </a:pPr>
            <a:r>
              <a:rPr lang="ru-RU" sz="1800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Подростки </a:t>
            </a:r>
            <a:endParaRPr lang="ru-RU" sz="1400" i="1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Автономия и выбор.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Социальные аспекты обучения.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Связь с реальной жизнью.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F9740BEC-6D16-20EB-B12B-3C6C6DF62FF0}"/>
              </a:ext>
            </a:extLst>
          </p:cNvPr>
          <p:cNvSpPr txBox="1"/>
          <p:nvPr/>
        </p:nvSpPr>
        <p:spPr>
          <a:xfrm>
            <a:off x="3810001" y="4054758"/>
            <a:ext cx="6096000" cy="2309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>
              <a:lnSpc>
                <a:spcPct val="107000"/>
              </a:lnSpc>
              <a:spcAft>
                <a:spcPts val="800"/>
              </a:spcAft>
            </a:pPr>
            <a:r>
              <a:rPr lang="ru-RU" sz="1800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Студенты </a:t>
            </a:r>
            <a:endParaRPr lang="ru-RU" sz="1400" i="1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Практическое применение знаний.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Гибкость в обучении.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Обратная связь.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Развитие критического мышления.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indent="449580"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Kokila" panose="020B06040202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8516969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8235731-0CD3-4197-9AA7-627C32B925B3}"/>
              </a:ext>
            </a:extLst>
          </p:cNvPr>
          <p:cNvSpPr txBox="1"/>
          <p:nvPr/>
        </p:nvSpPr>
        <p:spPr>
          <a:xfrm>
            <a:off x="2717800" y="313267"/>
            <a:ext cx="5715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Методики для учеников начальной школы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E336611-0E4B-33DF-E091-628F296B08C4}"/>
              </a:ext>
            </a:extLst>
          </p:cNvPr>
          <p:cNvSpPr txBox="1"/>
          <p:nvPr/>
        </p:nvSpPr>
        <p:spPr>
          <a:xfrm>
            <a:off x="787400" y="1782270"/>
            <a:ext cx="922020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539991" rtl="0"/>
            <a:r>
              <a:rPr lang="ru-RU" b="1" dirty="0">
                <a:effectLst/>
                <a:latin typeface="Times New Roman" panose="02020603050405020304" pitchFamily="18" charset="0"/>
              </a:rPr>
              <a:t>Методика Н.В. Елфимовой «Лесенка побуждений»</a:t>
            </a:r>
            <a:endParaRPr lang="ru-RU" b="1" dirty="0">
              <a:effectLst/>
            </a:endParaRPr>
          </a:p>
          <a:p>
            <a:pPr indent="539991" rtl="0"/>
            <a:r>
              <a:rPr lang="ru-RU" sz="1800" i="0" u="none" strike="noStrike" dirty="0">
                <a:effectLst/>
                <a:latin typeface="Times New Roman" panose="02020603050405020304" pitchFamily="18" charset="0"/>
              </a:rPr>
              <a:t>Цель - </a:t>
            </a:r>
            <a:r>
              <a:rPr lang="ru-RU" sz="1800" b="0" i="0" u="none" strike="noStrike" dirty="0">
                <a:effectLst/>
                <a:latin typeface="Times New Roman" panose="02020603050405020304" pitchFamily="18" charset="0"/>
              </a:rPr>
              <a:t>определить степень сформированности двух видов мотива к учению- социального и познавательного. </a:t>
            </a:r>
            <a:endParaRPr lang="ru-RU" b="0" dirty="0">
              <a:effectLst/>
            </a:endParaRPr>
          </a:p>
          <a:p>
            <a:pPr indent="539991" rtl="0"/>
            <a:r>
              <a:rPr lang="ru-RU" b="1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диагностики направленности учебной мотивации Т. Д. Дубовицкой</a:t>
            </a:r>
            <a:r>
              <a:rPr lang="ru-RU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800" b="0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39991" rtl="0"/>
            <a:r>
              <a:rPr lang="ru-RU" sz="1800" b="0" i="0" u="none" strike="noStrike" dirty="0">
                <a:effectLst/>
                <a:latin typeface="Times New Roman" panose="02020603050405020304" pitchFamily="18" charset="0"/>
              </a:rPr>
              <a:t>Цель - выявление направленности и уровня развития внутренней мотивации учебной деятельности обучающихся при изучении ими конкретных предметов.</a:t>
            </a:r>
            <a:endParaRPr lang="ru-RU" b="0" dirty="0">
              <a:effectLst/>
            </a:endParaRPr>
          </a:p>
          <a:p>
            <a:pPr indent="546100" rtl="0"/>
            <a:r>
              <a:rPr lang="ru-RU" b="1" dirty="0">
                <a:latin typeface="Times New Roman" panose="02020603050405020304" pitchFamily="18" charset="0"/>
              </a:rPr>
              <a:t>О</a:t>
            </a:r>
            <a:r>
              <a:rPr lang="ru-RU" sz="1800" b="1" i="0" u="none" strike="noStrike" dirty="0">
                <a:effectLst/>
                <a:latin typeface="Times New Roman" panose="02020603050405020304" pitchFamily="18" charset="0"/>
              </a:rPr>
              <a:t>просник «Диагностика уровня учебной мотивации младших школьников» Н. Г. </a:t>
            </a:r>
            <a:r>
              <a:rPr lang="ru-RU" sz="1800" b="1" i="0" u="none" strike="noStrike" dirty="0" err="1">
                <a:effectLst/>
                <a:latin typeface="Times New Roman" panose="02020603050405020304" pitchFamily="18" charset="0"/>
              </a:rPr>
              <a:t>Лускановой</a:t>
            </a:r>
            <a:endParaRPr lang="ru-RU" b="1" dirty="0">
              <a:effectLst/>
            </a:endParaRPr>
          </a:p>
          <a:p>
            <a:pPr indent="546100" rtl="0"/>
            <a:r>
              <a:rPr lang="ru-RU" sz="1800" b="0" i="0" u="none" strike="noStrike" dirty="0">
                <a:effectLst/>
                <a:latin typeface="Times New Roman" panose="02020603050405020304" pitchFamily="18" charset="0"/>
              </a:rPr>
              <a:t>Цель - определить отношение учеников к школе, к образовательному процессу, эмоциональную реакцию на школьные ситуации. </a:t>
            </a:r>
            <a:endParaRPr lang="ru-RU" b="0" dirty="0">
              <a:effectLst/>
            </a:endParaRPr>
          </a:p>
          <a:p>
            <a:pPr indent="546100" rtl="0"/>
            <a:r>
              <a:rPr lang="ru-RU" b="1" dirty="0">
                <a:latin typeface="Times New Roman" panose="02020603050405020304" pitchFamily="18" charset="0"/>
              </a:rPr>
              <a:t>М</a:t>
            </a:r>
            <a:r>
              <a:rPr lang="ru-RU" sz="1800" b="1" i="0" u="none" strike="noStrike" dirty="0">
                <a:effectLst/>
                <a:latin typeface="Times New Roman" panose="02020603050405020304" pitchFamily="18" charset="0"/>
              </a:rPr>
              <a:t>етодика определения мотивов учебной деятельности М. Р. Гинзбурга.   </a:t>
            </a:r>
            <a:endParaRPr lang="ru-RU" b="1" dirty="0">
              <a:effectLst/>
            </a:endParaRPr>
          </a:p>
          <a:p>
            <a:pPr indent="444500" rtl="0"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Цель -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1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выявить уровень развития учебной мотивации обучающегося, как составляющей одного из показателей личностных УУД.</a:t>
            </a:r>
            <a:endParaRPr lang="ru-RU" b="0" dirty="0">
              <a:effectLst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56E5C8C8-ABB0-0D85-8042-21598F0CCC1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8745" y="4577080"/>
            <a:ext cx="3183255" cy="2122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62065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73D99B2-4159-3C9F-4A91-81DE2D84C403}"/>
              </a:ext>
            </a:extLst>
          </p:cNvPr>
          <p:cNvSpPr txBox="1"/>
          <p:nvPr/>
        </p:nvSpPr>
        <p:spPr>
          <a:xfrm>
            <a:off x="745067" y="524933"/>
            <a:ext cx="9855200" cy="64325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4500" algn="ctr" rtl="0">
              <a:spcBef>
                <a:spcPts val="1200"/>
              </a:spcBef>
            </a:pP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Методики для подростков</a:t>
            </a:r>
          </a:p>
          <a:p>
            <a:pPr indent="444500" algn="ctr" rtl="0">
              <a:spcBef>
                <a:spcPts val="1200"/>
              </a:spcBef>
            </a:pPr>
            <a:endParaRPr lang="ru-RU" b="1" dirty="0">
              <a:effectLst/>
            </a:endParaRPr>
          </a:p>
          <a:p>
            <a:pPr rtl="0"/>
            <a:r>
              <a:rPr lang="ru-RU" sz="1800" b="1" u="none" strike="noStrike" dirty="0">
                <a:effectLst/>
                <a:latin typeface="Times New Roman" panose="02020603050405020304" pitchFamily="18" charset="0"/>
              </a:rPr>
              <a:t>Методика диагностики мотивации учения и эмоционального отношения к учению в средних и  старших классах школы (основан на опроснике Ч. Д. </a:t>
            </a:r>
            <a:r>
              <a:rPr lang="ru-RU" sz="1800" b="1" u="none" strike="noStrike" dirty="0" err="1">
                <a:effectLst/>
                <a:latin typeface="Times New Roman" panose="02020603050405020304" pitchFamily="18" charset="0"/>
              </a:rPr>
              <a:t>Спилбергера</a:t>
            </a:r>
            <a:r>
              <a:rPr lang="ru-RU" sz="1800" b="1" u="none" strike="noStrike" dirty="0">
                <a:effectLst/>
                <a:latin typeface="Times New Roman" panose="02020603050405020304" pitchFamily="18" charset="0"/>
              </a:rPr>
              <a:t>, модификация А.Д. Андреевой)</a:t>
            </a:r>
          </a:p>
          <a:p>
            <a:pPr rtl="0"/>
            <a:endParaRPr lang="ru-RU" sz="1800" b="1" i="1" u="none" strike="noStrike" dirty="0">
              <a:effectLst/>
              <a:latin typeface="Times New Roman" panose="02020603050405020304" pitchFamily="18" charset="0"/>
            </a:endParaRPr>
          </a:p>
          <a:p>
            <a:pPr rtl="0"/>
            <a:r>
              <a:rPr lang="ru-RU" sz="1800" i="0" u="none" strike="noStrike" dirty="0">
                <a:effectLst/>
                <a:latin typeface="Times New Roman" panose="02020603050405020304" pitchFamily="18" charset="0"/>
              </a:rPr>
              <a:t>Цель - исследование мотивации учения и эмоционального отношения к учению учащихся подросткового возраста.</a:t>
            </a:r>
            <a:endParaRPr lang="ru-RU" dirty="0">
              <a:effectLst/>
            </a:endParaRPr>
          </a:p>
          <a:p>
            <a:endParaRPr lang="ru-RU" dirty="0">
              <a:effectLst/>
            </a:endParaRPr>
          </a:p>
          <a:p>
            <a:pPr rtl="0"/>
            <a:r>
              <a:rPr lang="ru-RU" sz="1800" b="1" i="0" u="none" strike="noStrike" dirty="0">
                <a:effectLst/>
                <a:latin typeface="Times New Roman" panose="02020603050405020304" pitchFamily="18" charset="0"/>
              </a:rPr>
              <a:t>Шкала академической мотивации (разработана Т.О. Гордеевой, О.А. Сычевым и Е.Н. Осиным на основе Шкалы академической мотивации </a:t>
            </a:r>
            <a:r>
              <a:rPr lang="ru-RU" sz="1800" b="1" i="0" u="none" strike="noStrike" dirty="0" err="1">
                <a:effectLst/>
                <a:latin typeface="Times New Roman" panose="02020603050405020304" pitchFamily="18" charset="0"/>
              </a:rPr>
              <a:t>Валлеранда</a:t>
            </a:r>
            <a:r>
              <a:rPr lang="ru-RU" sz="1800" b="1" i="0" u="none" strike="noStrike" dirty="0">
                <a:effectLst/>
                <a:latin typeface="Times New Roman" panose="02020603050405020304" pitchFamily="18" charset="0"/>
              </a:rPr>
              <a:t>)</a:t>
            </a:r>
          </a:p>
          <a:p>
            <a:pPr rtl="0"/>
            <a:endParaRPr lang="ru-RU" sz="1800" i="0" u="none" strike="noStrike" dirty="0">
              <a:effectLst/>
              <a:latin typeface="Times New Roman" panose="02020603050405020304" pitchFamily="18" charset="0"/>
            </a:endParaRPr>
          </a:p>
          <a:p>
            <a:pPr rtl="0"/>
            <a:r>
              <a:rPr lang="ru-RU" sz="1800" i="0" u="none" strike="noStrike" dirty="0">
                <a:effectLst/>
                <a:latin typeface="Times New Roman" panose="02020603050405020304" pitchFamily="18" charset="0"/>
              </a:rPr>
              <a:t>Цель - измерение выраженности и типа мотивации к учебной деятельности в средних и старших классах общеобразовательных школ.</a:t>
            </a:r>
          </a:p>
          <a:p>
            <a:pPr rtl="0"/>
            <a:endParaRPr lang="ru-RU" sz="1800" i="0" u="none" strike="noStrike" dirty="0">
              <a:effectLst/>
              <a:latin typeface="Times New Roman" panose="02020603050405020304" pitchFamily="18" charset="0"/>
            </a:endParaRPr>
          </a:p>
          <a:p>
            <a:pPr rtl="0"/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r>
              <a:rPr lang="ru-RU" sz="1800" b="1" i="0" u="none" strike="noStrike" dirty="0">
                <a:effectLst/>
                <a:latin typeface="Times New Roman" panose="02020603050405020304" pitchFamily="18" charset="0"/>
              </a:rPr>
              <a:t>Методика диагностики личности на мотивацию к успеху Т. </a:t>
            </a:r>
            <a:r>
              <a:rPr lang="ru-RU" sz="1800" b="1" i="0" u="none" strike="noStrike" dirty="0" err="1">
                <a:effectLst/>
                <a:latin typeface="Times New Roman" panose="02020603050405020304" pitchFamily="18" charset="0"/>
              </a:rPr>
              <a:t>Элерса</a:t>
            </a:r>
            <a:endParaRPr lang="ru-RU" sz="1800" b="1" i="0" u="none" strike="noStrike" dirty="0">
              <a:effectLst/>
              <a:latin typeface="Times New Roman" panose="02020603050405020304" pitchFamily="18" charset="0"/>
            </a:endParaRPr>
          </a:p>
          <a:p>
            <a:pPr rtl="0"/>
            <a:endParaRPr lang="ru-RU" b="1" dirty="0">
              <a:solidFill>
                <a:srgbClr val="FF0000"/>
              </a:solidFill>
              <a:effectLst/>
            </a:endParaRPr>
          </a:p>
          <a:p>
            <a:pPr rtl="0"/>
            <a:r>
              <a:rPr lang="ru-RU" sz="180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Цель - определить мотивационную направленность личности на достижение успеха.</a:t>
            </a:r>
            <a:endParaRPr lang="ru-RU" dirty="0">
              <a:effectLst/>
            </a:endParaRPr>
          </a:p>
          <a:p>
            <a:r>
              <a:rPr lang="ru-RU" dirty="0"/>
              <a:t/>
            </a:r>
            <a:br>
              <a:rPr lang="ru-RU" dirty="0"/>
            </a:br>
            <a:r>
              <a:rPr lang="ru-RU" b="0" dirty="0">
                <a:effectLst/>
              </a:rPr>
              <a:t/>
            </a:r>
            <a:br>
              <a:rPr lang="ru-RU" b="0" dirty="0">
                <a:effectLst/>
              </a:rPr>
            </a:b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DEB3F18-B638-16A2-D026-E8F099A4BFC2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98482" y="4868333"/>
            <a:ext cx="2528417" cy="1686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92194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848928D-7C05-7284-E069-FF2031A88221}"/>
              </a:ext>
            </a:extLst>
          </p:cNvPr>
          <p:cNvSpPr txBox="1"/>
          <p:nvPr/>
        </p:nvSpPr>
        <p:spPr>
          <a:xfrm>
            <a:off x="795867" y="335846"/>
            <a:ext cx="9965266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Методики</a:t>
            </a:r>
            <a:r>
              <a:rPr lang="ru-RU" sz="2400" b="1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мотивации учебной деятельности студентов</a:t>
            </a:r>
          </a:p>
          <a:p>
            <a:pPr algn="ctr" rtl="0"/>
            <a:endParaRPr lang="ru-RU" sz="24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r>
              <a:rPr lang="ru-RU" sz="1800" b="1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«Диагностика мотивов учебной деятельности студентов» А.А. </a:t>
            </a:r>
            <a:r>
              <a:rPr lang="ru-RU" sz="1800" b="1" i="0" u="none" strike="noStrike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Реана</a:t>
            </a:r>
            <a:r>
              <a:rPr lang="ru-RU" sz="1800" b="1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В.А. Якунина в модификации Н.Ц. Бадмаевой</a:t>
            </a: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rtl="0"/>
            <a:endParaRPr lang="ru-RU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r>
              <a:rPr lang="ru-RU" sz="1800" b="1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диагностики направленности мотивации изучения предмета Т.Д. Дубовицкой</a:t>
            </a: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rtl="0"/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Цель методики - выявление направленности и уровня развития внутренней мотивации учебной деятельности при изучении конкретных предметов. Она состоит из 20 суждений и предложенных вариантов ответа. 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E547FD3-06E1-AD8E-EA83-65A2C7E4F1C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7333" y="2937932"/>
            <a:ext cx="5727700" cy="3818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5379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3205CA2-7009-FB5E-6E5A-4AF8059321CE}"/>
              </a:ext>
            </a:extLst>
          </p:cNvPr>
          <p:cNvSpPr txBox="1"/>
          <p:nvPr/>
        </p:nvSpPr>
        <p:spPr>
          <a:xfrm>
            <a:off x="406400" y="458956"/>
            <a:ext cx="8737600" cy="53860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Bef>
                <a:spcPts val="1200"/>
              </a:spcBef>
              <a:spcAft>
                <a:spcPts val="1200"/>
              </a:spcAft>
            </a:pPr>
            <a:r>
              <a:rPr lang="ru-RU" sz="1800" b="1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Цель исследования   </a:t>
            </a: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– исследовать уровень учебной мотивации младших школьников с разной академической успеваемостью.</a:t>
            </a:r>
            <a:endParaRPr lang="ru-RU" b="0" dirty="0">
              <a:effectLst/>
            </a:endParaRPr>
          </a:p>
          <a:p>
            <a:pPr rtl="0">
              <a:spcBef>
                <a:spcPts val="1200"/>
              </a:spcBef>
              <a:spcAft>
                <a:spcPts val="1200"/>
              </a:spcAft>
            </a:pPr>
            <a:r>
              <a:rPr lang="ru-RU" sz="1800" b="1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Задачи исследования:</a:t>
            </a:r>
            <a:endParaRPr lang="ru-RU" b="1" dirty="0">
              <a:solidFill>
                <a:srgbClr val="FF0000"/>
              </a:solidFill>
              <a:effectLst/>
            </a:endParaRPr>
          </a:p>
          <a:p>
            <a:pPr marL="12700" indent="5334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1.          Определить отношение учеников к школе, к образовательному процессу, эмоциональную реакцию на школьные ситуации.</a:t>
            </a:r>
            <a:endParaRPr lang="ru-RU" b="0" dirty="0">
              <a:effectLst/>
            </a:endParaRPr>
          </a:p>
          <a:p>
            <a:pPr marL="12700" indent="5334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2.          Оценить степень выраженности познавательной активности младших школьников.</a:t>
            </a:r>
            <a:endParaRPr lang="ru-RU" b="0" dirty="0">
              <a:effectLst/>
            </a:endParaRPr>
          </a:p>
          <a:p>
            <a:pPr marL="12700" indent="5334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3.          Определить сформированность учебных мотивов и ведущий мотив младших школьников.</a:t>
            </a:r>
            <a:endParaRPr lang="ru-RU" b="0" dirty="0">
              <a:effectLst/>
            </a:endParaRPr>
          </a:p>
          <a:p>
            <a:pPr marL="12700" indent="5334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4.          Определить уровень сформированности учебно-познавательного интереса ученика.</a:t>
            </a:r>
            <a:endParaRPr lang="ru-RU" b="0" dirty="0">
              <a:effectLst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433450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608D553-DF08-248B-0DE9-7609B15D5CF0}"/>
              </a:ext>
            </a:extLst>
          </p:cNvPr>
          <p:cNvSpPr txBox="1"/>
          <p:nvPr/>
        </p:nvSpPr>
        <p:spPr>
          <a:xfrm>
            <a:off x="1278467" y="677332"/>
            <a:ext cx="9592733" cy="5724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Bef>
                <a:spcPts val="1200"/>
              </a:spcBef>
              <a:spcAft>
                <a:spcPts val="1200"/>
              </a:spcAft>
            </a:pPr>
            <a:r>
              <a:rPr lang="ru-RU" sz="2000" b="1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«Диагностика уровня учебной мотивации младших школьников» Н. Г. </a:t>
            </a:r>
            <a:r>
              <a:rPr lang="ru-RU" sz="2000" b="1" i="0" u="none" strike="noStrike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Лускановой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</a:rPr>
              <a:t>Ц</a:t>
            </a:r>
            <a:r>
              <a:rPr lang="ru-RU" sz="1800" b="0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ель методики </a:t>
            </a: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– определить отношение учеников к школе, к образовательному процессу, эмоциональную реакцию на школьные ситуации.</a:t>
            </a:r>
            <a:endParaRPr lang="ru-RU" b="0" dirty="0">
              <a:effectLst/>
            </a:endParaRPr>
          </a:p>
          <a:p>
            <a:pPr rtl="0">
              <a:spcBef>
                <a:spcPts val="1200"/>
              </a:spcBef>
              <a:spcAft>
                <a:spcPts val="1200"/>
              </a:spcAft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</a:rPr>
              <a:t>У</a:t>
            </a:r>
            <a:r>
              <a:rPr lang="ru-RU" sz="1800" b="0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ровни учебной мотивации:</a:t>
            </a:r>
            <a:endParaRPr lang="ru-RU" b="0" dirty="0">
              <a:solidFill>
                <a:srgbClr val="FF0000"/>
              </a:solidFill>
              <a:effectLst/>
            </a:endParaRPr>
          </a:p>
          <a:p>
            <a:pPr marL="12700" indent="5334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1.          Высокий уровень учебной мотивации (21–30 баллов). На этом уровне находятся ученики, которые проявляют интерес и симпатию к обучению, а также активность как к учебной, так и ко внеурочной деятельности. </a:t>
            </a:r>
            <a:endParaRPr lang="ru-RU" b="0" dirty="0">
              <a:effectLst/>
            </a:endParaRPr>
          </a:p>
          <a:p>
            <a:pPr marL="12700" indent="5334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2.          Средний уровень учебной мотивации (11–20 баллов). На данном уровне находятся дети, которые обладают достаточной учебной мотивацией. </a:t>
            </a:r>
            <a:endParaRPr lang="ru-RU" b="0" dirty="0">
              <a:effectLst/>
            </a:endParaRPr>
          </a:p>
          <a:p>
            <a:pPr marL="12700" indent="5334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3.          Низкий уровень учебной мотивации (0–10 баллов). На этом уровне располагаются дети, отрицательно относящиеся к образовательной деятельности и школьной жизни в целом.</a:t>
            </a:r>
            <a:endParaRPr lang="ru-RU" b="0" dirty="0">
              <a:effectLst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71000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6DD1E13-62FE-50CE-58AA-8E6AF6E54247}"/>
              </a:ext>
            </a:extLst>
          </p:cNvPr>
          <p:cNvSpPr txBox="1"/>
          <p:nvPr/>
        </p:nvSpPr>
        <p:spPr>
          <a:xfrm>
            <a:off x="2946400" y="286435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Методика определения мотивов учебной деятельности М. Р. Гинзбурга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D4195CD-1BEE-BBA3-2586-0351C0A8B5C9}"/>
              </a:ext>
            </a:extLst>
          </p:cNvPr>
          <p:cNvSpPr txBox="1"/>
          <p:nvPr/>
        </p:nvSpPr>
        <p:spPr>
          <a:xfrm>
            <a:off x="1016000" y="1346200"/>
            <a:ext cx="8128000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45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Исследование включало в себя три этапа.</a:t>
            </a:r>
            <a:endParaRPr lang="ru-RU" b="0" dirty="0">
              <a:effectLst/>
            </a:endParaRPr>
          </a:p>
          <a:p>
            <a:pPr indent="4445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Первый этап – теоретическо-методологический, направленный на изучение и анализ теории.</a:t>
            </a:r>
            <a:endParaRPr lang="ru-RU" b="0" dirty="0">
              <a:effectLst/>
            </a:endParaRPr>
          </a:p>
          <a:p>
            <a:pPr indent="4445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Второй этап – диагностический. Основная задача данного этапа заключалась в осуществлении диагностики.</a:t>
            </a:r>
            <a:endParaRPr lang="ru-RU" b="0" dirty="0">
              <a:effectLst/>
            </a:endParaRPr>
          </a:p>
          <a:p>
            <a:pPr indent="4445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Третий этап – обобщающе-интерпретационный.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270942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33AA7B0-D26E-C104-73BB-B2625B368C36}"/>
              </a:ext>
            </a:extLst>
          </p:cNvPr>
          <p:cNvSpPr txBox="1"/>
          <p:nvPr/>
        </p:nvSpPr>
        <p:spPr>
          <a:xfrm>
            <a:off x="584200" y="658898"/>
            <a:ext cx="6096000" cy="4862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45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Ответы обучающихся анализировались и оценивались в баллах по следующим показателям:</a:t>
            </a:r>
            <a:endParaRPr lang="ru-RU" b="0" dirty="0">
              <a:solidFill>
                <a:srgbClr val="FF0000"/>
              </a:solidFill>
              <a:effectLst/>
            </a:endParaRPr>
          </a:p>
          <a:p>
            <a:pPr indent="4445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Внешний мотив - 0 баллов.</a:t>
            </a:r>
            <a:endParaRPr lang="ru-RU" b="0" dirty="0">
              <a:effectLst/>
            </a:endParaRPr>
          </a:p>
          <a:p>
            <a:pPr indent="4445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Игровой мотив - 1 балл.</a:t>
            </a:r>
            <a:endParaRPr lang="ru-RU" b="0" dirty="0">
              <a:effectLst/>
            </a:endParaRPr>
          </a:p>
          <a:p>
            <a:pPr indent="4445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Получение отметки - 2 балла.</a:t>
            </a:r>
            <a:endParaRPr lang="ru-RU" b="0" dirty="0">
              <a:effectLst/>
            </a:endParaRPr>
          </a:p>
          <a:p>
            <a:pPr indent="4445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Позиционный мотив - 3 балла.</a:t>
            </a:r>
            <a:endParaRPr lang="ru-RU" b="0" dirty="0">
              <a:effectLst/>
            </a:endParaRPr>
          </a:p>
          <a:p>
            <a:pPr indent="4445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Социальный мотив - 4 балла.</a:t>
            </a:r>
            <a:endParaRPr lang="ru-RU" b="0" dirty="0">
              <a:effectLst/>
            </a:endParaRPr>
          </a:p>
          <a:p>
            <a:pPr indent="4445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Учебный мотив - 5 баллов.</a:t>
            </a:r>
            <a:endParaRPr lang="ru-RU" b="0" dirty="0">
              <a:effectLst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2F6D755-C991-170D-35C4-51F63B758C9B}"/>
              </a:ext>
            </a:extLst>
          </p:cNvPr>
          <p:cNvSpPr txBox="1"/>
          <p:nvPr/>
        </p:nvSpPr>
        <p:spPr>
          <a:xfrm>
            <a:off x="5833533" y="2198007"/>
            <a:ext cx="6096000" cy="4001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4500" rtl="0">
              <a:spcBef>
                <a:spcPts val="1200"/>
              </a:spcBef>
              <a:spcAft>
                <a:spcPts val="1200"/>
              </a:spcAft>
            </a:pPr>
            <a:r>
              <a:rPr lang="ru-RU" sz="1800" b="1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Уровни мотивации учения школьников:</a:t>
            </a:r>
            <a:endParaRPr lang="ru-RU" b="1" dirty="0">
              <a:solidFill>
                <a:srgbClr val="FF0000"/>
              </a:solidFill>
              <a:effectLst/>
            </a:endParaRPr>
          </a:p>
          <a:p>
            <a:pPr indent="4445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I - очень высокий уровень мотивации учения;</a:t>
            </a:r>
            <a:endParaRPr lang="ru-RU" b="0" dirty="0">
              <a:effectLst/>
            </a:endParaRPr>
          </a:p>
          <a:p>
            <a:pPr indent="4445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II - высокий уровень мотивации учения;</a:t>
            </a:r>
            <a:endParaRPr lang="ru-RU" b="0" dirty="0">
              <a:effectLst/>
            </a:endParaRPr>
          </a:p>
          <a:p>
            <a:pPr indent="4445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III - нормальный (средний) уровень мотивации учения;</a:t>
            </a:r>
            <a:endParaRPr lang="ru-RU" b="0" dirty="0">
              <a:effectLst/>
            </a:endParaRPr>
          </a:p>
          <a:p>
            <a:pPr indent="4445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IV - сниженный уровень мотивации учения;</a:t>
            </a:r>
            <a:endParaRPr lang="ru-RU" b="0" dirty="0">
              <a:effectLst/>
            </a:endParaRPr>
          </a:p>
          <a:p>
            <a:pPr indent="444500"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V - низкий уровень мотивации учения.</a:t>
            </a:r>
            <a:endParaRPr lang="ru-RU" b="0" dirty="0">
              <a:effectLst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10A325C-8281-1338-6E95-1E8A98FF5B79}"/>
              </a:ext>
            </a:extLst>
          </p:cNvPr>
          <p:cNvSpPr/>
          <p:nvPr/>
        </p:nvSpPr>
        <p:spPr>
          <a:xfrm>
            <a:off x="5706533" y="1693333"/>
            <a:ext cx="6358467" cy="4673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246393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xmlns="" id="{EF6FC26C-14E9-EAE0-A2D2-92040A3FB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7857" y="1685540"/>
            <a:ext cx="7204075" cy="4219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354F61B-47E2-AEEF-9698-D34756AD96EB}"/>
              </a:ext>
            </a:extLst>
          </p:cNvPr>
          <p:cNvSpPr txBox="1"/>
          <p:nvPr/>
        </p:nvSpPr>
        <p:spPr>
          <a:xfrm>
            <a:off x="2768600" y="296559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D28C7C5-FA3F-5B58-5B1B-676224994A5B}"/>
              </a:ext>
            </a:extLst>
          </p:cNvPr>
          <p:cNvSpPr txBox="1"/>
          <p:nvPr/>
        </p:nvSpPr>
        <p:spPr>
          <a:xfrm>
            <a:off x="2768600" y="446542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Результаты д</a:t>
            </a:r>
            <a:r>
              <a:rPr lang="ru-RU" sz="2000" b="0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иагностики уровня учебной мотивации младших школьников по Н. Г. </a:t>
            </a:r>
            <a:r>
              <a:rPr lang="ru-RU" sz="2000" b="0" i="0" u="none" strike="noStrike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Лускановой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08656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7D0D3F2-8714-29DF-3E29-6915F77BE5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1D890418-5EE2-4B3F-D566-BF70128061C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xmlns="" id="{0B54FE59-1563-A4EF-7B7D-CD0D1CE87F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17800" y="1244591"/>
            <a:ext cx="6722534" cy="411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764933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16E2A6B-790A-8EAE-96C6-E7207D52CFFF}"/>
              </a:ext>
            </a:extLst>
          </p:cNvPr>
          <p:cNvSpPr txBox="1"/>
          <p:nvPr/>
        </p:nvSpPr>
        <p:spPr>
          <a:xfrm>
            <a:off x="1092201" y="1604370"/>
            <a:ext cx="60960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111111"/>
                </a:solidFill>
                <a:effectLst/>
                <a:latin typeface="Times New Roman" panose="02020603050405020304" pitchFamily="18" charset="0"/>
              </a:rPr>
              <a:t>Цель: Диагностика учебной мотивации студентов.</a:t>
            </a:r>
            <a:endParaRPr lang="ru-RU" b="0" dirty="0">
              <a:effectLst/>
            </a:endParaRPr>
          </a:p>
          <a:p>
            <a:pPr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Количество вопросов в тесте 34, время прохождения 5 минут.</a:t>
            </a:r>
            <a:endParaRPr lang="ru-RU" b="0" dirty="0">
              <a:effectLst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F68C96D-53D9-B262-3BC7-6CF7F1B1040A}"/>
              </a:ext>
            </a:extLst>
          </p:cNvPr>
          <p:cNvSpPr txBox="1"/>
          <p:nvPr/>
        </p:nvSpPr>
        <p:spPr>
          <a:xfrm>
            <a:off x="2887133" y="406626"/>
            <a:ext cx="6096000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Bef>
                <a:spcPts val="1200"/>
              </a:spcBef>
              <a:spcAft>
                <a:spcPts val="1200"/>
              </a:spcAft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800" b="1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иагностика учебной мотивации студентов (</a:t>
            </a:r>
            <a:r>
              <a:rPr lang="ru-RU" sz="1800" b="1" i="0" u="none" strike="noStrike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А.А.Реан</a:t>
            </a:r>
            <a:r>
              <a:rPr lang="ru-RU" sz="1800" b="1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1800" b="1" i="0" u="none" strike="noStrike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В.А.Якунин</a:t>
            </a:r>
            <a:r>
              <a:rPr lang="ru-RU" sz="1800" b="1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модификация </a:t>
            </a:r>
            <a:r>
              <a:rPr lang="ru-RU" sz="1800" b="1" i="0" u="none" strike="noStrike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Н.Ц.Бадмаевой</a:t>
            </a:r>
            <a:r>
              <a:rPr lang="ru-RU" sz="1800" b="1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b="1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0BCC649-DCB2-8A4C-8EBE-ECD621BDD076}"/>
              </a:ext>
            </a:extLst>
          </p:cNvPr>
          <p:cNvSpPr txBox="1"/>
          <p:nvPr/>
        </p:nvSpPr>
        <p:spPr>
          <a:xfrm>
            <a:off x="1092201" y="2958587"/>
            <a:ext cx="6096000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1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Инструкция к тесту!</a:t>
            </a:r>
            <a:r>
              <a:rPr lang="ru-RU" dirty="0"/>
              <a:t/>
            </a:r>
            <a:br>
              <a:rPr lang="ru-RU" dirty="0"/>
            </a:b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Оцените по 5-балльной системе приведенные мотивы учебной деятельности по значимости для Вас: 1 балл соответствует минимальной значимости мотива, 5 баллов – максимальной.</a:t>
            </a:r>
            <a:endParaRPr lang="ru-RU" b="0" dirty="0">
              <a:effectLst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454978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B9CC9D6-BA40-15FE-D1C3-49505D92108F}"/>
              </a:ext>
            </a:extLst>
          </p:cNvPr>
          <p:cNvSpPr txBox="1"/>
          <p:nvPr/>
        </p:nvSpPr>
        <p:spPr>
          <a:xfrm>
            <a:off x="2108200" y="1327765"/>
            <a:ext cx="6096000" cy="4862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• Шкала 1. Коммуникативные мотивы: 7, 10, 14, 32.</a:t>
            </a:r>
            <a:endParaRPr lang="ru-RU" b="0" dirty="0">
              <a:effectLst/>
            </a:endParaRPr>
          </a:p>
          <a:p>
            <a:pPr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• Шкала 2. Мотивы избегания: 6, 12, 13, 15, 19.</a:t>
            </a:r>
            <a:endParaRPr lang="ru-RU" b="0" dirty="0">
              <a:effectLst/>
            </a:endParaRPr>
          </a:p>
          <a:p>
            <a:pPr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• Шкала 3. Мотивы престижа: 8, 9, 29, 30, 34.</a:t>
            </a:r>
            <a:endParaRPr lang="ru-RU" b="0" dirty="0">
              <a:effectLst/>
            </a:endParaRPr>
          </a:p>
          <a:p>
            <a:pPr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• Шкала 4. Профессиональные мотивы: 1, 2, 3, 4, 5, 26.</a:t>
            </a:r>
            <a:endParaRPr lang="ru-RU" b="0" dirty="0">
              <a:effectLst/>
            </a:endParaRPr>
          </a:p>
          <a:p>
            <a:pPr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• Шкала 5. Мотивы творческой самореализации: 27, 28.</a:t>
            </a:r>
            <a:endParaRPr lang="ru-RU" b="0" dirty="0">
              <a:effectLst/>
            </a:endParaRPr>
          </a:p>
          <a:p>
            <a:pPr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• Шкала 6. Учебно-познавательные мотивы: 17, 18, 20, 21, 22, 23, 24.</a:t>
            </a:r>
            <a:endParaRPr lang="ru-RU" b="0" dirty="0">
              <a:effectLst/>
            </a:endParaRPr>
          </a:p>
          <a:p>
            <a:pPr rtl="0">
              <a:spcBef>
                <a:spcPts val="1200"/>
              </a:spcBef>
              <a:spcAft>
                <a:spcPts val="1200"/>
              </a:spcAft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• Шкала 7. Социальные мотивы: 11, 16, 25, 31, 33.</a:t>
            </a:r>
            <a:endParaRPr lang="ru-RU" b="0" dirty="0">
              <a:effectLst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020A10C-CAAE-24FD-E956-FE92244C9FFC}"/>
              </a:ext>
            </a:extLst>
          </p:cNvPr>
          <p:cNvSpPr txBox="1"/>
          <p:nvPr/>
        </p:nvSpPr>
        <p:spPr>
          <a:xfrm>
            <a:off x="3742266" y="398033"/>
            <a:ext cx="4216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ОБРАБОТКА РЕЗУЛЬТАТОВ</a:t>
            </a:r>
          </a:p>
        </p:txBody>
      </p:sp>
    </p:spTree>
    <p:extLst>
      <p:ext uri="{BB962C8B-B14F-4D97-AF65-F5344CB8AC3E}">
        <p14:creationId xmlns:p14="http://schemas.microsoft.com/office/powerpoint/2010/main" xmlns="" val="21772209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5196D0F-D828-05D9-91E7-0F5FD30C1AFA}"/>
              </a:ext>
            </a:extLst>
          </p:cNvPr>
          <p:cNvSpPr txBox="1"/>
          <p:nvPr/>
        </p:nvSpPr>
        <p:spPr>
          <a:xfrm>
            <a:off x="1100667" y="1292466"/>
            <a:ext cx="8026400" cy="47397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4500" algn="just" rtl="0">
              <a:spcBef>
                <a:spcPts val="1200"/>
              </a:spcBef>
            </a:pPr>
            <a:r>
              <a:rPr lang="ru-RU" sz="1800" b="1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Цель программы:</a:t>
            </a: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 создание социально-психологических условий для выработки самими школьниками эффективного стиля познавательной учебной деятельности.</a:t>
            </a:r>
            <a:endParaRPr lang="ru-RU" b="0" dirty="0">
              <a:effectLst/>
            </a:endParaRPr>
          </a:p>
          <a:p>
            <a:pPr indent="444500" algn="just" rtl="0">
              <a:spcBef>
                <a:spcPts val="1200"/>
              </a:spcBef>
            </a:pPr>
            <a:r>
              <a:rPr lang="ru-RU" sz="1800" b="1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Задачи</a:t>
            </a:r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</a:rPr>
              <a:t>:</a:t>
            </a:r>
          </a:p>
          <a:p>
            <a:pPr indent="444500" algn="just" rtl="0">
              <a:spcBef>
                <a:spcPts val="1200"/>
              </a:spcBef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сформировать у детей необходимую позитивную мотивацию</a:t>
            </a:r>
            <a:endParaRPr lang="ru-RU" dirty="0">
              <a:solidFill>
                <a:srgbClr val="333333"/>
              </a:solidFill>
              <a:latin typeface="Times New Roman" panose="02020603050405020304" pitchFamily="18" charset="0"/>
            </a:endParaRPr>
          </a:p>
          <a:p>
            <a:pPr indent="444500" algn="just" rtl="0">
              <a:spcBef>
                <a:spcPts val="1200"/>
              </a:spcBef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сформировать у школьников необходимые и доступные им на данном этапе развития навыки самоанализа;</a:t>
            </a:r>
            <a:endParaRPr lang="ru-RU" dirty="0">
              <a:solidFill>
                <a:srgbClr val="333333"/>
              </a:solidFill>
              <a:latin typeface="Times New Roman" panose="02020603050405020304" pitchFamily="18" charset="0"/>
            </a:endParaRPr>
          </a:p>
          <a:p>
            <a:pPr indent="444500" algn="just" rtl="0">
              <a:spcBef>
                <a:spcPts val="1200"/>
              </a:spcBef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дать обучающимся возможность познать свои сильные стороны и научиться опираться на них в процессе учебных занятий;</a:t>
            </a:r>
            <a:endParaRPr lang="ru-RU" dirty="0"/>
          </a:p>
          <a:p>
            <a:pPr indent="444500" algn="just" rtl="0">
              <a:spcBef>
                <a:spcPts val="1200"/>
              </a:spcBef>
            </a:pPr>
            <a:r>
              <a:rPr lang="ru-RU" sz="1800" b="0" i="0" u="none" strike="noStrike" dirty="0">
                <a:solidFill>
                  <a:srgbClr val="333333"/>
                </a:solidFill>
                <a:effectLst/>
                <a:latin typeface="Times New Roman" panose="02020603050405020304" pitchFamily="18" charset="0"/>
              </a:rPr>
              <a:t>предоставить детям возможность познать слабые стороны своей познавательной деятельности и дать представления о способах их развития или приспособления к ним.</a:t>
            </a:r>
            <a:endParaRPr lang="ru-RU" b="0" dirty="0">
              <a:effectLst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7B854329-C4E3-FD74-31C7-FC7C2E3F4654}"/>
              </a:ext>
            </a:extLst>
          </p:cNvPr>
          <p:cNvSpPr txBox="1"/>
          <p:nvPr/>
        </p:nvSpPr>
        <p:spPr>
          <a:xfrm>
            <a:off x="2743200" y="201768"/>
            <a:ext cx="60960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Коррекционно-развивающ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ая</a:t>
            </a:r>
            <a:r>
              <a:rPr lang="ru-RU" sz="2000" b="1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 программа формирования и повышения учебной мотивации младших школьников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xmlns="" val="41929442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xmlns="" id="{A0EE078D-C2B6-8F1D-292C-1F5806F226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59070689"/>
              </p:ext>
            </p:extLst>
          </p:nvPr>
        </p:nvGraphicFramePr>
        <p:xfrm>
          <a:off x="1367247" y="1323704"/>
          <a:ext cx="9283338" cy="4876305"/>
        </p:xfrm>
        <a:graphic>
          <a:graphicData uri="http://schemas.openxmlformats.org/drawingml/2006/table">
            <a:tbl>
              <a:tblPr/>
              <a:tblGrid>
                <a:gridCol w="1288044">
                  <a:extLst>
                    <a:ext uri="{9D8B030D-6E8A-4147-A177-3AD203B41FA5}">
                      <a16:colId xmlns:a16="http://schemas.microsoft.com/office/drawing/2014/main" xmlns="" val="1270889115"/>
                    </a:ext>
                  </a:extLst>
                </a:gridCol>
                <a:gridCol w="5513454">
                  <a:extLst>
                    <a:ext uri="{9D8B030D-6E8A-4147-A177-3AD203B41FA5}">
                      <a16:colId xmlns:a16="http://schemas.microsoft.com/office/drawing/2014/main" xmlns="" val="3757506838"/>
                    </a:ext>
                  </a:extLst>
                </a:gridCol>
                <a:gridCol w="2481840">
                  <a:extLst>
                    <a:ext uri="{9D8B030D-6E8A-4147-A177-3AD203B41FA5}">
                      <a16:colId xmlns:a16="http://schemas.microsoft.com/office/drawing/2014/main" xmlns="" val="3864528753"/>
                    </a:ext>
                  </a:extLst>
                </a:gridCol>
              </a:tblGrid>
              <a:tr h="41037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1200"/>
                        </a:spcBef>
                      </a:pPr>
                      <a:r>
                        <a:rPr lang="ru-RU" sz="1600" b="1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1200"/>
                        </a:spcBef>
                      </a:pPr>
                      <a:r>
                        <a:rPr lang="ru-RU" sz="1600" b="1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Тема занятия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1200"/>
                        </a:spcBef>
                      </a:pPr>
                      <a:r>
                        <a:rPr lang="ru-RU" sz="1600" b="1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часов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0601782"/>
                  </a:ext>
                </a:extLst>
              </a:tr>
              <a:tr h="748362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1200"/>
                        </a:spcBef>
                      </a:pPr>
                      <a:r>
                        <a:rPr lang="ru-RU" sz="1600" b="1" i="0" u="none" strike="noStrike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444500" algn="just" rtl="0" fontAlgn="t"/>
                      <a:r>
                        <a:rPr lang="ru-RU" sz="16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Игровой тренинг  «Активизация познавательной деятельности младших школьников»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1200"/>
                        </a:spcBef>
                      </a:pPr>
                      <a:r>
                        <a:rPr lang="ru-RU" sz="1600" b="0" i="0" u="none" strike="noStrike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мин.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653878463"/>
                  </a:ext>
                </a:extLst>
              </a:tr>
              <a:tr h="579367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1200"/>
                        </a:spcBef>
                      </a:pPr>
                      <a:r>
                        <a:rPr lang="ru-RU" sz="1600" b="1" i="0" u="none" strike="noStrike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444500" algn="just" rtl="0" fontAlgn="t">
                        <a:spcBef>
                          <a:spcPts val="1200"/>
                        </a:spcBef>
                      </a:pPr>
                      <a:r>
                        <a:rPr lang="ru-RU" sz="16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Развивающее занятие «Внимание – мой главный помощник в учёбе»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1200"/>
                        </a:spcBef>
                      </a:pPr>
                      <a:r>
                        <a:rPr lang="ru-RU" sz="1600" b="0" i="0" u="none" strike="noStrike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мин.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63258836"/>
                  </a:ext>
                </a:extLst>
              </a:tr>
              <a:tr h="579367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1200"/>
                        </a:spcBef>
                      </a:pPr>
                      <a:r>
                        <a:rPr lang="ru-RU" sz="1600" b="1" i="0" u="none" strike="noStrike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444500" algn="just" rtl="0" fontAlgn="t">
                        <a:spcBef>
                          <a:spcPts val="1200"/>
                        </a:spcBef>
                      </a:pPr>
                      <a:r>
                        <a:rPr lang="ru-RU" sz="16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Урок-тренинг «Развиваем память и внимание»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1200"/>
                        </a:spcBef>
                      </a:pPr>
                      <a:r>
                        <a:rPr lang="ru-RU" sz="1600" b="0" i="0" u="none" strike="noStrike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мин.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77216061"/>
                  </a:ext>
                </a:extLst>
              </a:tr>
              <a:tr h="41037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1200"/>
                        </a:spcBef>
                      </a:pPr>
                      <a:r>
                        <a:rPr lang="ru-RU" sz="1600" b="1" i="0" u="none" strike="noStrike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444500" algn="just" rtl="0" fontAlgn="t">
                        <a:spcBef>
                          <a:spcPts val="1200"/>
                        </a:spcBef>
                      </a:pPr>
                      <a:r>
                        <a:rPr lang="ru-RU" sz="1600" b="0" i="0" u="none" strike="noStrike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Развивающее занятие «Тайны хорошей памяти»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1200"/>
                        </a:spcBef>
                      </a:pPr>
                      <a:r>
                        <a:rPr lang="ru-RU" sz="16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мин.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334068879"/>
                  </a:ext>
                </a:extLst>
              </a:tr>
              <a:tr h="41037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1200"/>
                        </a:spcBef>
                      </a:pPr>
                      <a:r>
                        <a:rPr lang="ru-RU" sz="1600" b="1" i="0" u="none" strike="noStrike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444500" algn="just" rtl="0" fontAlgn="t">
                        <a:spcBef>
                          <a:spcPts val="1200"/>
                        </a:spcBef>
                      </a:pPr>
                      <a:r>
                        <a:rPr lang="ru-RU" sz="1600" b="0" i="0" u="none" strike="noStrike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Развивающее занятие «Тайны хорошей памяти»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1200"/>
                        </a:spcBef>
                      </a:pPr>
                      <a:r>
                        <a:rPr lang="ru-RU" sz="16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мин.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7254029"/>
                  </a:ext>
                </a:extLst>
              </a:tr>
              <a:tr h="917359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1200"/>
                        </a:spcBef>
                      </a:pPr>
                      <a:r>
                        <a:rPr lang="ru-RU" sz="1600" b="1" i="0" u="none" strike="noStrike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444500" algn="just" rtl="0" fontAlgn="t">
                        <a:spcBef>
                          <a:spcPts val="1200"/>
                        </a:spcBef>
                      </a:pPr>
                      <a:r>
                        <a:rPr lang="ru-RU" sz="1600" b="0" i="0" u="none" strike="noStrike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Занятие 5.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indent="444500" algn="just" rtl="0" fontAlgn="t">
                        <a:spcBef>
                          <a:spcPts val="1200"/>
                        </a:spcBef>
                      </a:pPr>
                      <a:r>
                        <a:rPr lang="ru-RU" sz="1600" b="0" i="0" u="none" strike="noStrike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Развивающее занятие "Приемы успешного запоминания"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1200"/>
                        </a:spcBef>
                      </a:pPr>
                      <a:r>
                        <a:rPr lang="ru-RU" sz="16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мин.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479083972"/>
                  </a:ext>
                </a:extLst>
              </a:tr>
              <a:tr h="41037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1200"/>
                        </a:spcBef>
                      </a:pPr>
                      <a:r>
                        <a:rPr lang="ru-RU" sz="1600" b="1" i="0" u="none" strike="noStrike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444500" algn="just" rtl="0" fontAlgn="t">
                        <a:spcBef>
                          <a:spcPts val="1200"/>
                        </a:spcBef>
                      </a:pPr>
                      <a:r>
                        <a:rPr lang="ru-RU" sz="1600" b="0" i="0" u="none" strike="noStrike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Тренинг «Я учусь запоминать»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1200"/>
                        </a:spcBef>
                      </a:pPr>
                      <a:r>
                        <a:rPr lang="ru-RU" sz="16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мин.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751284869"/>
                  </a:ext>
                </a:extLst>
              </a:tr>
              <a:tr h="41037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1200"/>
                        </a:spcBef>
                      </a:pPr>
                      <a:r>
                        <a:rPr lang="ru-RU" sz="1600" b="1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indent="444500" algn="just" rtl="0" fontAlgn="t">
                        <a:spcBef>
                          <a:spcPts val="1200"/>
                        </a:spcBef>
                      </a:pPr>
                      <a:r>
                        <a:rPr lang="ru-RU" sz="1600" b="0" i="0" u="none" strike="noStrike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Тренинг «Я учусь запоминать»</a:t>
                      </a:r>
                      <a:endParaRPr lang="ru-RU" sz="1600" b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1200"/>
                        </a:spcBef>
                      </a:pPr>
                      <a:r>
                        <a:rPr lang="ru-RU" sz="16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мин.</a:t>
                      </a:r>
                      <a:endParaRPr lang="ru-RU" sz="16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32635" marB="32635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25511918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xmlns="" id="{B3E3558A-DA6E-E44C-123F-6CDB329193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89450" y="18018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6A13804-246F-4A12-9D48-5B9C8C9FB683}"/>
              </a:ext>
            </a:extLst>
          </p:cNvPr>
          <p:cNvSpPr txBox="1"/>
          <p:nvPr/>
        </p:nvSpPr>
        <p:spPr>
          <a:xfrm>
            <a:off x="4127863" y="530652"/>
            <a:ext cx="373597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Тематическое планирование</a:t>
            </a:r>
          </a:p>
        </p:txBody>
      </p:sp>
    </p:spTree>
    <p:extLst>
      <p:ext uri="{BB962C8B-B14F-4D97-AF65-F5344CB8AC3E}">
        <p14:creationId xmlns:p14="http://schemas.microsoft.com/office/powerpoint/2010/main" xmlns="" val="11167557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73559BD-0B34-5573-4EFD-B4CD09B83002}"/>
              </a:ext>
            </a:extLst>
          </p:cNvPr>
          <p:cNvSpPr txBox="1"/>
          <p:nvPr/>
        </p:nvSpPr>
        <p:spPr>
          <a:xfrm>
            <a:off x="1286933" y="855134"/>
            <a:ext cx="7857067" cy="3662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Bef>
                <a:spcPts val="1200"/>
              </a:spcBef>
            </a:pPr>
            <a:r>
              <a:rPr lang="ru-RU" sz="2000" b="1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Программа семинара для учителей по формированию учебной мотивации обучающихся 5-7 классов</a:t>
            </a:r>
          </a:p>
          <a:p>
            <a:pPr algn="ctr" rtl="0">
              <a:spcBef>
                <a:spcPts val="1200"/>
              </a:spcBef>
            </a:pPr>
            <a:endParaRPr lang="ru-RU" sz="2000" b="1" dirty="0">
              <a:solidFill>
                <a:srgbClr val="FF0000"/>
              </a:solidFill>
              <a:effectLst/>
            </a:endParaRPr>
          </a:p>
          <a:p>
            <a:pPr algn="just" rtl="0"/>
            <a:r>
              <a:rPr lang="ru-RU" sz="1800" b="0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Цель программы: </a:t>
            </a:r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</a:rPr>
              <a:t>создать условия для обобщения и систематизации приемов,</a:t>
            </a:r>
            <a:endParaRPr lang="ru-RU" b="0" dirty="0">
              <a:effectLst/>
            </a:endParaRPr>
          </a:p>
          <a:p>
            <a:pPr algn="just" rtl="0"/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</a:rPr>
              <a:t>методов и средств изучения и развития мотивов учения школьников.</a:t>
            </a:r>
            <a:endParaRPr lang="ru-RU" b="0" dirty="0">
              <a:effectLst/>
            </a:endParaRPr>
          </a:p>
          <a:p>
            <a:pPr algn="just" rtl="0"/>
            <a:endParaRPr lang="ru-RU" sz="1800" b="0" i="0" u="none" strike="noStrike" dirty="0">
              <a:solidFill>
                <a:srgbClr val="1A1A1A"/>
              </a:solidFill>
              <a:effectLst/>
              <a:latin typeface="Times New Roman" panose="02020603050405020304" pitchFamily="18" charset="0"/>
            </a:endParaRPr>
          </a:p>
          <a:p>
            <a:pPr algn="just" rtl="0"/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</a:rPr>
              <a:t>Задачи :</a:t>
            </a:r>
          </a:p>
          <a:p>
            <a:pPr algn="just" rtl="0"/>
            <a:endParaRPr lang="ru-RU" b="0" dirty="0">
              <a:effectLst/>
            </a:endParaRPr>
          </a:p>
          <a:p>
            <a:pPr marL="342900" indent="-342900" algn="just" rtl="0">
              <a:buFont typeface="+mj-lt"/>
              <a:buAutoNum type="arabicPeriod"/>
            </a:pPr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</a:rPr>
              <a:t>изучить особенности формирования учебной мотивации у школьников;</a:t>
            </a:r>
            <a:endParaRPr lang="ru-RU" b="0" dirty="0">
              <a:effectLst/>
            </a:endParaRPr>
          </a:p>
          <a:p>
            <a:pPr marL="342900" indent="-342900" algn="just" rtl="0">
              <a:buFont typeface="+mj-lt"/>
              <a:buAutoNum type="arabicPeriod"/>
            </a:pPr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</a:rPr>
              <a:t>рассмотреть различные методы и приемы, позволяющие осуществлять управление</a:t>
            </a:r>
            <a:r>
              <a:rPr lang="ru-RU" dirty="0"/>
              <a:t> </a:t>
            </a:r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</a:rPr>
              <a:t>мотивационной сферой;</a:t>
            </a:r>
            <a:endParaRPr lang="ru-RU" b="0" dirty="0">
              <a:effectLst/>
            </a:endParaRPr>
          </a:p>
          <a:p>
            <a:pPr marL="342900" indent="-342900" algn="just" rtl="0">
              <a:buFont typeface="+mj-lt"/>
              <a:buAutoNum type="arabicPeriod"/>
            </a:pPr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</a:rPr>
              <a:t>познакомить учителей с диагностическими методами изучения мотивации.</a:t>
            </a: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38C3E908-9F5F-4960-C7FC-3F008462A64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13756" y="4446766"/>
            <a:ext cx="3603102" cy="2399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98262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C236F5F-357C-D84B-F8AE-F7D39544A7B0}"/>
              </a:ext>
            </a:extLst>
          </p:cNvPr>
          <p:cNvSpPr txBox="1"/>
          <p:nvPr/>
        </p:nvSpPr>
        <p:spPr>
          <a:xfrm>
            <a:off x="838200" y="618066"/>
            <a:ext cx="9406466" cy="4001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Bef>
                <a:spcPts val="1200"/>
              </a:spcBef>
            </a:pPr>
            <a:r>
              <a:rPr lang="ru-RU" sz="2000" b="1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Тренинг мотивации учебной деятельности младших школьников</a:t>
            </a:r>
            <a:endParaRPr lang="ru-RU" sz="2000" b="1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0"/>
            <a:endParaRPr lang="ru-RU" sz="1800" b="0" i="0" u="none" strike="noStrike" dirty="0">
              <a:solidFill>
                <a:srgbClr val="1A1A1A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0"/>
            <a:r>
              <a:rPr lang="ru-RU" sz="1800" b="0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социально-психологических условий для выработки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0"/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самими школьниками эффективного стиля познавательной учебной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0"/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деятельности.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0"/>
            <a:endParaRPr lang="ru-RU" sz="1800" b="0" i="0" u="none" strike="noStrike" dirty="0">
              <a:solidFill>
                <a:srgbClr val="1A1A1A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0"/>
            <a:r>
              <a:rPr lang="ru-RU" sz="1800" b="0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0"/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сформировать у детей необходимую позитивную мотивацию;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0"/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сформировать у школьников необходимые и доступные им на данном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этапе развития навыки самоанализа и саморефлексии;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0"/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дать обучающимся возможность познать свои сильные стороны и научиться опираться на них в процессе учебных занятий.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8325274-FD25-E6B3-601C-F7B92B0F9E8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1333" y="3890358"/>
            <a:ext cx="4353518" cy="2866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60512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615491B-959C-D35E-C80A-9605964D981F}"/>
              </a:ext>
            </a:extLst>
          </p:cNvPr>
          <p:cNvSpPr txBox="1"/>
          <p:nvPr/>
        </p:nvSpPr>
        <p:spPr>
          <a:xfrm>
            <a:off x="791633" y="668866"/>
            <a:ext cx="10608733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Bef>
                <a:spcPts val="1200"/>
              </a:spcBef>
            </a:pPr>
            <a:r>
              <a:rPr lang="ru-RU" sz="2000" b="1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Тренинг повышения уровня учебной мотивации студентов</a:t>
            </a:r>
          </a:p>
          <a:p>
            <a:pPr algn="ctr" rtl="0">
              <a:spcBef>
                <a:spcPts val="1200"/>
              </a:spcBef>
            </a:pPr>
            <a:endParaRPr lang="ru-RU" sz="2000" b="1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0"/>
            <a:r>
              <a:rPr lang="ru-RU" sz="1800" b="0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социально-психологических условий для выработки самими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0"/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студентами эффективного стиля познавательной учебной деятельности и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0"/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формирования стрессоустойчивости.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0"/>
            <a:endParaRPr lang="ru-RU" sz="1800" b="0" i="0" u="none" strike="noStrike" dirty="0">
              <a:solidFill>
                <a:srgbClr val="1A1A1A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0"/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rtl="0">
              <a:buFont typeface="+mj-lt"/>
              <a:buAutoNum type="arabicPeriod"/>
            </a:pPr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сформировать у студентов необходимую позитивную мотивацию;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rtl="0">
              <a:buFont typeface="+mj-lt"/>
              <a:buAutoNum type="arabicPeriod"/>
            </a:pPr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сформировать необходимые и доступные им в период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 к экзаменам навыки самоанализа и саморефлексии;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rtl="0">
              <a:buFont typeface="+mj-lt"/>
              <a:buAutoNum type="arabicPeriod"/>
            </a:pPr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дать возможность познать свои сильные стороны и научиться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опираться на них.</a:t>
            </a: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A61C134-37FA-5D52-B4A7-6F1851A828C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91399" y="4023631"/>
            <a:ext cx="4643438" cy="271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10011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4DAEFD8-9583-2D74-84B5-69B7829B89D5}"/>
              </a:ext>
            </a:extLst>
          </p:cNvPr>
          <p:cNvSpPr txBox="1"/>
          <p:nvPr/>
        </p:nvSpPr>
        <p:spPr>
          <a:xfrm>
            <a:off x="1735666" y="575734"/>
            <a:ext cx="8398933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spcBef>
                <a:spcPts val="1200"/>
              </a:spcBef>
            </a:pPr>
            <a:r>
              <a:rPr lang="ru-RU" sz="2000" b="1" i="0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Тренинговое занятие по развитию учебной мотивации у подростков «Добьемся успехов»</a:t>
            </a:r>
          </a:p>
          <a:p>
            <a:pPr algn="ctr" rtl="0">
              <a:spcBef>
                <a:spcPts val="1200"/>
              </a:spcBef>
            </a:pPr>
            <a:endParaRPr lang="ru-RU" sz="2000" i="1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0"/>
            <a:r>
              <a:rPr lang="ru-RU" sz="1800" i="1" u="none" strike="noStrike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тренинга для подростков:</a:t>
            </a:r>
            <a:endParaRPr lang="ru-RU" i="1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0"/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мотивация на учебу.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0"/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формирование адекватной самооценки и уверенного поведения;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0"/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преодоление страхов и тревожности;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0"/>
            <a:r>
              <a:rPr lang="ru-RU" sz="1800" b="0" i="0" u="none" strike="noStrike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приобретение навыков работы в группе, сплоченности и взаимопомощи.</a:t>
            </a:r>
            <a:endParaRPr lang="ru-RU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7E0C82DA-376D-052B-2E91-6E50BF0BE0F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b="8395"/>
          <a:stretch/>
        </p:blipFill>
        <p:spPr>
          <a:xfrm>
            <a:off x="7769284" y="3326988"/>
            <a:ext cx="3220449" cy="3234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76345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08C02C0-8689-ADE8-8DC5-9470D11517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C9058F4-836E-FD86-6BD9-1810316629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364CB34-FF9F-4F22-B34E-9338D4F7752B}"/>
              </a:ext>
            </a:extLst>
          </p:cNvPr>
          <p:cNvSpPr txBox="1"/>
          <p:nvPr/>
        </p:nvSpPr>
        <p:spPr>
          <a:xfrm>
            <a:off x="76200" y="347133"/>
            <a:ext cx="12048067" cy="57631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СПИСОК РЕКОМЕНДУЕМЫХ КНИГ ПО ТЕМЕ 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Kokila" panose="020B0604020202020204" pitchFamily="34" charset="0"/>
              </a:rPr>
              <a:t> </a:t>
            </a: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Бланк Т.В. Формирование положительной мотивации как фактора успеха учебной деятельности младших школьников / Бланк Т.В. // Начальное обучение и воспитание: научно – методический журнал. – Харьков: Основа. 2019 № 16/18. - С. 2-9.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</a:pPr>
            <a:r>
              <a:rPr lang="ru-RU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Вартанова</a:t>
            </a: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 И.И. Проблема мотивации учебной деятельности /, Московский гос. ун-т им. М. В. Ломоносова - М.: Акрополь, 2019 - 155 с.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Гордеева Т.О., Сычев О.А., Осин Е.Н. Внутренняя и внешняя учебная мотивация студентов: их источники и влияние на психологическое благополучие // Вопросы психологии. 2017 №1.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Гордеева Т.О., Шепелева Е.А. Внутренняя и внешняя учебная мотивация академически успешных школьников //Вестник Московского университета. Серия 14 Психология. – 2021 . – № 3 . – С. 33–45. 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Гордеева, Т.О. Мотивация школьников XXI века: практические советы. / Т.О. Гордеева. – Москва: Благотворительный фонд «Вклад в будущее», 2022 – 135 с. ISBN 978-5-6047576-0-4.  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21144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69F285D-27C5-0CBA-C014-5A214E4F855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1F12B95-5229-67E0-2ADD-0D7C7CAA07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794F9C72-8E76-76C1-4FBD-D0E020326832}"/>
              </a:ext>
            </a:extLst>
          </p:cNvPr>
          <p:cNvSpPr txBox="1"/>
          <p:nvPr/>
        </p:nvSpPr>
        <p:spPr>
          <a:xfrm>
            <a:off x="380999" y="389465"/>
            <a:ext cx="11548533" cy="59121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ctr"/>
            <a:r>
              <a:rPr lang="ru-RU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ИНТЕРНЕТ-ОБЗОР САЙТОВ РЕКОМЕНДУЕМЫХ  ПО ТЕМЕ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 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Большакова Н.В. Мотивация учебной деятельности и ее формирование. – 2017. </a:t>
            </a:r>
            <a:r>
              <a:rPr lang="ru-RU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  <a:hlinkClick r:id="rId3"/>
              </a:rPr>
              <a:t>https://multiurok.ru/files/motivatsiia-uchiebnoi-dieiatiel-nosti-i-ieie-formi.html?ysclid=m7d4k4ytd3115210820</a:t>
            </a: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 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</a:pPr>
            <a:r>
              <a:rPr lang="ru-RU" sz="18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Генова</a:t>
            </a: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 Т.Н. Мотивация учебной деятельности современного студента. – 2022 г. </a:t>
            </a:r>
            <a:r>
              <a:rPr lang="ru-RU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  <a:hlinkClick r:id="rId4"/>
              </a:rPr>
              <a:t>https://moluch.ru/archive/442/96709/</a:t>
            </a: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. 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Герасимова А.С. Теория учебной мотивации в отечественной психологии. </a:t>
            </a:r>
            <a:r>
              <a:rPr lang="ru-RU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  <a:hlinkClick r:id="rId5"/>
              </a:rPr>
              <a:t>http://www.ipras.ru/cntnt/rus/dop_dokume/mezhdunaro/nauchnye_m/razdel_2_p/gerasimova.html</a:t>
            </a: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 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Грекова В.А. Психология учебной мотивации обучающихся. Учебная мотивация: основные теории и подходы </a:t>
            </a:r>
            <a:r>
              <a:rPr lang="ru-RU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  <a:hlinkClick r:id="rId6"/>
              </a:rPr>
              <a:t>https://cyberleninka.ru/article/n/psihologiya-uchebnoy-motivatsii-obuchayuschihsya-uchebnaya-motivatsiya-osnovnye-teorii-i-podhody</a:t>
            </a: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 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Клепач Ю.В. –2019г. https://cyberleninka.ru/article/n/osobennosti-motivatsii-uchebnoy-deyatelnosti-podrostkov . 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Крылова Д. А. Учебная мотивация младших школьников. – 2016. 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URL:</a:t>
            </a:r>
            <a:r>
              <a:rPr lang="en-US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  <a:hlinkClick r:id="rId7"/>
              </a:rPr>
              <a:t> https://moluch.ru/archive/127/35135/</a:t>
            </a:r>
            <a:r>
              <a:rPr lang="en-US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.  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Крылова Д.А. Учебная мотивация младших школьников. –2019г. </a:t>
            </a:r>
            <a:r>
              <a:rPr lang="ru-RU" sz="1800" u="sng" dirty="0">
                <a:solidFill>
                  <a:srgbClr val="467886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  <a:hlinkClick r:id="rId7"/>
              </a:rPr>
              <a:t>https://moluch.ru/archive/127/35135/</a:t>
            </a:r>
            <a:r>
              <a:rPr lang="ru-RU" sz="1800" u="sng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Kokila" panose="020B0604020202020204" pitchFamily="34" charset="0"/>
              </a:rPr>
              <a:t>. </a:t>
            </a:r>
            <a:endParaRPr lang="ru-RU" sz="1400" dirty="0">
              <a:effectLst/>
              <a:latin typeface="Aptos" panose="020B0004020202020204" pitchFamily="34" charset="0"/>
              <a:ea typeface="Aptos" panose="020B0004020202020204" pitchFamily="34" charset="0"/>
              <a:cs typeface="Kokil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597822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</TotalTime>
  <Words>1302</Words>
  <Application>Microsoft Office PowerPoint</Application>
  <PresentationFormat>Произвольный</PresentationFormat>
  <Paragraphs>234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Портфолио на тему «Психология учебной мотивации»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Портфолио на тему «Психология учебной мотивации»</dc:title>
  <dc:creator>Виктория Мокина</dc:creator>
  <cp:lastModifiedBy>Пользователь Windows</cp:lastModifiedBy>
  <cp:revision>2</cp:revision>
  <dcterms:created xsi:type="dcterms:W3CDTF">2025-02-20T11:30:08Z</dcterms:created>
  <dcterms:modified xsi:type="dcterms:W3CDTF">2025-10-08T04:23:50Z</dcterms:modified>
</cp:coreProperties>
</file>