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848FA-0DD2-4EAB-9D07-FB2746061F51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F20DF-BB34-4CA1-9253-E7531BCB42D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User\Downloads\1640523095_19-abrakadabra-fun-p-shablon-dlya-prezentatsii-angliiskii-yazik-20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68347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050" name="Picture 2" descr="C:\Users\User\Downloads\1640523059_6-abrakadabra-fun-p-shablon-dlya-prezentatsii-angliiskii-yazik-6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76829" cy="6858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3074" name="Picture 2" descr="C:\Users\User\Downloads\1640523045_41-abrakadabra-fun-p-shablon-dlya-prezentatsii-angliiskii-yazik-42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08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8BB064-4A4E-4579-9573-27D288B17D47}" type="datetimeFigureOut">
              <a:rPr lang="ru-RU" smtClean="0"/>
              <a:pPr/>
              <a:t>26.02.2023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BD510-B195-486C-9171-814C2A147F7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4098" name="Picture 2" descr="C:\Users\User\Downloads\1640523026_17-abrakadabra-fun-p-shablon-dlya-prezentatsii-angliiskii-yazik-18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1"/>
            <a:ext cx="9144000" cy="686943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app.onlinetestpad.com/crosswords/iyklex2kx52to/statistics/table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gif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5;&#1072;%20&#1086;&#1090;&#1082;&#1088;&#1099;&#1090;&#1099;&#1081;%20&#1091;&#1088;&#1086;&#1082;\&#1090;&#1077;&#1082;&#1089;&#1090;%20&#1085;&#1072;%20&#1072;&#1085;&#1075;&#1083;&#1080;&#1081;&#1089;&#1082;&#1086;&#1084;.mp3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ЧЕЛОВЕК И ПРИРОДА. </a:t>
            </a:r>
            <a:b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ВРЕМЕНА ГРУППЫ PROGRESSIVE: </a:t>
            </a:r>
            <a:b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PRESENT, PAST, FUTURE – ОБРАЗОВАНИЕ</a:t>
            </a:r>
            <a:endParaRPr lang="ru-RU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589240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АНТИПОВА Л.Е.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3568" y="116632"/>
            <a:ext cx="77625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ГОСУДАРСТВЕННОЕ ПРОФЕССИОНАЛЬНОЕ ОБРАЗОВАТЕЛЬНОЕ УЧРЕЖДЕНИЕ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«ЮРГИНСКИЙ ТЕХНИКУМ МАШИНОСТРОЕНИЯ И ИНФОРМАЦИОННЫХ ТЕХНОЛОГИЙ»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4427984" y="6237312"/>
            <a:ext cx="360040" cy="432048"/>
          </a:xfrm>
          <a:prstGeom prst="actionButtonForwardNex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11560" y="1"/>
            <a:ext cx="7772400" cy="1196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ПРОВЕРКА ДОМАШНЕГО ЗАДАНИЯ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83568" y="764704"/>
            <a:ext cx="7772400" cy="1196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Времена группы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Continuous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(Progressive)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23528" y="2204864"/>
          <a:ext cx="8568951" cy="2407136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2856317"/>
                <a:gridCol w="2856317"/>
                <a:gridCol w="2856317"/>
              </a:tblGrid>
              <a:tr h="792088">
                <a:tc>
                  <a:txBody>
                    <a:bodyPr/>
                    <a:lstStyle/>
                    <a:p>
                      <a:pPr algn="ctr"/>
                      <a:endParaRPr lang="ru-RU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Am/is/are V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ing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Was/were V</a:t>
                      </a:r>
                    </a:p>
                    <a:p>
                      <a:pPr algn="ctr"/>
                      <a:r>
                        <a:rPr lang="en-US" sz="2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ing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Shall/will</a:t>
                      </a:r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be</a:t>
                      </a:r>
                    </a:p>
                    <a:p>
                      <a:pPr algn="ctr"/>
                      <a:r>
                        <a:rPr lang="en-US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 </a:t>
                      </a:r>
                      <a:r>
                        <a:rPr lang="en-US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ing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Действие</a:t>
                      </a:r>
                      <a:r>
                        <a:rPr lang="ru-RU" baseline="0" dirty="0" smtClean="0"/>
                        <a:t> сейчас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Процесс в прошлом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Процесс в будущем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62311" y="2204864"/>
            <a:ext cx="2223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Present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3928" y="2204864"/>
            <a:ext cx="1354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Past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372200" y="2204864"/>
            <a:ext cx="2039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Future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4427984" y="6237312"/>
            <a:ext cx="360040" cy="432048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107504" y="1124744"/>
            <a:ext cx="8784976" cy="338437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Past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0"/>
            <a:ext cx="8712968" cy="1196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/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Знание временных форм глагола способствует правильному усвоению и совершенствованию английского языка, его применению в различных реальных ситуациях. </a:t>
            </a: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95536" y="1340768"/>
            <a:ext cx="6000361" cy="28623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am playing computer games now.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What will you be doing at 3 o’clock tomorrow?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How long will you be reading your book at 5 o’clock?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He was watching TV at 7 o’clock 2 days ago?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What were they playing at that time yesterday?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You are sitting at my place now.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Where will you be drawing your picture at 9 o’clock?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Why are we writing this exercise now?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Who was retelling you this story at that time?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 will be  doing this task at that time in 2 days.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39552" y="4941168"/>
            <a:ext cx="1728192" cy="50405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Pres. </a:t>
            </a:r>
            <a:r>
              <a:rPr lang="en-US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635896" y="4941168"/>
            <a:ext cx="1728192" cy="50405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Fut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732240" y="4941168"/>
            <a:ext cx="1728192" cy="50405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Past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611948" y="1340768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Pres. </a:t>
            </a:r>
            <a:r>
              <a:rPr lang="en-US" b="1" dirty="0" err="1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211960" y="2780928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Pres. </a:t>
            </a:r>
            <a:r>
              <a:rPr lang="en-US" b="1" dirty="0" err="1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 smtClean="0">
              <a:solidFill>
                <a:srgbClr val="00B05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620060" y="1628800"/>
            <a:ext cx="11336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Fut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300192" y="1916832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Fut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508104" y="2204864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Past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724128" y="2492896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Past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228184" y="2996952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Fut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436096" y="3573016"/>
            <a:ext cx="1261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Past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436096" y="3861048"/>
            <a:ext cx="1133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Fut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932040" y="3284984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Pres. </a:t>
            </a:r>
            <a:r>
              <a:rPr lang="en-US" b="1" dirty="0" err="1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Prog</a:t>
            </a:r>
            <a:endParaRPr lang="ru-RU" b="1" dirty="0" smtClean="0">
              <a:solidFill>
                <a:srgbClr val="00B05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31" name="Управляющая кнопка: далее 30">
            <a:hlinkClick r:id="" action="ppaction://hlinkshowjump?jump=nextslide" highlightClick="1"/>
          </p:cNvPr>
          <p:cNvSpPr/>
          <p:nvPr/>
        </p:nvSpPr>
        <p:spPr>
          <a:xfrm>
            <a:off x="4427984" y="6309320"/>
            <a:ext cx="360040" cy="432048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sz="28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NATURE IS OUR HOME. WE MUST DEFEND IT. </a:t>
            </a:r>
            <a:endParaRPr lang="ru-RU" sz="2800" b="1" dirty="0" smtClean="0">
              <a:solidFill>
                <a:srgbClr val="00B05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827584" y="620688"/>
            <a:ext cx="8316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ПРИРОДА - ЭТО НАШ ДОМ. МЫ ДОЛЖНЫ ЗАЩИЩАТЬ ЕГО.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24744"/>
            <a:ext cx="6624736" cy="54592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4572000" y="6165304"/>
            <a:ext cx="360040" cy="432048"/>
          </a:xfrm>
          <a:prstGeom prst="actionButtonForwardNex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40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9512" y="620688"/>
            <a:ext cx="8712968" cy="6120680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92696"/>
            <a:ext cx="2088232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971600" y="116632"/>
            <a:ext cx="74438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  <a:hlinkClick r:id="rId3"/>
              </a:rPr>
              <a:t>КРОССВОРД ПО ТЕМЕ «ЧЕЛОВЕК И ПРИРОДА»</a:t>
            </a:r>
            <a:endParaRPr lang="ru-RU" sz="2400" b="1" dirty="0" smtClean="0">
              <a:solidFill>
                <a:srgbClr val="00B05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436" name="Picture 4" descr="http://qrcoder.ru/code/?https%3A%2F%2Fonlinetestpad.com%2Feeft5glc5iuos&amp;4&amp;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636912"/>
            <a:ext cx="2016224" cy="18002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99592" y="692696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692696"/>
            <a:ext cx="2088232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3491880" y="692696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692696"/>
            <a:ext cx="2103896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6084168" y="692696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2636912"/>
            <a:ext cx="2099809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899592" y="2636912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2636912"/>
            <a:ext cx="2160240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6084168" y="2636912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4581128"/>
            <a:ext cx="2088232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899592" y="4581128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63889" y="4581128"/>
            <a:ext cx="208823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3563888" y="4581128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084169" y="4581127"/>
            <a:ext cx="2160239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6084168" y="4581128"/>
            <a:ext cx="36004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28" name="Управляющая кнопка: далее 27">
            <a:hlinkClick r:id="" action="ppaction://hlinkshowjump?jump=nextslide" highlightClick="1"/>
          </p:cNvPr>
          <p:cNvSpPr/>
          <p:nvPr/>
        </p:nvSpPr>
        <p:spPr>
          <a:xfrm>
            <a:off x="4499992" y="6425952"/>
            <a:ext cx="360040" cy="432048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One swallow doesn’t make a spring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 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Одна ласточка весны не делает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One cloud is enough to eclipse the sun.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Одного облака достаточно, чтобы затмить солнце.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Даже незначительного плохого поступка может быть достаточно для того, чтобы все испортить. 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Everything is good in its season.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хорошо в свое время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April showers bring may flowers.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Апрельские ливни приносят майские цветы.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Нет худа без добра. 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After rain comes fair weather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После дождя наступает ясная погода.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чего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 плохого обязательно случится что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 хорошее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If it rains before seven, it will clear before eleven.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If it rains before seven, it will clear before eleven.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семь пятниц на неделе 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Small rain lays great dus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t.  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Мелкий дождь поднимает большую пыль.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 золотник да дорог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It never rains but it pours.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Беда не приходит одна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Although it rain, throw not away your watering-pot.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Несмотря на дождь, не выбрасывайте свою лейку.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Береженого Бог бережет. </a:t>
            </a:r>
          </a:p>
          <a:p>
            <a:pPr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Little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rain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stills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great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wind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Небольшой дождь утихомиривает сильный ветер.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Мал, да удал.  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8864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ПОГОВОРКИ И ИДИОМЫ</a:t>
            </a: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4427984" y="6237312"/>
            <a:ext cx="360040" cy="432048"/>
          </a:xfrm>
          <a:prstGeom prst="actionButtonForwardNex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TRUE / FALSE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496944" cy="345638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new United Nations report says loss of biodiversity costs economies.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report gives us tips on points to help nature.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report says all coral reefs have already died.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rate of biodiversity loss is 1,000 times higher than ever before.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Scientists are confident governments will tackle the damage.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World leaders will adopt a new biodiversity framework in October.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report says more than 25% of corals might soon become extinct.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article predicts pollution will cause fish to start fighting each other.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8424" y="1052736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47365" y="1340768"/>
            <a:ext cx="37382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0152" y="1700808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28384" y="1988840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236296" y="2420888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84368" y="2708920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172400" y="2996952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460432" y="3356992"/>
            <a:ext cx="38824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</a:t>
            </a:r>
            <a:endParaRPr lang="ru-RU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4355976" y="6309320"/>
            <a:ext cx="360040" cy="432048"/>
          </a:xfrm>
          <a:prstGeom prst="actionButtonForwardNex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" name="Группа 14"/>
          <p:cNvGrpSpPr/>
          <p:nvPr/>
        </p:nvGrpSpPr>
        <p:grpSpPr>
          <a:xfrm>
            <a:off x="4139952" y="4869160"/>
            <a:ext cx="1296144" cy="864096"/>
            <a:chOff x="4211960" y="4797152"/>
            <a:chExt cx="1296144" cy="864096"/>
          </a:xfrm>
        </p:grpSpPr>
        <p:sp>
          <p:nvSpPr>
            <p:cNvPr id="13" name="Овал 12"/>
            <p:cNvSpPr/>
            <p:nvPr/>
          </p:nvSpPr>
          <p:spPr>
            <a:xfrm>
              <a:off x="4211960" y="4797152"/>
              <a:ext cx="1296144" cy="864096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текст на английском.mp3">
              <a:hlinkClick r:id="" action="ppaction://media"/>
            </p:cNvPr>
            <p:cNvPicPr>
              <a:picLocks noRot="1" noChangeAspect="1"/>
            </p:cNvPicPr>
            <p:nvPr>
              <a:audioFile r:link="rId1"/>
            </p:nvPr>
          </p:nvPicPr>
          <p:blipFill>
            <a:blip r:embed="rId3" cstate="print"/>
            <a:stretch>
              <a:fillRect/>
            </a:stretch>
          </p:blipFill>
          <p:spPr>
            <a:xfrm>
              <a:off x="4644008" y="5013176"/>
              <a:ext cx="304800" cy="3048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на открытый урок\дз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980728"/>
            <a:ext cx="4320480" cy="5637325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ДОМАШНЯЯ   РАБОТА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627784" y="260648"/>
            <a:ext cx="3909725" cy="405247"/>
          </a:xfrm>
          <a:prstGeom prst="rect">
            <a:avLst/>
          </a:prstGeom>
          <a:solidFill>
            <a:srgbClr val="F8F9FA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THE LESSON IS OVER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4032448" cy="290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908720"/>
            <a:ext cx="403244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933056"/>
            <a:ext cx="51435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348</Words>
  <Application>Microsoft Office PowerPoint</Application>
  <PresentationFormat>Экран (4:3)</PresentationFormat>
  <Paragraphs>86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ЧЕЛОВЕК И ПРИРОДА.  ВРЕМЕНА ГРУППЫ PROGRESSIVE:  PRESENT, PAST, FUTURE – ОБРАЗОВАНИЕ</vt:lpstr>
      <vt:lpstr>Слайд 2</vt:lpstr>
      <vt:lpstr>Слайд 3</vt:lpstr>
      <vt:lpstr>Слайд 4</vt:lpstr>
      <vt:lpstr>Слайд 5</vt:lpstr>
      <vt:lpstr>Слайд 6</vt:lpstr>
      <vt:lpstr>TRUE / FALSE</vt:lpstr>
      <vt:lpstr>ДОМАШНЯЯ   РАБОТА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27</cp:revision>
  <dcterms:created xsi:type="dcterms:W3CDTF">2023-02-19T13:02:38Z</dcterms:created>
  <dcterms:modified xsi:type="dcterms:W3CDTF">2023-02-26T08:02:05Z</dcterms:modified>
</cp:coreProperties>
</file>