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19F47E-FE0C-40C3-878D-FAC6C4284CA0}" type="datetimeFigureOut">
              <a:rPr lang="ru-RU" smtClean="0"/>
              <a:t>17.04.2022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A400D-8366-4B5F-B4F4-70AFA4C593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40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2169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387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87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395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81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162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369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54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320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145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12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7ECA8-4BDB-4E48-A59C-E7AF5D3602DC}" type="datetimeFigureOut">
              <a:rPr lang="ru-RU" smtClean="0"/>
              <a:t>17.04.2022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C33DA-87DA-4B90-AA19-5FC666C058F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507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6.gif"/><Relationship Id="rId5" Type="http://schemas.openxmlformats.org/officeDocument/2006/relationships/image" Target="../media/image9.jpeg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rasivajplaneta.blogspot.com/p/blog-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1.wav"/><Relationship Id="rId7" Type="http://schemas.openxmlformats.org/officeDocument/2006/relationships/image" Target="../media/image4.jpeg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5.png"/><Relationship Id="rId2" Type="http://schemas.microsoft.com/office/2007/relationships/media" Target="../media/media2.wav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9.jpe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gif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2.gif"/><Relationship Id="rId5" Type="http://schemas.openxmlformats.org/officeDocument/2006/relationships/image" Target="../media/image13.gi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dima\Desktop\эко\wp4538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"/>
            <a:ext cx="9144000" cy="685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06231" y="1234183"/>
            <a:ext cx="67315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сказка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том, как прогоняли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Злючку-Горючку».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1" y="4509120"/>
            <a:ext cx="51845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воспитатели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квалификационной категории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«Прогимназия Кристаллик»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Саратова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района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Вильман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Лидия Геннадьевна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Кирьянова Людмила Владимировна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106396" y="6448112"/>
            <a:ext cx="1569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 2020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3"/>
    </mc:Choice>
    <mc:Fallback xmlns="">
      <p:transition spd="slow" advTm="10703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30358"/>
            <a:ext cx="712879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сказала: « Это бумага — не мусор. Нужно собирать её раздельно. Ведь из неё делают новые тетради и учебники», — и разместила старые газеты, журналы, картон в контейнер для бумаги.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Аккуратность объявила: «Остатками еды покормим птиц и домашних животных. Остальные пищевые отходы отнесём в контейнеры для пищевых отходов. А стекло, пустые баночки и стеклянную посуду поместим в контейнер для стекла».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Порядок продолжает: « И пластмассовые стаканчики и бутылки не будем выбрасывать. Из пластмассы будут ребятишкам новые игрушки. В природе нет мусора, нет отходов, давайте, друзья, учиться у природы», — и выбросил в мусорный ящик для пластика.</a:t>
            </a:r>
          </a:p>
        </p:txBody>
      </p:sp>
      <p:pic>
        <p:nvPicPr>
          <p:cNvPr id="12291" name="Picture 3" descr="C:\Users\dima\Desktop\эко\waste sorting-GettyImages-891164312-15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23677"/>
            <a:ext cx="7632848" cy="273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47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15"/>
    </mc:Choice>
    <mc:Fallback xmlns="">
      <p:transition spd="slow" advTm="21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ima\Desktop\эко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73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21"/>
    </mc:Choice>
    <mc:Fallback xmlns="">
      <p:transition spd="slow" advTm="672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dima\Desktop\эко\hello_html_m423294b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624"/>
            <a:ext cx="2952328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dima\Desktop\эко\Flora-Fauna-Merryweath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74" y="3068960"/>
            <a:ext cx="5206926" cy="337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620688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наш волшебник со своими помощниками навел порядок в городе, научил людей беречь природные ресурсы и объяснил, ч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поддержания чистоты достаточно одного – не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мусорить.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Picture 5" descr="C:\Users\dima\Desktop\эко\ngmoeq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76872"/>
            <a:ext cx="3456384" cy="241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dima\Desktop\эко\temp_image_3121115023614307585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2" y="4365104"/>
            <a:ext cx="2949154" cy="247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763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44"/>
    </mc:Choice>
    <mc:Fallback xmlns="">
      <p:transition spd="slow" advTm="16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ima\Desktop\эко\Fotolia_40225837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13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7"/>
    </mc:Choice>
    <mc:Fallback xmlns="">
      <p:transition spd="slow" advTm="272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dima\Desktop\эко\img6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46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6"/>
    </mc:Choice>
    <mc:Fallback xmlns="">
      <p:transition spd="slow" advTm="357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ima\Desktop\эко\scre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197889"/>
            <a:ext cx="9900592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78290" y="620688"/>
            <a:ext cx="5946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 </a:t>
            </a:r>
          </a:p>
          <a:p>
            <a:endParaRPr lang="ru-RU" b="1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72816"/>
            <a:ext cx="5770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/>
              <a:t>.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https://ecowars.tv/eko-skazki-menu.html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297412"/>
            <a:ext cx="6338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2.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http://crasivajplaneta.blogspot.com/p/blog-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page_9759.html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967335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https://kopilkaurokov.ru/nachalniyeKlassi/meropriyatia/ustnyi_zhurnal_my_za_chistuiu_planetu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3858" y="3861048"/>
            <a:ext cx="5586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https://gifer.com/ru/gifs/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8469" y="44136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https://pedsovet.su/fgos/6674_ekologicheskoe_vospitanie_doshkolnikov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395" y="53012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https://paidagogos.com/ekologicheskoe-vospitanie-doshkolnikov-s-uchetom-fgos.html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75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3"/>
    </mc:Choice>
    <mc:Fallback xmlns="">
      <p:transition spd="slow" advTm="2483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dima\Desktop\эко\scree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ima\Desktop\эко\694416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2304256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692696"/>
            <a:ext cx="5400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 – был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Злючка-Горючка.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он некрасивый и злой. Все о нём говорили. Появился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Злючка-Горючка 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Сарград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того,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люди начали бросать мимо урн и контейнеров пакеты, газеты, остатки еды. Мусор очень гордился тем, что его владения повсюду: в каждом доме и дворе. </a:t>
            </a:r>
          </a:p>
        </p:txBody>
      </p:sp>
      <p:pic>
        <p:nvPicPr>
          <p:cNvPr id="3076" name="Picture 4" descr="C:\Users\dima\Desktop\эко\ddc82b59-8ab0-4fa9-a169-d9927828f7f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626" y="2888591"/>
            <a:ext cx="5356269" cy="357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92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9"/>
    </mc:Choice>
    <mc:Fallback xmlns="">
      <p:transition spd="slow" advTm="12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dima\Desktop\эко\scree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404664"/>
            <a:ext cx="480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Те, кто мусор бросает,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Злючке –Горючке «сил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прибавляет. Некоторые люди везде разбрасывают фантики от конфет, пьют воду и бросают бутылки. Мусор только радуется этому. Через некоторое время мусора становилось все больше и больше.</a:t>
            </a:r>
          </a:p>
        </p:txBody>
      </p:sp>
      <p:pic>
        <p:nvPicPr>
          <p:cNvPr id="5123" name="Picture 3" descr="C:\Users\dima\Desktop\эко\img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1"/>
            <a:ext cx="7632848" cy="437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267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847">
        <p:dissolve/>
      </p:transition>
    </mc:Choice>
    <mc:Fallback xmlns="">
      <p:transition spd="slow" advTm="1084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404664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Недалеко от города жил Волшебник. Он очень любил чистый город и радовался людям, которые в нем живут. </a:t>
            </a:r>
          </a:p>
        </p:txBody>
      </p:sp>
      <p:pic>
        <p:nvPicPr>
          <p:cNvPr id="6150" name="Picture 6" descr="C:\Users\dima\Desktop\эко\hello_html_m423294b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81642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133441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9296" y="1327994"/>
            <a:ext cx="4355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он посмотрел на город, и очень расстроился. Повсюду обертки от конфет, бумага, пластмассовые стаканчики.</a:t>
            </a:r>
          </a:p>
        </p:txBody>
      </p:sp>
      <p:pic>
        <p:nvPicPr>
          <p:cNvPr id="6152" name="Picture 8" descr="C:\Users\dima\Desktop\эко\7631270960_0740ccd604_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432048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90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4"/>
    </mc:Choice>
    <mc:Fallback xmlns="">
      <p:transition spd="slow" advTm="16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315416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6960" y="260648"/>
            <a:ext cx="6297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Позвал Волшебник своих помощников: Чистоту, Аккуратность, Порядок. И сказал он: « Вы видите, что наделали люди! Давайте наведем порядок в этом городе!». </a:t>
            </a:r>
          </a:p>
        </p:txBody>
      </p:sp>
      <p:pic>
        <p:nvPicPr>
          <p:cNvPr id="7171" name="Picture 3" descr="C:\Users\dima\Desktop\эко\hello_html_m423294b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47813"/>
            <a:ext cx="2664297" cy="376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dima\Desktop\эко\Flora-Fauna-Merryweath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47813"/>
            <a:ext cx="5760640" cy="411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71801" y="5877272"/>
            <a:ext cx="6264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          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Аккуратность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955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95"/>
    </mc:Choice>
    <mc:Fallback xmlns="">
      <p:transition spd="slow" advTm="14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17579"/>
            <a:ext cx="986212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ima\Desktop\эко\Flora-Fauna-Merryweath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340768"/>
            <a:ext cx="6300192" cy="4291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5736" y="26166"/>
            <a:ext cx="67687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Взялись помощники вместе с Волшебником наводить порядок. Взяли метлы, совки, грабли и начали убирать весь мусор. Работа у них кипела: « Мы с чистотой, порядком дружим, а мусор нам совсем не нужен», — припевали помощники. </a:t>
            </a:r>
          </a:p>
        </p:txBody>
      </p:sp>
      <p:pic>
        <p:nvPicPr>
          <p:cNvPr id="8197" name="Picture 5" descr="C:\Users\dima\Desktop\эко\other (418)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22322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dima\Desktop\эко\musornye-bak-i-musorka-animatsionnaya-kartinka-003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395" y="4961502"/>
            <a:ext cx="2016224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055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80"/>
    </mc:Choice>
    <mc:Fallback xmlns="">
      <p:transition spd="slow" advTm="12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729" y="-212711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dima\Desktop\эко\69441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230425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91071" y="1886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Увидал Мусор, что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Чистота, Аккуратность и Порядок  идут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городу.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Увидели они его и  говорят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Ну-ка, Злючка- Горючка,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держись- лучше с нами не борись!»</a:t>
            </a:r>
          </a:p>
        </p:txBody>
      </p:sp>
      <p:pic>
        <p:nvPicPr>
          <p:cNvPr id="9220" name="Picture 4" descr="C:\Users\dima\Desktop\эко\Flora-Fauna-Merryweath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314" y="1643282"/>
            <a:ext cx="5566966" cy="473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dima\Desktop\эко\podmetanie-i-uborka-animatsionnaya-kartinka-0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82864"/>
            <a:ext cx="936104" cy="296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405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65"/>
    </mc:Choice>
    <mc:Fallback xmlns="">
      <p:transition spd="slow" advTm="12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dima\Desktop\эко\694416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16561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476672"/>
            <a:ext cx="5958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Злючка-Горючка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в ужасе. Да как закричит: «Ой, Не трогайте меня! Потерял свое богатство – как бы мне куда податься?».  Аккуратность, Чистота и Порядок как взглянули сурово на него, как начали ему грозить метлой. Побежал из города Мусор, приговаривая: «Ну, ничего я отыщу себе приют, мусора много — весь не уберут. Есть ещё дворы,  я дождусь лучшей поры!».</a:t>
            </a:r>
          </a:p>
        </p:txBody>
      </p:sp>
      <p:pic>
        <p:nvPicPr>
          <p:cNvPr id="10244" name="Picture 4" descr="C:\Users\dima\Desktop\эко\4608982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56992"/>
            <a:ext cx="180020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dima\Desktop\эко\podmetanie-i-uborka-animatsionnaya-kartinka-00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20228"/>
            <a:ext cx="2381250" cy="33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681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4"/>
    </mc:Choice>
    <mc:Fallback xmlns="">
      <p:transition spd="slow" advTm="163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dima\Desktop\эко\scree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помощницы Волшебника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убрали весь мусор. Кругом в городе стало чисто. Чистота и Аккуратность стали разбирать весь мусор , сложенный в мешки. </a:t>
            </a:r>
          </a:p>
        </p:txBody>
      </p:sp>
      <p:pic>
        <p:nvPicPr>
          <p:cNvPr id="11269" name="Picture 5" descr="C:\Users\dima\Desktop\эко\ddc82b59-8ab0-4fa9-a169-d9927828f7f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04238"/>
            <a:ext cx="7048500" cy="470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55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16"/>
    </mc:Choice>
    <mc:Fallback xmlns="">
      <p:transition spd="slow" advTm="5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5|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1|1.5|3.8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3|1.2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2|1.8|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2|2.2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2.9|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2.6|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7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515</Words>
  <Application>Microsoft Office PowerPoint</Application>
  <PresentationFormat>Экран (4:3)</PresentationFormat>
  <Paragraphs>32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Учетная запись Майкрософт</cp:lastModifiedBy>
  <cp:revision>16</cp:revision>
  <dcterms:created xsi:type="dcterms:W3CDTF">2020-10-23T15:41:28Z</dcterms:created>
  <dcterms:modified xsi:type="dcterms:W3CDTF">2022-04-17T09:52:36Z</dcterms:modified>
</cp:coreProperties>
</file>