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5" d="100"/>
          <a:sy n="55" d="100"/>
        </p:scale>
        <p:origin x="90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AE550-FA4C-4784-BDF7-A15A7DF6FE56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43FA-AC19-44D7-92DC-B29131D20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73715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AE550-FA4C-4784-BDF7-A15A7DF6FE56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43FA-AC19-44D7-92DC-B29131D20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18227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AE550-FA4C-4784-BDF7-A15A7DF6FE56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43FA-AC19-44D7-92DC-B29131D20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9536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AE550-FA4C-4784-BDF7-A15A7DF6FE56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43FA-AC19-44D7-92DC-B29131D20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8053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AE550-FA4C-4784-BDF7-A15A7DF6FE56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43FA-AC19-44D7-92DC-B29131D20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3088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AE550-FA4C-4784-BDF7-A15A7DF6FE56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43FA-AC19-44D7-92DC-B29131D20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5997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AE550-FA4C-4784-BDF7-A15A7DF6FE56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43FA-AC19-44D7-92DC-B29131D20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639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AE550-FA4C-4784-BDF7-A15A7DF6FE56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43FA-AC19-44D7-92DC-B29131D20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2205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AE550-FA4C-4784-BDF7-A15A7DF6FE56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43FA-AC19-44D7-92DC-B29131D20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4299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AE550-FA4C-4784-BDF7-A15A7DF6FE56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43FA-AC19-44D7-92DC-B29131D20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5518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AE550-FA4C-4784-BDF7-A15A7DF6FE56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43FA-AC19-44D7-92DC-B29131D203DC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877802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AE550-FA4C-4784-BDF7-A15A7DF6FE56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43FA-AC19-44D7-92DC-B29131D20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03095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AE550-FA4C-4784-BDF7-A15A7DF6FE56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43FA-AC19-44D7-92DC-B29131D203DC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48439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AE550-FA4C-4784-BDF7-A15A7DF6FE56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43FA-AC19-44D7-92DC-B29131D20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10696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AE550-FA4C-4784-BDF7-A15A7DF6FE56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43FA-AC19-44D7-92DC-B29131D20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79824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AE550-FA4C-4784-BDF7-A15A7DF6FE56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43FA-AC19-44D7-92DC-B29131D20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961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7AE550-FA4C-4784-BDF7-A15A7DF6FE56}" type="datetimeFigureOut">
              <a:rPr lang="ru-RU" smtClean="0"/>
              <a:t>17.03.2022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A4C43FA-AC19-44D7-92DC-B29131D20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3012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32281" y="892257"/>
            <a:ext cx="9518487" cy="1646302"/>
          </a:xfrm>
        </p:spPr>
        <p:txBody>
          <a:bodyPr/>
          <a:lstStyle/>
          <a:p>
            <a:r>
              <a:rPr lang="ru-RU" dirty="0" smtClean="0"/>
              <a:t>Традиции народов разных стран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7232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155098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На Руси этот праздник еще называли именинами </a:t>
            </a:r>
            <a:r>
              <a:rPr lang="ru-RU" dirty="0"/>
              <a:t>З</a:t>
            </a:r>
            <a:r>
              <a:rPr lang="ru-RU" dirty="0" smtClean="0"/>
              <a:t>емли – матушки. В это день нельзя было вскапывать , тревожить Землю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5847" y="2186781"/>
            <a:ext cx="9098156" cy="4530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263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9600" dirty="0" smtClean="0"/>
              <a:t>ТРОИЦА</a:t>
            </a:r>
            <a:endParaRPr lang="ru-RU" sz="9600" dirty="0"/>
          </a:p>
        </p:txBody>
      </p:sp>
    </p:spTree>
    <p:extLst>
      <p:ext uri="{BB962C8B-B14F-4D97-AF65-F5344CB8AC3E}">
        <p14:creationId xmlns:p14="http://schemas.microsoft.com/office/powerpoint/2010/main" val="1470099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 какой стране есть праздник Цветущей сакуры, Цветов и Кукол?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52149" y="2160588"/>
            <a:ext cx="5847739" cy="3881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298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9600" dirty="0" smtClean="0"/>
              <a:t>ЯПОНИЯ</a:t>
            </a:r>
            <a:endParaRPr lang="ru-RU" sz="9600" dirty="0"/>
          </a:p>
        </p:txBody>
      </p:sp>
    </p:spTree>
    <p:extLst>
      <p:ext uri="{BB962C8B-B14F-4D97-AF65-F5344CB8AC3E}">
        <p14:creationId xmlns:p14="http://schemas.microsoft.com/office/powerpoint/2010/main" val="2644384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 какой стране один из самых популярных праздников-ДУАНЬУ, или состязания Лодок –Драконов!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64941" y="2160588"/>
            <a:ext cx="5822155" cy="3881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8518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9600" dirty="0" smtClean="0"/>
              <a:t>КИТАЙ</a:t>
            </a:r>
            <a:endParaRPr lang="ru-RU" sz="9600" dirty="0"/>
          </a:p>
        </p:txBody>
      </p:sp>
    </p:spTree>
    <p:extLst>
      <p:ext uri="{BB962C8B-B14F-4D97-AF65-F5344CB8AC3E}">
        <p14:creationId xmlns:p14="http://schemas.microsoft.com/office/powerpoint/2010/main" val="42251011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Носки обуви у Монголов неизменно загнуты вверх. Почему?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9944" y="2160588"/>
            <a:ext cx="7372150" cy="3881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0662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914401"/>
            <a:ext cx="8596668" cy="5126962"/>
          </a:xfrm>
        </p:spPr>
        <p:txBody>
          <a:bodyPr>
            <a:normAutofit/>
          </a:bodyPr>
          <a:lstStyle/>
          <a:p>
            <a:r>
              <a:rPr lang="ru-RU" sz="6600" dirty="0" smtClean="0"/>
              <a:t>ДЛЯ Монголов Земля это священна и рыть ее нельзя!</a:t>
            </a:r>
            <a:endParaRPr lang="ru-RU" sz="6600" dirty="0"/>
          </a:p>
        </p:txBody>
      </p:sp>
    </p:spTree>
    <p:extLst>
      <p:ext uri="{BB962C8B-B14F-4D97-AF65-F5344CB8AC3E}">
        <p14:creationId xmlns:p14="http://schemas.microsoft.com/office/powerpoint/2010/main" val="337514762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18</TotalTime>
  <Words>74</Words>
  <Application>Microsoft Office PowerPoint</Application>
  <PresentationFormat>Широкоэкранный</PresentationFormat>
  <Paragraphs>9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Trebuchet MS</vt:lpstr>
      <vt:lpstr>Wingdings 3</vt:lpstr>
      <vt:lpstr>Аспект</vt:lpstr>
      <vt:lpstr>Традиции народов разных стран</vt:lpstr>
      <vt:lpstr>На Руси этот праздник еще называли именинами Земли – матушки. В это день нельзя было вскапывать , тревожить Землю</vt:lpstr>
      <vt:lpstr>Презентация PowerPoint</vt:lpstr>
      <vt:lpstr>В какой стране есть праздник Цветущей сакуры, Цветов и Кукол?</vt:lpstr>
      <vt:lpstr>Презентация PowerPoint</vt:lpstr>
      <vt:lpstr>В какой стране один из самых популярных праздников-ДУАНЬУ, или состязания Лодок –Драконов!</vt:lpstr>
      <vt:lpstr>Презентация PowerPoint</vt:lpstr>
      <vt:lpstr>Носки обуви у Монголов неизменно загнуты вверх. Почему?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Традиции народов разных стран</dc:title>
  <dc:creator>Елена</dc:creator>
  <cp:lastModifiedBy>Елена</cp:lastModifiedBy>
  <cp:revision>3</cp:revision>
  <dcterms:created xsi:type="dcterms:W3CDTF">2022-03-17T07:57:40Z</dcterms:created>
  <dcterms:modified xsi:type="dcterms:W3CDTF">2022-03-17T09:51:40Z</dcterms:modified>
</cp:coreProperties>
</file>