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0" r:id="rId6"/>
    <p:sldId id="263" r:id="rId7"/>
    <p:sldId id="267" r:id="rId8"/>
    <p:sldId id="273" r:id="rId9"/>
    <p:sldId id="270" r:id="rId10"/>
    <p:sldId id="275" r:id="rId11"/>
    <p:sldId id="271" r:id="rId12"/>
    <p:sldId id="276" r:id="rId13"/>
    <p:sldId id="268" r:id="rId14"/>
    <p:sldId id="264" r:id="rId15"/>
    <p:sldId id="269" r:id="rId16"/>
  </p:sldIdLst>
  <p:sldSz cx="12192000" cy="6858000"/>
  <p:notesSz cx="6889750" cy="100218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>
      <p:cViewPr>
        <p:scale>
          <a:sx n="46" d="100"/>
          <a:sy n="46" d="100"/>
        </p:scale>
        <p:origin x="-1632" y="-7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865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45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419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740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93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724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356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19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421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777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653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697AE-3F6C-4311-B733-B63A4B511AC3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395DD-4B6C-4D13-998E-AFE5E6656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372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21" y="110359"/>
            <a:ext cx="12018579" cy="674764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77917"/>
            <a:ext cx="9144000" cy="1671145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детский сад комбинированного вида №53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Комсомольск-на-Амуре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2900" y="3247697"/>
            <a:ext cx="9055100" cy="3074275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МЛАДШАЯ  ГРУППА №3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/уголок/</a:t>
            </a:r>
          </a:p>
          <a:p>
            <a:r>
              <a:rPr lang="ru-RU" b="1" i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«ЭКОЛЯТА –ДОШКОЛЯТА»</a:t>
            </a:r>
            <a:endParaRPr 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                                                                          Воспитатель    Блохина Вера Алексеевна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5498" y="3783725"/>
            <a:ext cx="2159626" cy="253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18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23" y="54571"/>
            <a:ext cx="12022354" cy="67488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68014"/>
            <a:ext cx="10515600" cy="11981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целенаправленно работает по экологическому воспитанию дошкольников.</a:t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Стенд (уголок)</a:t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«ЭКОЛЯТА - ДОШКОЛЯТА»</a:t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9184" y="1466194"/>
            <a:ext cx="11148113" cy="501343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Тематический стенд-уголок в нашей группе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служит площадкой для проведения с детьми различных тематических занятий и мероприятий направленных на экологическое воспитание дошкольников.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Стенд-уголок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содержит сменную информацию, которая меняется и дополняется в рамках проведения различных экологических мероприятий проводимых в группе с детьми.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Тематический стенд-уголок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«ЭКОЛЯТА-ДОШКОЛЯТА»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содержит краткую информацию: 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Логотип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евиз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-дошколят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Сказочные герои 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»-друзей и защитников Природы (Умница, Шалун, Тихоня и Елочка). Данные герои имеются в двух вариантах: вязанные куклы 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изготовленные руками родителей и напечатанные на липучках, которые можно размещать в зависимости от заданий.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 посвящения ребят в 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-дошколята»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Рисунки выполненные родителями для данного стенда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Конверт с заданиями для ребят (задания меняются в зависимости от проводимых мероприятий с детьми, сказочные герои просят оказать ребят помощь, выполнить доброе дело)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 детей с элементами добрых дел 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-дошколят»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о природоохранной и экологической деятельности воспитанников дошкольной организации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712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23" y="54571"/>
            <a:ext cx="12022354" cy="674885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075" y="409902"/>
            <a:ext cx="11382703" cy="612390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Тематический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стенд-уголок природы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служит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площадкой для проведения с детьми второй младшей группы таких тематических занятий как: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«Заповеди природы»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«Огород круглый год»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«Изучаем домашних животных» 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аблюдаем вместе за природой»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«Фантазируй вместе с природой» – изготовление поделок из природного материала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«Маленькие помощники» 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«Спасем планету от мусора»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«Наши зеленые друзья комнатные растения»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«Приходи в гости к Природе»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«Звуки леса»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«Природа -  наш дом!»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154" y="3744092"/>
            <a:ext cx="1893574" cy="175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76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820" y="-22793"/>
            <a:ext cx="12275820" cy="689114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593" y="384048"/>
            <a:ext cx="11356848" cy="63536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36" y="1043001"/>
            <a:ext cx="4516895" cy="52120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170" y="1186490"/>
            <a:ext cx="5706009" cy="506859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4138" y="250056"/>
            <a:ext cx="1179786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Стенд – уголок «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Эколята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- дошколята»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348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42" y="54570"/>
            <a:ext cx="12022354" cy="674885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570"/>
            <a:ext cx="12063663" cy="66189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</a:p>
          <a:p>
            <a:pPr marL="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648" y="1756182"/>
            <a:ext cx="5102352" cy="4412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159" y="1756181"/>
            <a:ext cx="4574945" cy="44121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86406" y="204538"/>
            <a:ext cx="11619187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ru-RU" sz="2000" b="1" i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20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-дошколята ухаживают за </a:t>
            </a:r>
            <a:r>
              <a:rPr lang="ru-RU" sz="20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комнатными растениями. </a:t>
            </a:r>
          </a:p>
          <a:p>
            <a:pPr marL="0" indent="0" algn="ctr">
              <a:buNone/>
            </a:pPr>
            <a:r>
              <a:rPr lang="ru-RU" sz="20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Постоянными  обитателями нашего уголка являются комнатные растения. Мы </a:t>
            </a:r>
            <a:r>
              <a:rPr lang="ru-RU" sz="22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знакомим </a:t>
            </a:r>
            <a:r>
              <a:rPr lang="ru-RU" sz="22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комнатными растениями, показывая действия ухода за растениями</a:t>
            </a:r>
            <a:r>
              <a:rPr lang="ru-RU" sz="2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55699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23" y="79039"/>
            <a:ext cx="12022354" cy="67488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589" y="237744"/>
            <a:ext cx="4961771" cy="614831"/>
          </a:xfrm>
        </p:spPr>
        <p:txBody>
          <a:bodyPr>
            <a:noAutofit/>
          </a:bodyPr>
          <a:lstStyle/>
          <a:p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217926"/>
            <a:ext cx="4729161" cy="5499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8575" y="852575"/>
            <a:ext cx="4499726" cy="5378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6361" y="3938501"/>
            <a:ext cx="2112213" cy="291949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57200" y="263819"/>
            <a:ext cx="649561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знакомятся с  домашними животными, учатся ухаживать за ними.  </a:t>
            </a:r>
            <a:endParaRPr lang="ru-RU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67987" y="6216153"/>
            <a:ext cx="523919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 </a:t>
            </a:r>
            <a:r>
              <a:rPr lang="ru-RU" sz="2400" b="1" i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Эколят</a:t>
            </a:r>
            <a:r>
              <a:rPr lang="ru-RU" sz="24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есть собственный огород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50415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26" y="0"/>
            <a:ext cx="12018579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" y="1627632"/>
            <a:ext cx="5375304" cy="4919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64592" y="313820"/>
            <a:ext cx="11814048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i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Лепбуках</a:t>
            </a:r>
            <a:r>
              <a:rPr lang="ru-RU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«ЗЕЛЁНАЯ  АПТЕКА», «СБЕРЕЖЁМ ПРИРОДУ ОТ МУСОРА». Предоставлен  весь необходимый  материал  по экологии:  что  нельзя делать в природе, запрещающие знаки. опыты, экологические сказки и игры, живая и неживая природа, а также игра по сортировке  отходов</a:t>
            </a:r>
            <a:endParaRPr lang="ru-RU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410" y="1603129"/>
            <a:ext cx="4286250" cy="4943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0141204" y="2089957"/>
            <a:ext cx="1798320" cy="39703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Активную 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работу  по приобщению  детей к природе  мы  ведём  с  родителями.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Родители 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активно 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участвуют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в различных конкурсах по изготовлению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поделок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149007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11" y="55180"/>
            <a:ext cx="12018579" cy="67476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58" y="2123396"/>
            <a:ext cx="4318078" cy="43675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44214" r="9850" b="281"/>
          <a:stretch/>
        </p:blipFill>
        <p:spPr>
          <a:xfrm>
            <a:off x="5961888" y="2123396"/>
            <a:ext cx="5632106" cy="436752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9302" y="427569"/>
            <a:ext cx="9065172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ПОВЫСИТЬ ИНТЕРЕС ДЕТЕЙ К ПРИРОДНОМУ УГОЛКУ, ПРИДУМАЛИ </a:t>
            </a:r>
          </a:p>
          <a:p>
            <a:pPr algn="ctr"/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СКАЗОЧНЫХ  ГЕРОЕВ.</a:t>
            </a:r>
          </a:p>
          <a:p>
            <a:pPr algn="ctr"/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ХОЗЯЕВА И  ХРАНИТЕЛИ  ПРИРОДНОГО УГОЛКА- ТИХОНЯ, ШАЛУН, ЁЛОЧКА, УМНИЦА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ОНИ ПОМОГАЮТ ПОНЯТЬ И ПОЛЮБИТЬ ПРИРОДУ, УЧАТ, КАК ПРАВИЛЬНО УХАЖИВАТЬ ЗА РАСТЕНИЯМИ И ЖИВОТНЫМИ.</a:t>
            </a:r>
            <a:endParaRPr lang="ru-RU" sz="1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92045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1021"/>
            <a:ext cx="12191999" cy="69311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0800000" flipH="1" flipV="1">
            <a:off x="236483" y="1637958"/>
            <a:ext cx="350733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Уголок природы</a:t>
            </a:r>
          </a:p>
          <a:p>
            <a:pPr algn="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состоит из 2х частей:</a:t>
            </a:r>
          </a:p>
          <a:p>
            <a:pPr algn="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r">
              <a:buFontTx/>
              <a:buChar char="-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экспериментально-исследовательская деятельность;</a:t>
            </a:r>
          </a:p>
          <a:p>
            <a:pPr marL="342900" indent="-342900" algn="r">
              <a:buFontTx/>
              <a:buChar char="-"/>
            </a:pPr>
            <a:endParaRPr lang="ru-RU" sz="2400" b="1" dirty="0" smtClean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r">
              <a:buFontTx/>
              <a:buChar char="-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накомство с окружающим миром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8363470" y="6260752"/>
            <a:ext cx="35428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В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0" r="5157"/>
          <a:stretch/>
        </p:blipFill>
        <p:spPr>
          <a:xfrm>
            <a:off x="3914509" y="699577"/>
            <a:ext cx="7991856" cy="6050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57200" y="20782"/>
            <a:ext cx="11449165" cy="6463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У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голок природы и экспериментирования!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470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199"/>
            <a:ext cx="12192000" cy="6841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99004" y="4941485"/>
            <a:ext cx="66072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 уголке природы предусмотрено место для дидактических игр, альбомов, </a:t>
            </a:r>
            <a:r>
              <a:rPr lang="ru-RU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лэпбуков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выставок, иллюстрации по временам года. Дети с удовольствием окунаются в этот познавательный мир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83935" y="157480"/>
            <a:ext cx="6437377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 процессе работы в уголке природы расширяются знания детей о природе, возникает интерес  к ее познанию, стремление узнавать новое, развивается любознательность, логическое мышление, внимание, наблюдательность, формируется нравственные качества и эмоционально- позитивное отношение к природе</a:t>
            </a:r>
            <a:r>
              <a:rPr lang="ru-RU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78" y="157480"/>
            <a:ext cx="5025390" cy="6700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96"/>
          <a:stretch/>
        </p:blipFill>
        <p:spPr bwMode="auto">
          <a:xfrm>
            <a:off x="5754414" y="2519751"/>
            <a:ext cx="5517168" cy="2475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75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9" y="110359"/>
            <a:ext cx="12018579" cy="67476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10800000" flipV="1">
            <a:off x="7424928" y="5564032"/>
            <a:ext cx="384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355" r="-3286" b="2060"/>
          <a:stretch/>
        </p:blipFill>
        <p:spPr>
          <a:xfrm>
            <a:off x="100269" y="1778506"/>
            <a:ext cx="5632704" cy="4598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" t="5071"/>
          <a:stretch/>
        </p:blipFill>
        <p:spPr>
          <a:xfrm>
            <a:off x="5788582" y="1778506"/>
            <a:ext cx="6330266" cy="4598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768096" y="459637"/>
            <a:ext cx="1106424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 природы органично  вписан в интерьер  нашей  группы, является  не  только  украшением  групповой  комнаты, но и позволяет  вовлекать детей в экспериментальную  деятельность. Экспериментирование -  это один из </a:t>
            </a:r>
            <a:r>
              <a:rPr lang="ru-RU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способов познавательной активности детей в дошкольном возрасте</a:t>
            </a:r>
            <a:r>
              <a:rPr lang="ru-RU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28637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326112" cy="680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4049" y="893129"/>
            <a:ext cx="64007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ОБОРУДОВАНИЕ ДЛЯ  ЭКСПЕРИМЕНТИРОВАНИЯ:</a:t>
            </a:r>
          </a:p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-фартуки, 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нарукавники, формочки, воронки, лопатки, сито, ёмкости 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разной формы. Материал для 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ухода за комнатными растениями: лопатки, палочки 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для рыхления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тряпочки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, для ухода за комнатными 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растениями, лейки. 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Природный материал: ракушки, камешки, шишки, листья, песок, вода, глина.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Сыпучие 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материалы: 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фасоль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горох, манка, мука, соль, сахар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Ёмкости разной 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вместимости. Вспомогательные материалы (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пипетки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колбы, шпателя, вата, марля, ведёрки, трубочки, салфетки, вертушки, воздушные шары, веера.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02"/>
          <a:stretch/>
        </p:blipFill>
        <p:spPr bwMode="auto">
          <a:xfrm>
            <a:off x="6649264" y="1281371"/>
            <a:ext cx="5431536" cy="5029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414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11" y="55180"/>
            <a:ext cx="12018579" cy="67476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" y="1472937"/>
            <a:ext cx="5401056" cy="5212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61667"/>
            <a:ext cx="5352288" cy="5223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41020" y="266137"/>
            <a:ext cx="1119987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Познавательные  опыты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Эксперименты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водой, воздухом, песком 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лучше прочих манипуляций сформируют у малыша  базовое представление о живой и неживой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природе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27519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21" y="55180"/>
            <a:ext cx="12018579" cy="67476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717" y="1660501"/>
            <a:ext cx="4678889" cy="5002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89" y="1660502"/>
            <a:ext cx="4844784" cy="5044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08431" y="353169"/>
            <a:ext cx="11375137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  в уголке  природы-это база  для  специфической  игровой  деятельности ребёнка, дети превращаются в учёных, проводят опыты, наблюдения, эксперименты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17304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11" y="55180"/>
            <a:ext cx="12018579" cy="67476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0" y="1106109"/>
            <a:ext cx="5527705" cy="56144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736" y="1106109"/>
            <a:ext cx="6216554" cy="56144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78030" y="459778"/>
            <a:ext cx="562141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</a:rPr>
              <a:t>«МЫ С ПРИРОДОЙ ДРУЖИМ-МУСОР НАМ НЕ НУЖЕН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5258158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1907</TotalTime>
  <Words>732</Words>
  <Application>Microsoft Office PowerPoint</Application>
  <PresentationFormat>Произвольный</PresentationFormat>
  <Paragraphs>66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 Муниципальное дошкольное образовательное учреждение детский сад комбинированного вида №53  г. Комсомольск-на-Амуре </vt:lpstr>
      <vt:lpstr>Группа целенаправленно работает по экологическому воспитанию дошкольников.  Стенд (уголок) «ЭКОЛЯТА - ДОШКОЛЯТА»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детский сад комбинированного вида №53  г. Комсомольск-на-Амуре, Хабаровский край</dc:title>
  <dc:creator>nau</dc:creator>
  <cp:lastModifiedBy>Пользователь Windows</cp:lastModifiedBy>
  <cp:revision>74</cp:revision>
  <cp:lastPrinted>2022-02-09T09:44:00Z</cp:lastPrinted>
  <dcterms:created xsi:type="dcterms:W3CDTF">2021-04-08T06:07:00Z</dcterms:created>
  <dcterms:modified xsi:type="dcterms:W3CDTF">2022-02-09T10:12:41Z</dcterms:modified>
</cp:coreProperties>
</file>