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1" r:id="rId5"/>
    <p:sldId id="262" r:id="rId6"/>
    <p:sldId id="264" r:id="rId7"/>
    <p:sldId id="258" r:id="rId8"/>
    <p:sldId id="259" r:id="rId9"/>
    <p:sldId id="263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138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C515D-B5E3-43C9-B6B7-FCBBE4DEA851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FB3DE-AC94-45A8-8BD6-63AF6DA71242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C515D-B5E3-43C9-B6B7-FCBBE4DEA851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FB3DE-AC94-45A8-8BD6-63AF6DA712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C515D-B5E3-43C9-B6B7-FCBBE4DEA851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F9FB3DE-AC94-45A8-8BD6-63AF6DA7124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C515D-B5E3-43C9-B6B7-FCBBE4DEA851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FB3DE-AC94-45A8-8BD6-63AF6DA712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C515D-B5E3-43C9-B6B7-FCBBE4DEA851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FB3DE-AC94-45A8-8BD6-63AF6DA712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C515D-B5E3-43C9-B6B7-FCBBE4DEA851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FB3DE-AC94-45A8-8BD6-63AF6DA712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C515D-B5E3-43C9-B6B7-FCBBE4DEA851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FB3DE-AC94-45A8-8BD6-63AF6DA712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C515D-B5E3-43C9-B6B7-FCBBE4DEA851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FB3DE-AC94-45A8-8BD6-63AF6DA712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C515D-B5E3-43C9-B6B7-FCBBE4DEA851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FB3DE-AC94-45A8-8BD6-63AF6DA712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C515D-B5E3-43C9-B6B7-FCBBE4DEA851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FB3DE-AC94-45A8-8BD6-63AF6DA712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C515D-B5E3-43C9-B6B7-FCBBE4DEA851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FB3DE-AC94-45A8-8BD6-63AF6DA712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27C515D-B5E3-43C9-B6B7-FCBBE4DEA851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F9FB3DE-AC94-45A8-8BD6-63AF6DA71242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7"/>
            <a:ext cx="8136904" cy="864095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МБДОУ «Детский сад №31«Теремок»</a:t>
            </a:r>
            <a:endParaRPr lang="ru-RU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268760"/>
            <a:ext cx="7776864" cy="2808312"/>
          </a:xfrm>
        </p:spPr>
        <p:txBody>
          <a:bodyPr>
            <a:normAutofit fontScale="70000" lnSpcReduction="20000"/>
          </a:bodyPr>
          <a:lstStyle/>
          <a:p>
            <a:endParaRPr lang="ru-RU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Консультация </a:t>
            </a: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педагогов</a:t>
            </a:r>
            <a:endParaRPr lang="ru-RU" sz="4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«Играем пальчиками -развиваем речь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4000" b="1" dirty="0">
                <a:solidFill>
                  <a:srgbClr val="C00000"/>
                </a:solidFill>
              </a:rPr>
              <a:t> </a:t>
            </a:r>
            <a:endParaRPr lang="ru-RU" sz="4000" b="1" dirty="0" smtClean="0">
              <a:solidFill>
                <a:srgbClr val="C00000"/>
              </a:solidFill>
            </a:endParaRPr>
          </a:p>
          <a:p>
            <a:pPr algn="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Автор - составитель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И. В. Кудря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Учитель-логопед</a:t>
            </a:r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dirty="0"/>
          </a:p>
        </p:txBody>
      </p:sp>
      <p:pic>
        <p:nvPicPr>
          <p:cNvPr id="16385" name="Picture 1" descr="C:\Users\Ирина\Desktop\s120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4149080"/>
            <a:ext cx="3657600" cy="223224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44824"/>
            <a:ext cx="5040560" cy="7571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Используйте  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каждую свободную минуту для развития ребёнка. Рисование, конструирование, лепка, аппликация и создание разных поделок из природного и бросового материала, рисунки нитью, крупами, а так же различные упражнения (переборка круп, застегивание пуговиц и т.д.)  играют важную роль в развитии ребенка - дошкольника. Все предметы, с которыми действует ваш малыш, и которые создаются им в результате продуктивной деятельности, играют роль наглядной опоры для речевых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упражнений.</a:t>
            </a:r>
          </a:p>
          <a:p>
            <a:endParaRPr lang="ru-RU" b="1" i="1" dirty="0"/>
          </a:p>
          <a:p>
            <a:endParaRPr lang="ru-RU" b="1" i="1" dirty="0" smtClean="0"/>
          </a:p>
          <a:p>
            <a:endParaRPr lang="ru-RU" b="1" i="1" dirty="0"/>
          </a:p>
          <a:p>
            <a:endParaRPr lang="ru-RU" b="1" i="1" dirty="0" smtClean="0"/>
          </a:p>
          <a:p>
            <a:endParaRPr lang="ru-RU" b="1" i="1" dirty="0"/>
          </a:p>
          <a:p>
            <a:endParaRPr lang="ru-RU" b="1" i="1" dirty="0" smtClean="0"/>
          </a:p>
          <a:p>
            <a:endParaRPr lang="ru-RU" b="1" i="1" dirty="0"/>
          </a:p>
          <a:p>
            <a:endParaRPr lang="ru-RU" b="1" i="1" dirty="0" smtClean="0"/>
          </a:p>
          <a:p>
            <a:endParaRPr lang="ru-RU" b="1" i="1" dirty="0"/>
          </a:p>
          <a:p>
            <a:endParaRPr lang="ru-RU" b="1" i="1" dirty="0" smtClean="0"/>
          </a:p>
          <a:p>
            <a:endParaRPr lang="ru-RU" dirty="0"/>
          </a:p>
        </p:txBody>
      </p:sp>
      <p:pic>
        <p:nvPicPr>
          <p:cNvPr id="5" name="Рисунок 4" descr="C:\Users\Ирина\Desktop\hello_html_6137235c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348880"/>
            <a:ext cx="3747120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827584" y="260648"/>
            <a:ext cx="74168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мелкой моторики и координации движений руки косвенным образом влияют на общее интеллектуальное, психическое  развитие и на развития речи ребенка. А также готовят его к овладению навыком письма, что в будущем поможет избежать многих проблем школьного обучения.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Ирина\Desktop\img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0648"/>
            <a:ext cx="8172400" cy="61293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pPr algn="l" fontAlgn="base"/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3200" dirty="0" smtClean="0">
                <a:solidFill>
                  <a:srgbClr val="002060"/>
                </a:solidFill>
              </a:rPr>
              <a:t>«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Мышкины 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припасы — игра с 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крупами»</a:t>
            </a:r>
            <a: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  <p:pic>
        <p:nvPicPr>
          <p:cNvPr id="1025" name="Picture 1" descr="C:\Users\Ирина\Desktop\Igra-s-krupo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908720"/>
            <a:ext cx="7704856" cy="3261119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187624" y="4077072"/>
            <a:ext cx="72728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Распечатайте картинку, наклейте пластилин или клей в центре мешочков. Семена пересыпьте в тарелочку.</a:t>
            </a:r>
          </a:p>
          <a:p>
            <a:pPr fontAlgn="base"/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Теперь можно приступить к игре. Расскажите малышу, что в кладовой у мышки случилась беда — рассыпались и смешались все припасы на зиму. Нужно помочь мышонку навести порядок и собрать его припасы. Для этого нужно достать одинаковые зернышки из тарелки и положить в мешок (наклеить).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Ирина\Desktop\img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0648"/>
            <a:ext cx="8064896" cy="61926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Песочная </a:t>
            </a:r>
            <a:r>
              <a:rPr lang="ru-RU" sz="2400" i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терапия замечательно развивает фантазию, творческие способности ,образное мышление, мелкую моторику (песок благодаря своей структуре благотворно воздействует на тактильные ощущения и стимулирует нервные окончания, которые находятся в подушечках пальцев).</a:t>
            </a:r>
            <a:endParaRPr lang="ru-RU" sz="2400" i="1" dirty="0"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C:\Users\Ирина\Desktop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708920"/>
            <a:ext cx="4047772" cy="3240360"/>
          </a:xfrm>
          <a:prstGeom prst="rect">
            <a:avLst/>
          </a:prstGeom>
          <a:noFill/>
        </p:spPr>
      </p:pic>
      <p:pic>
        <p:nvPicPr>
          <p:cNvPr id="20483" name="Picture 3" descr="C:\Users\Ирина\Desktop\4p_igrushki_d_8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693268"/>
            <a:ext cx="4104456" cy="273767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Ирина\Desktop\ПАЛЬЧИКОВЫЕ ИГРЫ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3869305" cy="6192688"/>
          </a:xfrm>
          <a:prstGeom prst="rect">
            <a:avLst/>
          </a:prstGeom>
          <a:noFill/>
        </p:spPr>
      </p:pic>
      <p:pic>
        <p:nvPicPr>
          <p:cNvPr id="4098" name="Picture 2" descr="C:\Users\Ирина\Desktop\a820115e601d4ae32cc34229702d92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60648"/>
            <a:ext cx="4123864" cy="61926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Ирина\Desktop\9fad5029fd7bba0ec305c0c3f94c96e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3672408" cy="6048672"/>
          </a:xfrm>
          <a:prstGeom prst="rect">
            <a:avLst/>
          </a:prstGeom>
          <a:noFill/>
        </p:spPr>
      </p:pic>
      <p:pic>
        <p:nvPicPr>
          <p:cNvPr id="3074" name="Picture 2" descr="C:\Users\Ирина\Desktop\15876551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32656"/>
            <a:ext cx="3744416" cy="59766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404664"/>
            <a:ext cx="8291264" cy="5904696"/>
          </a:xfrm>
        </p:spPr>
        <p:txBody>
          <a:bodyPr/>
          <a:lstStyle/>
          <a:p>
            <a:pPr>
              <a:buNone/>
            </a:pPr>
            <a:r>
              <a:rPr lang="ru-RU" b="1" i="1" dirty="0" smtClean="0">
                <a:solidFill>
                  <a:srgbClr val="002060"/>
                </a:solidFill>
              </a:rPr>
              <a:t>Не зря существует выражение : </a:t>
            </a:r>
          </a:p>
          <a:p>
            <a:pPr>
              <a:buNone/>
            </a:pPr>
            <a:r>
              <a:rPr lang="ru-RU" b="1" i="1" dirty="0" smtClean="0">
                <a:solidFill>
                  <a:srgbClr val="002060"/>
                </a:solidFill>
              </a:rPr>
              <a:t>« Наш ум -находится на кончиках пальцев.» </a:t>
            </a:r>
          </a:p>
          <a:p>
            <a:pPr>
              <a:buNone/>
            </a:pPr>
            <a:r>
              <a:rPr lang="ru-RU" b="1" i="1" dirty="0" smtClean="0">
                <a:solidFill>
                  <a:srgbClr val="002060"/>
                </a:solidFill>
              </a:rPr>
              <a:t>Поэтому, если мы хотим, чтобы наши были умными, необходимо развивать у них мелкую моторику.</a:t>
            </a:r>
          </a:p>
          <a:p>
            <a:endParaRPr lang="ru-RU" dirty="0"/>
          </a:p>
        </p:txBody>
      </p:sp>
      <p:pic>
        <p:nvPicPr>
          <p:cNvPr id="21507" name="Picture 3" descr="C:\Users\Ирина\Desktop\hello_html_m6652237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2578144"/>
            <a:ext cx="4207396" cy="394248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0" i="1" dirty="0" smtClean="0">
                <a:solidFill>
                  <a:srgbClr val="002060"/>
                </a:solidFill>
                <a:effectLst/>
                <a:latin typeface="+mn-lt"/>
              </a:rPr>
              <a:t/>
            </a:r>
            <a:br>
              <a:rPr lang="ru-RU" b="0" i="1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ru-RU" b="0" i="1" dirty="0" smtClean="0">
                <a:solidFill>
                  <a:srgbClr val="002060"/>
                </a:solidFill>
                <a:effectLst/>
                <a:latin typeface="+mn-lt"/>
              </a:rPr>
              <a:t/>
            </a:r>
            <a:br>
              <a:rPr lang="ru-RU" b="0" i="1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ru-RU" b="0" i="1" dirty="0" smtClean="0">
                <a:solidFill>
                  <a:srgbClr val="002060"/>
                </a:solidFill>
                <a:effectLst/>
                <a:latin typeface="+mn-lt"/>
              </a:rPr>
              <a:t/>
            </a:r>
            <a:br>
              <a:rPr lang="ru-RU" b="0" i="1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ru-RU" b="0" i="1" dirty="0" smtClean="0">
                <a:solidFill>
                  <a:srgbClr val="002060"/>
                </a:solidFill>
                <a:effectLst/>
                <a:latin typeface="+mn-lt"/>
              </a:rPr>
              <a:t/>
            </a:r>
            <a:br>
              <a:rPr lang="ru-RU" b="0" i="1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ru-RU" b="0" i="1" dirty="0" smtClean="0">
                <a:solidFill>
                  <a:srgbClr val="002060"/>
                </a:solidFill>
                <a:effectLst/>
                <a:latin typeface="+mn-lt"/>
              </a:rPr>
              <a:t/>
            </a:r>
            <a:br>
              <a:rPr lang="ru-RU" b="0" i="1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ru-RU" b="0" i="1" dirty="0" smtClean="0">
                <a:solidFill>
                  <a:srgbClr val="002060"/>
                </a:solidFill>
                <a:effectLst/>
                <a:latin typeface="+mn-lt"/>
              </a:rPr>
              <a:t/>
            </a:r>
            <a:br>
              <a:rPr lang="ru-RU" b="0" i="1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ru-RU" sz="6700" b="0" i="1" dirty="0" smtClean="0">
                <a:solidFill>
                  <a:srgbClr val="002060"/>
                </a:solidFill>
                <a:effectLst/>
                <a:latin typeface="+mn-lt"/>
              </a:rPr>
              <a:t>Спасибо за внимание!</a:t>
            </a:r>
            <a:endParaRPr lang="ru-RU" sz="6700" b="0" i="1" dirty="0">
              <a:solidFill>
                <a:srgbClr val="002060"/>
              </a:solidFill>
              <a:effectLst/>
              <a:latin typeface="+mn-lt"/>
            </a:endParaRPr>
          </a:p>
        </p:txBody>
      </p:sp>
      <p:pic>
        <p:nvPicPr>
          <p:cNvPr id="22530" name="Picture 2" descr="C:\Users\Ирина\Desktop\pBk76B8Lw3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089920"/>
            <a:ext cx="5184576" cy="345638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86</TotalTime>
  <Words>144</Words>
  <Application>Microsoft Office PowerPoint</Application>
  <PresentationFormat>Экран (4:3)</PresentationFormat>
  <Paragraphs>31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Апекс</vt:lpstr>
      <vt:lpstr>МБДОУ «Детский сад №31«Теремок»</vt:lpstr>
      <vt:lpstr>Слайд 2</vt:lpstr>
      <vt:lpstr>Слайд 3</vt:lpstr>
      <vt:lpstr> «Мышкины припасы — игра с крупами»   </vt:lpstr>
      <vt:lpstr>Слайд 5</vt:lpstr>
      <vt:lpstr>   Песочная терапия замечательно развивает фантазию, творческие способности ,образное мышление, мелкую моторику (песок благодаря своей структуре благотворно воздействует на тактильные ощущения и стимулирует нервные окончания, которые находятся в подушечках пальцев).</vt:lpstr>
      <vt:lpstr>Слайд 7</vt:lpstr>
      <vt:lpstr>Слайд 8</vt:lpstr>
      <vt:lpstr>Слайд 9</vt:lpstr>
      <vt:lpstr>      Спасибо за внимание!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МБДОУ «Детский сад №31«Теремок»</dc:title>
  <dc:creator>Ирина</dc:creator>
  <cp:lastModifiedBy>Ирина</cp:lastModifiedBy>
  <cp:revision>9</cp:revision>
  <dcterms:created xsi:type="dcterms:W3CDTF">2020-11-30T13:37:01Z</dcterms:created>
  <dcterms:modified xsi:type="dcterms:W3CDTF">2020-11-30T15:03:36Z</dcterms:modified>
</cp:coreProperties>
</file>