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8" r:id="rId4"/>
    <p:sldId id="264" r:id="rId5"/>
    <p:sldId id="261" r:id="rId6"/>
    <p:sldId id="260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936" y="-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A899838-542C-4858-8E9E-7EA99ED3E259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B5DCC21-3F69-4AB9-A594-66C030537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9838-542C-4858-8E9E-7EA99ED3E259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CC21-3F69-4AB9-A594-66C030537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9838-542C-4858-8E9E-7EA99ED3E259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CC21-3F69-4AB9-A594-66C030537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9838-542C-4858-8E9E-7EA99ED3E259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CC21-3F69-4AB9-A594-66C030537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9838-542C-4858-8E9E-7EA99ED3E259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CC21-3F69-4AB9-A594-66C030537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9838-542C-4858-8E9E-7EA99ED3E259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CC21-3F69-4AB9-A594-66C030537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A899838-542C-4858-8E9E-7EA99ED3E259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B5DCC21-3F69-4AB9-A594-66C030537A3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A899838-542C-4858-8E9E-7EA99ED3E259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B5DCC21-3F69-4AB9-A594-66C030537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9838-542C-4858-8E9E-7EA99ED3E259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CC21-3F69-4AB9-A594-66C030537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9838-542C-4858-8E9E-7EA99ED3E259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CC21-3F69-4AB9-A594-66C030537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9838-542C-4858-8E9E-7EA99ED3E259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CC21-3F69-4AB9-A594-66C030537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A899838-542C-4858-8E9E-7EA99ED3E259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B5DCC21-3F69-4AB9-A594-66C030537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«Поле чудес»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 воспитатель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Кремер </a:t>
            </a:r>
            <a:r>
              <a:rPr lang="ru-RU" smtClean="0">
                <a:solidFill>
                  <a:schemeClr val="tx1"/>
                </a:solidFill>
              </a:rPr>
              <a:t>Катерина Викторовна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643438" y="5143512"/>
            <a:ext cx="900090" cy="1154098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-93825"/>
            <a:ext cx="7878735" cy="6951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143636" y="1857364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72198" y="3786190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714612" y="5143512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+mj-lt"/>
                <a:ea typeface="+mj-ea"/>
                <a:cs typeface="+mj-cs"/>
              </a:rPr>
              <a:t>5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786314" y="428604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14414" y="3714752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6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214414" y="1714488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714612" y="428604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8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1" name="Рисунок 10" descr="klub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313516"/>
            <a:ext cx="1643074" cy="1591728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4714876" y="5000636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4</a:t>
            </a:r>
          </a:p>
        </p:txBody>
      </p:sp>
      <p:sp>
        <p:nvSpPr>
          <p:cNvPr id="15" name="Солнце 14"/>
          <p:cNvSpPr/>
          <p:nvPr/>
        </p:nvSpPr>
        <p:spPr>
          <a:xfrm>
            <a:off x="0" y="0"/>
            <a:ext cx="1357322" cy="1285884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201 -0.3088 C 0.14115 -0.3088 -0.10035 -0.3625 -0.17882 -0.31991 C -0.25729 -0.27731 -0.34896 -0.16551 -0.32899 -0.0537 C -0.34167 0.14907 -0.22622 0.33866 -0.0592 0.35093 C 0.09514 0.36667 0.23941 0.2338 0.24965 0.04375 C 0.25729 -0.12986 0.16215 -0.29468 0.0184 -0.30741 C -0.11302 -0.31991 -0.23629 -0.20903 -0.2467 -0.04792 C -0.25451 0.10116 -0.17448 0.24074 -0.05382 0.24977 C 0.05417 0.25926 0.15937 0.1706 0.16476 0.03796 C 0.1724 -0.08241 0.11076 -0.1963 0.01285 -0.20625 C -0.07448 -0.21227 -0.15903 -0.14583 -0.16406 -0.0412 C -0.16944 0.0507 -0.12309 0.14213 -0.04844 0.14884 C 0.01597 0.15463 0.07726 0.10764 0.08264 0.03125 C 0.08767 -0.03218 0.05955 -0.09838 0.00816 -0.10185 C -0.03333 -0.10787 -0.07708 -0.08241 -0.08194 -0.03542 C -0.08194 0.00278 -0.0717 0.04097 -0.04358 0.04699 C -0.02535 0.05046 -0.00729 0.04375 0.00017 0.025 C 0.00278 0.01528 0.00278 0.0088 0.00017 -0.00069 " pathEditMode="relative" rAng="0" ptsTypes="faffffffffffffffff">
                                      <p:cBhvr>
                                        <p:cTn id="14" dur="5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" y="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0" name="Picture 10" descr="http://zoozel.ru/gallery/images/1649387_krasnaya-knopka-p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645024"/>
            <a:ext cx="1080120" cy="10801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04664"/>
            <a:ext cx="555496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Где лежит шарик :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8" name="Picture 8" descr="http://proburo.ru/catalog/600x600/30/-03/30-03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23528" y="2636912"/>
            <a:ext cx="2448272" cy="2448272"/>
          </a:xfrm>
          <a:prstGeom prst="rect">
            <a:avLst/>
          </a:prstGeom>
          <a:noFill/>
        </p:spPr>
      </p:pic>
      <p:pic>
        <p:nvPicPr>
          <p:cNvPr id="8" name="Picture 8" descr="http://proburo.ru/catalog/600x600/30/-03/30-03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2987824" y="2420888"/>
            <a:ext cx="2448272" cy="2448272"/>
          </a:xfrm>
          <a:prstGeom prst="rect">
            <a:avLst/>
          </a:prstGeom>
          <a:noFill/>
        </p:spPr>
      </p:pic>
      <p:pic>
        <p:nvPicPr>
          <p:cNvPr id="9" name="Picture 8" descr="http://proburo.ru/catalog/600x600/30/-03/30-03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5580112" y="2636912"/>
            <a:ext cx="2448272" cy="2448272"/>
          </a:xfrm>
          <a:prstGeom prst="rect">
            <a:avLst/>
          </a:prstGeom>
          <a:noFill/>
        </p:spPr>
      </p:pic>
      <p:pic>
        <p:nvPicPr>
          <p:cNvPr id="12" name="Picture 8" descr="http://proburo.ru/catalog/600x600/30/-03/30-03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131840" y="1196752"/>
            <a:ext cx="2448272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800" decel="100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00" decel="100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7.40741E-7 C -0.00382 0.0162 -0.00868 0.03333 -0.01476 0.0493 C -0.0191 0.07477 -0.02274 0.1044 -0.03177 0.1287 C -0.03281 0.14236 -0.03299 0.15579 -0.0342 0.16944 C -0.03455 0.17245 -0.03663 0.17824 -0.03663 0.17847 " pathEditMode="relative" rAng="0" ptsTypes="ffffA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0" name="Picture 10" descr="http://zoozel.ru/gallery/images/1649387_krasnaya-knopka-p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645024"/>
            <a:ext cx="1080120" cy="10801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04664"/>
            <a:ext cx="555496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Где лежит шарик :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" descr="http://proburo.ru/catalog/600x600/30/-03/30-03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2987824" y="2420888"/>
            <a:ext cx="2448272" cy="2448272"/>
          </a:xfrm>
          <a:prstGeom prst="rect">
            <a:avLst/>
          </a:prstGeom>
          <a:noFill/>
        </p:spPr>
      </p:pic>
      <p:pic>
        <p:nvPicPr>
          <p:cNvPr id="10" name="Picture 8" descr="http://proburo.ru/catalog/600x600/30/-03/30-03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83568" y="2492896"/>
            <a:ext cx="2448272" cy="2448272"/>
          </a:xfrm>
          <a:prstGeom prst="rect">
            <a:avLst/>
          </a:prstGeom>
          <a:noFill/>
        </p:spPr>
      </p:pic>
      <p:pic>
        <p:nvPicPr>
          <p:cNvPr id="11" name="Picture 8" descr="http://proburo.ru/catalog/600x600/30/-03/30-03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5580112" y="2420888"/>
            <a:ext cx="2448272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44444E-6 C 0.00174 -0.0118 0.0033 -0.02315 0.00834 -0.03333 C 0.00955 -0.04004 0.00973 -0.04699 0.01112 -0.0537 C 0.01198 -0.05833 0.01441 -0.06203 0.01528 -0.06666 C 0.01841 -0.08171 0.02257 -0.0956 0.02778 -0.10926 C 0.02969 -0.11435 0.03403 -0.12916 0.0375 -0.13148 C 0.04549 -0.1368 0.05313 -0.14282 0.06112 -0.14815 C 0.06632 -0.15162 0.07639 -0.15231 0.08195 -0.1537 C 0.09601 -0.15717 0.10955 -0.16296 0.12362 -0.16666 C 0.15053 -0.16597 0.17726 -0.16597 0.20417 -0.16481 C 0.21198 -0.16458 0.22014 -0.15972 0.22778 -0.1574 C 0.24393 -0.15254 0.2599 -0.14699 0.27639 -0.14444 C 0.2849 -0.14074 0.2941 -0.13819 0.30278 -0.13518 C 0.31146 -0.12754 0.30174 -0.13518 0.31528 -0.12963 C 0.32483 -0.12569 0.31702 -0.12685 0.325 -0.12222 C 0.32952 -0.11967 0.33421 -0.11828 0.33889 -0.11666 C 0.3573 -0.11041 0.37605 -0.10625 0.39445 -0.1 C 0.4 -0.09514 0.40643 -0.09051 0.4125 -0.08703 C 0.41719 -0.08426 0.42292 -0.08379 0.42778 -0.08148 C 0.43716 -0.07685 0.44584 -0.0699 0.45556 -0.06666 C 0.46268 -0.06088 0.47049 -0.05416 0.47639 -0.04629 C 0.48733 -0.03171 0.4908 -0.00856 0.50139 0.00556 C 0.50382 0.01505 0.50816 0.02246 0.51112 0.03148 C 0.51424 0.04121 0.51511 0.05533 0.52084 0.06297 " pathEditMode="relative" ptsTypes="fffffffffffffffffffffff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7 0.00301 C 0.02743 -0.00602 0.02674 -0.00787 0.02292 -0.01551 C 0.02032 -0.03681 0.01233 -0.05695 0.00348 -0.07477 C -0.00139 -0.08449 -0.00208 -0.0919 -0.00902 -0.09885 C -0.02187 -0.12732 -0.04392 -0.14283 -0.06736 -0.1507 C -0.07951 -0.16158 -0.0967 -0.16574 -0.11041 -0.17107 C -0.12291 -0.17593 -0.13541 -0.18149 -0.14791 -0.18588 C -0.16041 -0.19028 -0.175 -0.19098 -0.1868 -0.19699 C -0.19687 -0.20209 -0.20729 -0.20672 -0.21736 -0.21181 C -0.22673 -0.21667 -0.23559 -0.22385 -0.24514 -0.22848 C -0.2552 -0.23334 -0.26562 -0.23519 -0.27569 -0.23959 C -0.41475 -0.2382 -0.4033 -0.25949 -0.47291 -0.22848 C -0.47795 -0.21852 -0.47448 -0.22454 -0.48402 -0.21181 C -0.4901 -0.20371 -0.49409 -0.19213 -0.49791 -0.18218 C -0.50069 -0.175 -0.50434 -0.16852 -0.50764 -0.16181 C -0.5085 -0.15996 -0.51041 -0.15625 -0.51041 -0.15602 C -0.5125 -0.14537 -0.51475 -0.13912 -0.51875 -0.12848 C -0.52274 -0.11783 -0.52343 -0.10533 -0.52847 -0.09514 C -0.53177 -0.07778 -0.53732 -0.06297 -0.53958 -0.04514 C -0.53906 -0.02662 -0.54531 -0.00278 -0.53541 0.01041 " pathEditMode="relative" rAng="0" ptsTypes="fffffffffffffffffff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" y="-1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0" name="Picture 10" descr="http://zoozel.ru/gallery/images/1649387_krasnaya-knopka-p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645024"/>
            <a:ext cx="1080120" cy="10801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04664"/>
            <a:ext cx="5554960" cy="1368152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" descr="http://proburo.ru/catalog/600x600/30/-03/30-03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2987824" y="2420888"/>
            <a:ext cx="2448272" cy="2448272"/>
          </a:xfrm>
          <a:prstGeom prst="rect">
            <a:avLst/>
          </a:prstGeom>
          <a:noFill/>
        </p:spPr>
      </p:pic>
      <p:pic>
        <p:nvPicPr>
          <p:cNvPr id="10" name="Picture 8" descr="http://proburo.ru/catalog/600x600/30/-03/30-03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83568" y="2492896"/>
            <a:ext cx="2448272" cy="2448272"/>
          </a:xfrm>
          <a:prstGeom prst="rect">
            <a:avLst/>
          </a:prstGeom>
          <a:noFill/>
        </p:spPr>
      </p:pic>
      <p:pic>
        <p:nvPicPr>
          <p:cNvPr id="11" name="Picture 8" descr="http://proburo.ru/catalog/600x600/30/-03/30-03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5580112" y="2420888"/>
            <a:ext cx="2448272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3333E-6 C -0.00312 -0.01273 -0.00382 -0.02731 -0.00555 -0.04074 C -0.00503 -0.0618 -0.00503 -0.08263 -0.00417 -0.1037 C -0.00295 -0.13379 0.00695 -0.16273 0.01389 -0.19074 C 0.01441 -0.1993 0.01458 -0.2081 0.01528 -0.21666 C 0.01615 -0.22569 0.01945 -0.23518 0.01945 -0.24444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643438" y="5143512"/>
            <a:ext cx="900090" cy="1154098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-93825"/>
            <a:ext cx="7878735" cy="6951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143636" y="1857364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72198" y="3786190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714612" y="5143512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+mj-lt"/>
                <a:ea typeface="+mj-ea"/>
                <a:cs typeface="+mj-cs"/>
              </a:rPr>
              <a:t>5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786314" y="428604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14414" y="3714752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6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214414" y="1714488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714612" y="428604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8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1" name="Рисунок 10" descr="klub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313516"/>
            <a:ext cx="1643074" cy="1591728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4714876" y="5000636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4</a:t>
            </a:r>
          </a:p>
        </p:txBody>
      </p:sp>
      <p:sp>
        <p:nvSpPr>
          <p:cNvPr id="16" name="Месяц 15"/>
          <p:cNvSpPr/>
          <p:nvPr/>
        </p:nvSpPr>
        <p:spPr>
          <a:xfrm>
            <a:off x="251520" y="0"/>
            <a:ext cx="785818" cy="1428760"/>
          </a:xfrm>
          <a:prstGeom prst="moo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47 0.35325 C -0.05642 0.35278 0.18455 0.297 0.24809 0.22223 C 0.31146 0.14769 0.37031 0.00162 0.32378 -0.09513 C 0.28542 -0.29213 0.12951 -0.42013 -0.03125 -0.3581 C -0.18073 -0.30486 -0.28368 -0.11574 -0.24653 0.06806 C -0.21059 0.23519 -0.08003 0.34885 0.05885 0.29746 C 0.18594 0.25139 0.27483 0.09237 0.24462 -0.06435 C 0.2151 -0.2081 0.10486 -0.30486 -0.01111 -0.25995 C -0.11545 -0.22152 -0.19271 -0.0912 -0.16493 0.03612 C -0.14219 0.15301 -0.0559 0.23334 0.03906 0.19954 C 0.12292 0.16667 0.18628 0.06667 0.16493 -0.03402 C 0.14722 -0.12338 0.0809 -0.18888 0.00885 -0.16226 C -0.05347 -0.13935 -0.09965 -0.06828 -0.08576 0.00649 C -0.07483 0.06829 -0.03177 0.11829 0.01753 0.09908 C 0.05816 0.08635 0.09323 0.04306 0.08611 -0.00347 C 0.07656 -0.03958 0.05747 -0.07106 0.02951 -0.06435 C 0.01146 -0.05925 -0.00399 -0.04513 -0.00642 -0.0243 C -0.00625 -0.01342 -0.00486 -0.00787 5.55112E-17 -4.44444E-6 " pathEditMode="relative" rAng="9642804" ptsTypes="faffffffffffffffff">
                                      <p:cBhvr>
                                        <p:cTn id="14" dur="5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3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5720" y="3500438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dirty="0" smtClean="0">
                <a:latin typeface="Times New Roman" pitchFamily="18" charset="0"/>
                <a:ea typeface="+mj-ea"/>
                <a:cs typeface="Times New Roman" pitchFamily="18" charset="0"/>
              </a:rPr>
              <a:t>Сколько котов в мешке</a:t>
            </a:r>
            <a:r>
              <a:rPr lang="ru-RU" sz="4800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 В МЕШКЕ: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tinyclipart.com/resource/loot-clipart/loot-clipart-bag-m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396746"/>
            <a:ext cx="3312368" cy="4461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кот вектор п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857232"/>
            <a:ext cx="1206016" cy="1643074"/>
          </a:xfrm>
          <a:prstGeom prst="rect">
            <a:avLst/>
          </a:prstGeom>
          <a:noFill/>
        </p:spPr>
      </p:pic>
      <p:pic>
        <p:nvPicPr>
          <p:cNvPr id="5" name="Picture 2" descr="Картинки по запросу кот вектор п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500438"/>
            <a:ext cx="1206016" cy="1643074"/>
          </a:xfrm>
          <a:prstGeom prst="rect">
            <a:avLst/>
          </a:prstGeom>
          <a:noFill/>
        </p:spPr>
      </p:pic>
      <p:pic>
        <p:nvPicPr>
          <p:cNvPr id="6" name="Picture 2" descr="Картинки по запросу кот вектор п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4643446"/>
            <a:ext cx="1206016" cy="1643074"/>
          </a:xfrm>
          <a:prstGeom prst="rect">
            <a:avLst/>
          </a:prstGeom>
          <a:noFill/>
        </p:spPr>
      </p:pic>
      <p:pic>
        <p:nvPicPr>
          <p:cNvPr id="7" name="Picture 2" descr="Картинки по запросу кот вектор п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714884"/>
            <a:ext cx="1206016" cy="1643074"/>
          </a:xfrm>
          <a:prstGeom prst="rect">
            <a:avLst/>
          </a:prstGeom>
          <a:noFill/>
        </p:spPr>
      </p:pic>
      <p:pic>
        <p:nvPicPr>
          <p:cNvPr id="8" name="Picture 2" descr="Картинки по запросу кот вектор п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000108"/>
            <a:ext cx="1206016" cy="1643074"/>
          </a:xfrm>
          <a:prstGeom prst="rect">
            <a:avLst/>
          </a:prstGeom>
          <a:noFill/>
        </p:spPr>
      </p:pic>
      <p:pic>
        <p:nvPicPr>
          <p:cNvPr id="9" name="Picture 2" descr="Картинки по запросу кот вектор п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428736"/>
            <a:ext cx="1206016" cy="1643074"/>
          </a:xfrm>
          <a:prstGeom prst="rect">
            <a:avLst/>
          </a:prstGeom>
          <a:noFill/>
        </p:spPr>
      </p:pic>
      <p:pic>
        <p:nvPicPr>
          <p:cNvPr id="10" name="Picture 2" descr="Картинки по запросу кот вектор п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2571744"/>
            <a:ext cx="1206016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1857364"/>
            <a:ext cx="2071702" cy="20717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9600" dirty="0" smtClean="0"/>
              <a:t>7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643438" y="5143512"/>
            <a:ext cx="900090" cy="1154098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-93825"/>
            <a:ext cx="7878735" cy="6951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143636" y="1857364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72198" y="3786190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714612" y="5143512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+mj-lt"/>
                <a:ea typeface="+mj-ea"/>
                <a:cs typeface="+mj-cs"/>
              </a:rPr>
              <a:t>5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786314" y="428604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14414" y="3714752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6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214414" y="1714488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714612" y="428604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8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1" name="Рисунок 10" descr="klub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313516"/>
            <a:ext cx="1643074" cy="1591728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4714876" y="5000636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4</a:t>
            </a:r>
          </a:p>
        </p:txBody>
      </p:sp>
      <p:sp>
        <p:nvSpPr>
          <p:cNvPr id="16" name="Месяц 15"/>
          <p:cNvSpPr/>
          <p:nvPr/>
        </p:nvSpPr>
        <p:spPr>
          <a:xfrm>
            <a:off x="251520" y="0"/>
            <a:ext cx="785818" cy="1428760"/>
          </a:xfrm>
          <a:prstGeom prst="moo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47 0.35325 C -0.05642 0.35278 0.18455 0.297 0.24809 0.22223 C 0.31146 0.14769 0.37031 0.00162 0.32378 -0.09513 C 0.28542 -0.29213 0.12951 -0.42013 -0.03125 -0.3581 C -0.18073 -0.30486 -0.28368 -0.11574 -0.24653 0.06806 C -0.21059 0.23519 -0.08003 0.34885 0.05885 0.29746 C 0.18594 0.25139 0.27483 0.09237 0.24462 -0.06435 C 0.2151 -0.2081 0.10486 -0.30486 -0.01111 -0.25995 C -0.11545 -0.22152 -0.19271 -0.0912 -0.16493 0.03612 C -0.14219 0.15301 -0.0559 0.23334 0.03906 0.19954 C 0.12292 0.16667 0.18628 0.06667 0.16493 -0.03402 C 0.14722 -0.12338 0.0809 -0.18888 0.00885 -0.16226 C -0.05347 -0.13935 -0.09965 -0.06828 -0.08576 0.00649 C -0.07483 0.06829 -0.03177 0.11829 0.01753 0.09908 C 0.05816 0.08635 0.09323 0.04306 0.08611 -0.00347 C 0.07656 -0.03958 0.05747 -0.07106 0.02951 -0.06435 C 0.01146 -0.05925 -0.00399 -0.04513 -0.00642 -0.0243 C -0.00625 -0.01342 -0.00486 -0.00787 5.55112E-17 -4.44444E-6 " pathEditMode="relative" rAng="9642804" ptsTypes="faffffffffffffffff">
                                      <p:cBhvr>
                                        <p:cTn id="13" dur="5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3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066800"/>
          </a:xfrm>
        </p:spPr>
        <p:txBody>
          <a:bodyPr/>
          <a:lstStyle/>
          <a:p>
            <a:r>
              <a:rPr lang="ru-RU" dirty="0" smtClean="0"/>
              <a:t>Правила игры: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>
            <a:normAutofit fontScale="32500" lnSpcReduction="20000"/>
          </a:bodyPr>
          <a:lstStyle/>
          <a:p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чуть было не забыл об одной интеллектуальной игре под названием </a:t>
            </a:r>
            <a:r>
              <a:rPr lang="ru-RU" sz="4300" i="1" dirty="0" smtClean="0">
                <a:latin typeface="Times New Roman" pitchFamily="18" charset="0"/>
                <a:cs typeface="Times New Roman" pitchFamily="18" charset="0"/>
              </a:rPr>
              <a:t>«Поле Чудес»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 (ПЧ) :D. Не спорьте, это всё-таки интеллектуальная игра. Ведущим её вначале был Влад Листьев, а после него (и до наших дней) – Леонид Якубович.</a:t>
            </a:r>
          </a:p>
          <a:p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Суть игры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 такова: три тура, в каждом из которых участвуют три игрока. Победители туров выходят в финал, где и определяют победителя игры.</a:t>
            </a:r>
          </a:p>
          <a:p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Каждый тур и финал проходят по одинаковой схеме: игрок крутит специальный барабан. После некоторого вращения стрелка барабана устанавливается на один из его секторов. Секторы бывают разными. На одних указаны числа, обозначающие сумму очков. Есть сектор с числом 0, сектор «Приз», сектора «Плюс» и «Банкрот». Было время, когда существовал сектор «Шанс». Но обо всём по порядку.</a:t>
            </a:r>
          </a:p>
          <a:p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В начале тура ведущий зачитывает задание на игру, ответом на которое может быть слово или выражение. Игрокам известно лишь число букв в загаданных словах (и общее число слов, разумеется). Например:</a:t>
            </a:r>
          </a:p>
          <a:p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«Часть обуви, обвертка на ногу, вместо чулок, под сапоги и лапти; портянки, подвертки – 5 букв».</a:t>
            </a:r>
          </a:p>
          <a:p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Первый игрок может выбрать одно из двух действий – либо назвать слово сразу, либо крутить барабан. Если он правильно назовёт слово, то выиграет игру досрочно; однако это не позволит ему набрать много очков. Можно рискнуть и отгадывать слово по буквам.</a:t>
            </a:r>
          </a:p>
          <a:p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Если игрок не назовёт правильное слово, то он вылетает из игры, а ход переходит к следующему игроку.</a:t>
            </a:r>
          </a:p>
          <a:p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Если игрок крутит барабан, то дальнейший ход игры определяется сектором, на который указывает стрелка. Если она укажет на число или символы «*2», «*4», то игрок должен попытаться назвать букву отгадываемого слова. Если названная буква присутствует в слове, и она не была названа ранее, то игрокам открываются все такие же буквы в данном слове (выражении). Кстати, буквы «ё» и «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» в игре не участвуют.</a:t>
            </a:r>
          </a:p>
          <a:p>
            <a:pPr>
              <a:buFont typeface="Wingdings" pitchFamily="2" charset="2"/>
              <a:buChar char="q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5572164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Внимание игра!!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643438" y="5143512"/>
            <a:ext cx="900090" cy="1154098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-93825"/>
            <a:ext cx="7878735" cy="6951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143636" y="1857364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72198" y="3786190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3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714612" y="5143512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+mj-lt"/>
                <a:ea typeface="+mj-ea"/>
                <a:cs typeface="+mj-cs"/>
              </a:rPr>
              <a:t>5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786314" y="428604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14414" y="3714752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6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214414" y="1714488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7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714612" y="428604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8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1" name="Рисунок 10" descr="klub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313516"/>
            <a:ext cx="1643074" cy="1591728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4714876" y="5000636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4</a:t>
            </a:r>
          </a:p>
        </p:txBody>
      </p:sp>
      <p:sp>
        <p:nvSpPr>
          <p:cNvPr id="17" name="Солнце 16"/>
          <p:cNvSpPr/>
          <p:nvPr/>
        </p:nvSpPr>
        <p:spPr>
          <a:xfrm>
            <a:off x="142844" y="0"/>
            <a:ext cx="1357322" cy="1285884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951 0.15232 C 0.27187 0.09977 0.29288 -0.0912 0.25312 -0.18102 C 0.21337 -0.27083 0.12743 -0.40486 0.04097 -0.38634 C -0.11285 -0.40162 -0.25625 -0.2662 -0.2658 -0.06944 C -0.27778 0.11181 -0.17726 0.28102 -0.03316 0.29329 C 0.09826 0.30255 0.22326 0.18935 0.23281 0.02153 C 0.24219 -0.13356 0.15833 -0.27801 0.03646 -0.29005 C -0.07656 -0.29884 -0.18229 -0.20509 -0.18941 -0.06366 C -0.19635 0.06366 -0.12934 0.18727 -0.02882 0.19375 C 0.0625 0.20255 0.14878 0.13009 0.15625 0.01528 C 0.16076 -0.0875 0.11024 -0.1875 0.03125 -0.19305 C -0.03837 -0.1993 -0.10781 -0.14491 -0.11285 -0.05718 C -0.11736 0.01852 -0.08142 0.09097 -0.02361 0.09699 C 0.02431 0.10278 0.07465 0.06968 0.07708 0.00949 C 0.08177 -0.03912 0.0625 -0.09097 0.02674 -0.09653 C -0.00243 -0.09653 -0.03125 -0.08449 -0.03576 -0.05255 C -0.03837 -0.02986 -0.03316 -0.0088 -0.0191 -7.40741E-7 C -0.01198 0.00324 -0.00712 0.00324 5.55556E-7 -7.40741E-7 " pathEditMode="relative" rAng="0" ptsTypes="faffffffffffffffff">
                                      <p:cBhvr>
                                        <p:cTn id="56" dur="5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-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6" grpId="1"/>
      <p:bldP spid="7" grpId="1"/>
      <p:bldP spid="8" grpId="1"/>
      <p:bldP spid="9" grpId="1"/>
      <p:bldP spid="10" grpId="1"/>
      <p:bldP spid="12" grpId="1"/>
      <p:bldP spid="13" grpId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066800"/>
          </a:xfrm>
        </p:spPr>
        <p:txBody>
          <a:bodyPr/>
          <a:lstStyle/>
          <a:p>
            <a:r>
              <a:rPr lang="ru-RU" dirty="0" smtClean="0"/>
              <a:t>Сколько всего баклажанов?</a:t>
            </a:r>
            <a:endParaRPr lang="ru-RU" dirty="0"/>
          </a:p>
        </p:txBody>
      </p:sp>
      <p:pic>
        <p:nvPicPr>
          <p:cNvPr id="4" name="Содержимое 3" descr="57d3f4a3a922115713f39f6d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643050"/>
            <a:ext cx="1382827" cy="1368423"/>
          </a:xfrm>
        </p:spPr>
      </p:pic>
      <p:pic>
        <p:nvPicPr>
          <p:cNvPr id="5" name="Содержимое 3" descr="57d3f4a3a922115713f39f6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4000504"/>
            <a:ext cx="1382827" cy="1368423"/>
          </a:xfrm>
          <a:prstGeom prst="rect">
            <a:avLst/>
          </a:prstGeom>
        </p:spPr>
      </p:pic>
      <p:pic>
        <p:nvPicPr>
          <p:cNvPr id="6" name="Содержимое 3" descr="57d3f4a3a922115713f39f6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2000240"/>
            <a:ext cx="1382827" cy="1368423"/>
          </a:xfrm>
          <a:prstGeom prst="rect">
            <a:avLst/>
          </a:prstGeom>
        </p:spPr>
      </p:pic>
      <p:pic>
        <p:nvPicPr>
          <p:cNvPr id="7" name="Содержимое 3" descr="57d3f4a3a922115713f39f6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500438"/>
            <a:ext cx="1382827" cy="1368423"/>
          </a:xfrm>
          <a:prstGeom prst="rect">
            <a:avLst/>
          </a:prstGeom>
        </p:spPr>
      </p:pic>
      <p:pic>
        <p:nvPicPr>
          <p:cNvPr id="8" name="Содержимое 3" descr="57d3f4a3a922115713f39f6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3643314"/>
            <a:ext cx="1382827" cy="1368423"/>
          </a:xfrm>
          <a:prstGeom prst="rect">
            <a:avLst/>
          </a:prstGeom>
        </p:spPr>
      </p:pic>
      <p:pic>
        <p:nvPicPr>
          <p:cNvPr id="9" name="Содержимое 3" descr="57d3f4a3a922115713f39f6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2357430"/>
            <a:ext cx="1382827" cy="1368423"/>
          </a:xfrm>
          <a:prstGeom prst="rect">
            <a:avLst/>
          </a:prstGeom>
        </p:spPr>
      </p:pic>
      <p:pic>
        <p:nvPicPr>
          <p:cNvPr id="10" name="Содержимое 3" descr="57d3f4a3a922115713f39f6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2143116"/>
            <a:ext cx="1382827" cy="1368423"/>
          </a:xfrm>
          <a:prstGeom prst="rect">
            <a:avLst/>
          </a:prstGeom>
        </p:spPr>
      </p:pic>
      <p:pic>
        <p:nvPicPr>
          <p:cNvPr id="11" name="Содержимое 3" descr="57d3f4a3a922115713f39f6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3500438"/>
            <a:ext cx="1382827" cy="1368423"/>
          </a:xfrm>
          <a:prstGeom prst="rect">
            <a:avLst/>
          </a:prstGeom>
        </p:spPr>
      </p:pic>
      <p:pic>
        <p:nvPicPr>
          <p:cNvPr id="12" name="Содержимое 3" descr="57d3f4a3a922115713f39f6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5143512"/>
            <a:ext cx="1382827" cy="1368423"/>
          </a:xfrm>
          <a:prstGeom prst="rect">
            <a:avLst/>
          </a:prstGeom>
        </p:spPr>
      </p:pic>
      <p:pic>
        <p:nvPicPr>
          <p:cNvPr id="13" name="Содержимое 3" descr="57d3f4a3a922115713f39f6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3306" y="5000636"/>
            <a:ext cx="1382827" cy="1368423"/>
          </a:xfrm>
          <a:prstGeom prst="rect">
            <a:avLst/>
          </a:prstGeom>
        </p:spPr>
      </p:pic>
      <p:pic>
        <p:nvPicPr>
          <p:cNvPr id="14" name="Содержимое 3" descr="57d3f4a3a922115713f39f6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0892" y="3857628"/>
            <a:ext cx="1382827" cy="1368423"/>
          </a:xfrm>
          <a:prstGeom prst="rect">
            <a:avLst/>
          </a:prstGeom>
        </p:spPr>
      </p:pic>
      <p:pic>
        <p:nvPicPr>
          <p:cNvPr id="15" name="Содержимое 3" descr="57d3f4a3a922115713f39f6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2132" y="5214950"/>
            <a:ext cx="1382827" cy="136842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7422" y="2285992"/>
            <a:ext cx="4829180" cy="267977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0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sz="20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643438" y="5143512"/>
            <a:ext cx="900090" cy="1154098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-93825"/>
            <a:ext cx="7878735" cy="6951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143636" y="1857364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72198" y="3786190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714612" y="5143512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+mj-lt"/>
                <a:ea typeface="+mj-ea"/>
                <a:cs typeface="+mj-cs"/>
              </a:rPr>
              <a:t>5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786314" y="428604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14414" y="3714752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6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214414" y="1714488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7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714612" y="428604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itchFamily="18" charset="0"/>
                <a:ea typeface="+mj-ea"/>
                <a:cs typeface="Times New Roman" pitchFamily="18" charset="0"/>
              </a:rPr>
              <a:t>8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1" name="Рисунок 10" descr="klub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313516"/>
            <a:ext cx="1643074" cy="1591728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4714876" y="5000636"/>
            <a:ext cx="90009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4</a:t>
            </a:r>
          </a:p>
        </p:txBody>
      </p:sp>
      <p:sp>
        <p:nvSpPr>
          <p:cNvPr id="14" name="Месяц 13"/>
          <p:cNvSpPr/>
          <p:nvPr/>
        </p:nvSpPr>
        <p:spPr>
          <a:xfrm>
            <a:off x="251520" y="188640"/>
            <a:ext cx="785818" cy="1428760"/>
          </a:xfrm>
          <a:prstGeom prst="moo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049 -0.11991 C -0.28021 0.10972 -0.17674 0.425 -0.01771 0.43889 C 0.13437 0.45579 0.27656 0.30185 0.28594 0.07917 C 0.29774 -0.12662 0.19792 -0.31898 0.05538 -0.33264 C -0.07483 -0.34282 -0.19844 -0.21597 -0.20799 -0.0243 C -0.21736 0.15093 -0.1342 0.31528 -0.01319 0.32917 C 0.09844 0.33958 0.20312 0.23287 0.2099 0.07199 C 0.21701 -0.07199 0.15069 -0.21227 0.05104 -0.21944 C -0.03924 -0.22963 -0.12465 -0.14745 -0.13212 -0.0169 C -0.13663 0.09954 -0.08681 0.21227 -0.00833 0.21898 C 0.06059 0.22616 0.12934 0.16435 0.1342 0.06482 C 0.13871 -0.02106 0.1033 -0.10278 0.04601 -0.10995 C -0.00139 -0.11667 -0.05122 -0.07917 -0.05365 -0.01065 C -0.05833 0.04468 -0.03924 0.10301 -0.00382 0.10949 C 0.025 0.10949 0.0533 0.09583 0.05781 0.05833 C 0.06042 0.03403 0.05538 0.00995 0.04132 -7.40741E-7 C 0.03437 -0.00347 0.02951 -0.00347 0.0224 -7.40741E-7 " pathEditMode="relative" rAng="0" ptsTypes="fffffffffffffffff">
                                      <p:cBhvr>
                                        <p:cTn id="13" dur="5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" y="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29600" cy="1066800"/>
          </a:xfrm>
        </p:spPr>
        <p:txBody>
          <a:bodyPr>
            <a:normAutofit/>
          </a:bodyPr>
          <a:lstStyle/>
          <a:p>
            <a:r>
              <a:rPr lang="ru-RU" dirty="0" smtClean="0"/>
              <a:t>Какого цвета больше:</a:t>
            </a:r>
            <a:endParaRPr lang="ru-RU" dirty="0"/>
          </a:p>
        </p:txBody>
      </p:sp>
      <p:pic>
        <p:nvPicPr>
          <p:cNvPr id="2055" name="Picture 7" descr="http://s13.postimg.org/94wrf3vl3/201621_138393098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132" y="1628800"/>
            <a:ext cx="1774210" cy="1440160"/>
          </a:xfrm>
          <a:prstGeom prst="rect">
            <a:avLst/>
          </a:prstGeom>
          <a:noFill/>
        </p:spPr>
      </p:pic>
      <p:pic>
        <p:nvPicPr>
          <p:cNvPr id="23" name="Picture 7" descr="http://s13.postimg.org/94wrf3vl3/201621_138393098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132856"/>
            <a:ext cx="1774210" cy="1440160"/>
          </a:xfrm>
          <a:prstGeom prst="rect">
            <a:avLst/>
          </a:prstGeom>
          <a:noFill/>
        </p:spPr>
      </p:pic>
      <p:pic>
        <p:nvPicPr>
          <p:cNvPr id="24" name="Picture 7" descr="http://s13.postimg.org/94wrf3vl3/201621_138393098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861048"/>
            <a:ext cx="1774210" cy="1440160"/>
          </a:xfrm>
          <a:prstGeom prst="rect">
            <a:avLst/>
          </a:prstGeom>
          <a:noFill/>
        </p:spPr>
      </p:pic>
      <p:pic>
        <p:nvPicPr>
          <p:cNvPr id="25" name="Picture 7" descr="http://s13.postimg.org/94wrf3vl3/201621_138393098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284984"/>
            <a:ext cx="1774210" cy="1440160"/>
          </a:xfrm>
          <a:prstGeom prst="rect">
            <a:avLst/>
          </a:prstGeom>
          <a:noFill/>
        </p:spPr>
      </p:pic>
      <p:pic>
        <p:nvPicPr>
          <p:cNvPr id="2057" name="Picture 9" descr="http://galerey-room.ru/images/201434_138393087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645024"/>
            <a:ext cx="1604511" cy="1296144"/>
          </a:xfrm>
          <a:prstGeom prst="rect">
            <a:avLst/>
          </a:prstGeom>
          <a:noFill/>
        </p:spPr>
      </p:pic>
      <p:pic>
        <p:nvPicPr>
          <p:cNvPr id="27" name="Picture 9" descr="http://galerey-room.ru/images/201434_138393087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5196" y="2132856"/>
            <a:ext cx="1515371" cy="1224136"/>
          </a:xfrm>
          <a:prstGeom prst="rect">
            <a:avLst/>
          </a:prstGeom>
          <a:noFill/>
        </p:spPr>
      </p:pic>
      <p:pic>
        <p:nvPicPr>
          <p:cNvPr id="28" name="Picture 9" descr="http://galerey-room.ru/images/201434_138393087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77072"/>
            <a:ext cx="1604511" cy="1296144"/>
          </a:xfrm>
          <a:prstGeom prst="rect">
            <a:avLst/>
          </a:prstGeom>
          <a:noFill/>
        </p:spPr>
      </p:pic>
      <p:pic>
        <p:nvPicPr>
          <p:cNvPr id="29" name="Picture 9" descr="http://galerey-room.ru/images/201434_138393087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844824"/>
            <a:ext cx="1604511" cy="1296144"/>
          </a:xfrm>
          <a:prstGeom prst="rect">
            <a:avLst/>
          </a:prstGeom>
          <a:noFill/>
        </p:spPr>
      </p:pic>
      <p:pic>
        <p:nvPicPr>
          <p:cNvPr id="30" name="Picture 9" descr="http://galerey-room.ru/images/201434_138393087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620688"/>
            <a:ext cx="1604511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060848"/>
            <a:ext cx="8229600" cy="43251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Зеленый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147</TotalTime>
  <Words>93</Words>
  <Application>Microsoft Office PowerPoint</Application>
  <PresentationFormat>Экран (4:3)</PresentationFormat>
  <Paragraphs>60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Городская</vt:lpstr>
      <vt:lpstr>«Поле чудес»</vt:lpstr>
      <vt:lpstr>Правила игры: </vt:lpstr>
      <vt:lpstr>Внимание игра!!</vt:lpstr>
      <vt:lpstr>4</vt:lpstr>
      <vt:lpstr>Сколько всего баклажанов?</vt:lpstr>
      <vt:lpstr> </vt:lpstr>
      <vt:lpstr>4</vt:lpstr>
      <vt:lpstr>Какого цвета больше:</vt:lpstr>
      <vt:lpstr>Слайд 9</vt:lpstr>
      <vt:lpstr>4</vt:lpstr>
      <vt:lpstr>Где лежит шарик :</vt:lpstr>
      <vt:lpstr>Где лежит шарик :</vt:lpstr>
      <vt:lpstr>Ответ:</vt:lpstr>
      <vt:lpstr>4</vt:lpstr>
      <vt:lpstr>КОТ В МЕШКЕ:</vt:lpstr>
      <vt:lpstr>Слайд 16</vt:lpstr>
      <vt:lpstr>Слайд 17</vt:lpstr>
      <vt:lpstr>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Титульник</dc:title>
  <dc:creator>ЧГПК №2</dc:creator>
  <cp:lastModifiedBy>Админ</cp:lastModifiedBy>
  <cp:revision>21</cp:revision>
  <dcterms:created xsi:type="dcterms:W3CDTF">2017-04-24T09:34:11Z</dcterms:created>
  <dcterms:modified xsi:type="dcterms:W3CDTF">2019-11-25T12:20:21Z</dcterms:modified>
</cp:coreProperties>
</file>