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7" r:id="rId4"/>
    <p:sldId id="258" r:id="rId5"/>
    <p:sldId id="259" r:id="rId6"/>
    <p:sldId id="264" r:id="rId7"/>
    <p:sldId id="261" r:id="rId8"/>
    <p:sldId id="260" r:id="rId9"/>
    <p:sldId id="262" r:id="rId10"/>
    <p:sldId id="265" r:id="rId11"/>
    <p:sldId id="263" r:id="rId12"/>
    <p:sldId id="266" r:id="rId13"/>
    <p:sldId id="267" r:id="rId14"/>
    <p:sldId id="269" r:id="rId15"/>
    <p:sldId id="270" r:id="rId16"/>
    <p:sldId id="271" r:id="rId17"/>
    <p:sldId id="272" r:id="rId18"/>
    <p:sldId id="274" r:id="rId19"/>
    <p:sldId id="275" r:id="rId20"/>
    <p:sldId id="277" r:id="rId21"/>
    <p:sldId id="273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B05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426" autoAdjust="0"/>
    <p:restoredTop sz="93907" autoAdjust="0"/>
  </p:normalViewPr>
  <p:slideViewPr>
    <p:cSldViewPr snapToGrid="0">
      <p:cViewPr varScale="1">
        <p:scale>
          <a:sx n="68" d="100"/>
          <a:sy n="68" d="100"/>
        </p:scale>
        <p:origin x="-924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772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0747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11655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7628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6594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4299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99991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9257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03170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0670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5194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A2300-E91B-4B3E-80C7-A022AAB3FD7B}" type="datetimeFigureOut">
              <a:rPr lang="ru-RU" smtClean="0"/>
              <a:pPr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64764-8FBD-468F-8330-739FACE72DF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6305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5760" y="422031"/>
            <a:ext cx="11465169" cy="609131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800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ВИКТОРИНА</a:t>
            </a:r>
            <a:endParaRPr lang="ru-RU" sz="6000" b="1" cap="all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sz="3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«Знатоки хороших манер»</a:t>
            </a:r>
            <a:endParaRPr lang="ru-RU" sz="13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0.wp.com/pngimage.net/wp-content/uploads/2018/06/gambar-kartun-lucu-png-5.png"/>
          <p:cNvPicPr>
            <a:picLocks noChangeAspect="1" noChangeArrowheads="1"/>
          </p:cNvPicPr>
          <p:nvPr/>
        </p:nvPicPr>
        <p:blipFill>
          <a:blip r:embed="rId2"/>
          <a:srcRect b="8405"/>
          <a:stretch>
            <a:fillRect/>
          </a:stretch>
        </p:blipFill>
        <p:spPr bwMode="auto">
          <a:xfrm>
            <a:off x="2720808" y="606951"/>
            <a:ext cx="7729479" cy="5001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99134" y="956604"/>
            <a:ext cx="9312813" cy="17584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К кому необходимо обращаться на «вы»</a:t>
            </a:r>
            <a:r>
              <a:rPr lang="en-US" sz="6000" dirty="0" smtClean="0"/>
              <a:t>?</a:t>
            </a:r>
            <a:endParaRPr lang="ru-RU" sz="6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59126" y="3699803"/>
            <a:ext cx="3545059" cy="223676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К взрослому человек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3746" y="3727938"/>
            <a:ext cx="2787756" cy="2166425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К другу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57402" y="3699802"/>
            <a:ext cx="4403189" cy="220862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chemeClr val="tx1"/>
                </a:solidFill>
              </a:rPr>
              <a:t>К  одноклассникам 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5123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t="1568" r="52956"/>
          <a:stretch>
            <a:fillRect/>
          </a:stretch>
        </p:blipFill>
        <p:spPr bwMode="auto">
          <a:xfrm>
            <a:off x="1106359" y="745588"/>
            <a:ext cx="1369555" cy="248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617780" y="1069143"/>
            <a:ext cx="8553157" cy="212422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6000" dirty="0" smtClean="0"/>
              <a:t>Что нельзя делать, когда говорит другой человек?</a:t>
            </a:r>
            <a:endParaRPr lang="ru-RU" sz="6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31323" y="3770142"/>
            <a:ext cx="3488788" cy="201167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Задавать вопросы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07964" y="3756074"/>
            <a:ext cx="3587262" cy="20796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Внимательно слушать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267114" y="3784209"/>
            <a:ext cx="3465341" cy="197885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Перебивать его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8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l="52097" t="-2526"/>
          <a:stretch>
            <a:fillRect/>
          </a:stretch>
        </p:blipFill>
        <p:spPr bwMode="auto">
          <a:xfrm>
            <a:off x="9622302" y="618978"/>
            <a:ext cx="1489469" cy="2759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10153" y="633045"/>
            <a:ext cx="8553157" cy="212422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Когда мы говорим слово «пожалуйста»?</a:t>
            </a:r>
            <a:endParaRPr lang="ru-RU" sz="6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78998" y="3826412"/>
            <a:ext cx="3702159" cy="20679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Когда приветствуем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12558" y="3854549"/>
            <a:ext cx="3451280" cy="206560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Когда что-то просим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22565" y="3896750"/>
            <a:ext cx="3720906" cy="200698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Когда благодарим 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10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t="1568" r="52956"/>
          <a:stretch>
            <a:fillRect/>
          </a:stretch>
        </p:blipFill>
        <p:spPr bwMode="auto">
          <a:xfrm>
            <a:off x="1125692" y="562708"/>
            <a:ext cx="1462763" cy="2649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23898" y="731517"/>
            <a:ext cx="9650433" cy="21242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Чем культурный человек вытирает рот после еды?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43866" y="3826412"/>
            <a:ext cx="3038621" cy="192492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Салфеткой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97990" y="3812343"/>
            <a:ext cx="3040965" cy="197885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Рукавом кофты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182709" y="3826411"/>
            <a:ext cx="3183986" cy="183583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Скатертью 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9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l="52097" t="-2526"/>
          <a:stretch>
            <a:fillRect/>
          </a:stretch>
        </p:blipFill>
        <p:spPr bwMode="auto">
          <a:xfrm>
            <a:off x="10072469" y="464234"/>
            <a:ext cx="1489469" cy="2759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842866" y="618977"/>
            <a:ext cx="8553157" cy="212422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Что нужно делать, когда зеваешь?</a:t>
            </a:r>
            <a:endParaRPr lang="ru-RU" sz="60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4913" y="3953021"/>
            <a:ext cx="3291840" cy="188507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Издавать громкие звуки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482897" y="3910818"/>
            <a:ext cx="3169928" cy="199526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Шевелить ушами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159261" y="3896751"/>
            <a:ext cx="3334043" cy="189444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Прикрывать рот рукой   </a:t>
            </a:r>
            <a:endParaRPr lang="ru-RU" sz="4400" dirty="0"/>
          </a:p>
        </p:txBody>
      </p:sp>
      <p:pic>
        <p:nvPicPr>
          <p:cNvPr id="10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t="1568" r="52956"/>
          <a:stretch>
            <a:fillRect/>
          </a:stretch>
        </p:blipFill>
        <p:spPr bwMode="auto">
          <a:xfrm>
            <a:off x="816203" y="393896"/>
            <a:ext cx="1462763" cy="2649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1020" y="604912"/>
            <a:ext cx="9650433" cy="244777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Какое слово иногда говорят вместо слова «пожалуйста»</a:t>
            </a:r>
            <a:r>
              <a:rPr lang="en-US" sz="6000" dirty="0" smtClean="0"/>
              <a:t>?</a:t>
            </a:r>
            <a:endParaRPr lang="ru-RU" sz="60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07964" y="3756074"/>
            <a:ext cx="3587262" cy="20796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Будьте здоровы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358640" y="3767795"/>
            <a:ext cx="3587262" cy="20796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Будьте счастливы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323384" y="3751385"/>
            <a:ext cx="3587262" cy="20796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Будьте добры   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9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l="52097" t="-2526"/>
          <a:stretch>
            <a:fillRect/>
          </a:stretch>
        </p:blipFill>
        <p:spPr bwMode="auto">
          <a:xfrm>
            <a:off x="10325686" y="579390"/>
            <a:ext cx="1434905" cy="2658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08307" y="928467"/>
            <a:ext cx="10100601" cy="2124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 smtClean="0"/>
              <a:t>Мальчик хотел бросить бумажку в урну, но промахнулся. Что ему делать?</a:t>
            </a:r>
            <a:endParaRPr lang="ru-RU" sz="4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7626" y="4023360"/>
            <a:ext cx="2630656" cy="177252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Пройти мимо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16925" y="3995224"/>
            <a:ext cx="4161694" cy="1798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Поднять бумажку и бросить в урну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056101" y="4009292"/>
            <a:ext cx="3704490" cy="178190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Задвинуть бумажку</a:t>
            </a:r>
            <a:r>
              <a:rPr lang="en-US" sz="4400" dirty="0" smtClean="0"/>
              <a:t> </a:t>
            </a:r>
            <a:r>
              <a:rPr lang="ru-RU" sz="4400" dirty="0" smtClean="0"/>
              <a:t>ногой      </a:t>
            </a:r>
            <a:endParaRPr lang="ru-RU" sz="4400" dirty="0"/>
          </a:p>
        </p:txBody>
      </p:sp>
      <p:pic>
        <p:nvPicPr>
          <p:cNvPr id="8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t="1568" r="52956"/>
          <a:stretch>
            <a:fillRect/>
          </a:stretch>
        </p:blipFill>
        <p:spPr bwMode="auto">
          <a:xfrm>
            <a:off x="422307" y="506436"/>
            <a:ext cx="1462763" cy="2649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53554" y="1111348"/>
            <a:ext cx="9397207" cy="20257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Вы чихнули, а находящиеся рядом люди сказали вам «Будь здоров». Что вы ответите?</a:t>
            </a:r>
            <a:endParaRPr lang="ru-RU" sz="4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7991" y="4375053"/>
            <a:ext cx="3547400" cy="14349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Я уже здоров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253049" y="4431324"/>
            <a:ext cx="3296526" cy="138565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Извините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58867" y="4417255"/>
            <a:ext cx="2764301" cy="141145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Спасибо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8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l="52097" t="-2526"/>
          <a:stretch>
            <a:fillRect/>
          </a:stretch>
        </p:blipFill>
        <p:spPr bwMode="auto">
          <a:xfrm>
            <a:off x="10255348" y="534574"/>
            <a:ext cx="1489469" cy="2759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110153" y="633045"/>
            <a:ext cx="8553157" cy="212422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Кто должен здороваться первым?</a:t>
            </a:r>
            <a:endParaRPr lang="ru-RU" sz="60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088924" y="3826413"/>
            <a:ext cx="3165230" cy="18006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Младший по возрасту 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471184" y="3922541"/>
            <a:ext cx="2630656" cy="177252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Никто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2088" y="3727939"/>
            <a:ext cx="3198054" cy="185224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Старший по возрасту 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8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t="1568" r="52956"/>
          <a:stretch>
            <a:fillRect/>
          </a:stretch>
        </p:blipFill>
        <p:spPr bwMode="auto">
          <a:xfrm>
            <a:off x="1153827" y="393896"/>
            <a:ext cx="1462763" cy="2649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55085" y="1055078"/>
            <a:ext cx="9397207" cy="20257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4400" dirty="0" smtClean="0"/>
              <a:t>Что нужно сказать, когда вы нечаянно толкнули прохожего мимо человека?</a:t>
            </a:r>
            <a:endParaRPr lang="ru-RU" sz="4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4773" y="4332850"/>
            <a:ext cx="3617738" cy="119575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Посторонись!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97083" y="4262511"/>
            <a:ext cx="2968283" cy="13200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Куда идешь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419518" y="4346916"/>
            <a:ext cx="2975312" cy="116292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Извините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8" name="Picture 3" descr="https://clipart-best.com/img/chip-and-dale/chip-and-dale-clip-art-36.png"/>
          <p:cNvPicPr>
            <a:picLocks noChangeAspect="1" noChangeArrowheads="1"/>
          </p:cNvPicPr>
          <p:nvPr/>
        </p:nvPicPr>
        <p:blipFill>
          <a:blip r:embed="rId3" cstate="print"/>
          <a:srcRect l="52097" t="-2526"/>
          <a:stretch>
            <a:fillRect/>
          </a:stretch>
        </p:blipFill>
        <p:spPr bwMode="auto">
          <a:xfrm>
            <a:off x="10058401" y="773724"/>
            <a:ext cx="1489469" cy="2759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/>
              <a:t>СОБЕРИ ПАЗЛЫ</a:t>
            </a:r>
            <a:endParaRPr lang="ru-RU" sz="6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https://trignoma.ru/files/resized/products/d311042.1800x1800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9446" y="1786596"/>
            <a:ext cx="4219478" cy="4219478"/>
          </a:xfrm>
          <a:prstGeom prst="rect">
            <a:avLst/>
          </a:prstGeom>
          <a:noFill/>
        </p:spPr>
      </p:pic>
      <p:pic>
        <p:nvPicPr>
          <p:cNvPr id="33804" name="Picture 12" descr="https://www.clipartmax.com/png/full/241-2410437_open-cartoon-timer-cloc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8156" y="239151"/>
            <a:ext cx="956858" cy="11957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43857" t="29853" r="31723" b="11722"/>
          <a:stretch>
            <a:fillRect/>
          </a:stretch>
        </p:blipFill>
        <p:spPr bwMode="auto">
          <a:xfrm>
            <a:off x="4009730" y="393898"/>
            <a:ext cx="3825975" cy="4737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61514" y="5359791"/>
            <a:ext cx="8792309" cy="9284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Мальчик уступил женщине. Дал войти ей первой в автобус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4842" t="25458" r="72595" b="21612"/>
          <a:stretch>
            <a:fillRect/>
          </a:stretch>
        </p:blipFill>
        <p:spPr bwMode="auto">
          <a:xfrm>
            <a:off x="4335560" y="337625"/>
            <a:ext cx="3598618" cy="4622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61514" y="5359791"/>
            <a:ext cx="8792309" cy="9284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Мальчик не уступает место пожилой женщине в автобусе.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48799" t="36081" r="28758" b="10806"/>
          <a:stretch>
            <a:fillRect/>
          </a:stretch>
        </p:blipFill>
        <p:spPr bwMode="auto">
          <a:xfrm>
            <a:off x="4452864" y="675249"/>
            <a:ext cx="3326570" cy="4261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828801" y="5233181"/>
            <a:ext cx="8792309" cy="9284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Мальчик есть в театре во время представления.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D4D66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70830" t="34066" r="6603" b="12821"/>
          <a:stretch>
            <a:fillRect/>
          </a:stretch>
        </p:blipFill>
        <p:spPr bwMode="auto">
          <a:xfrm>
            <a:off x="4306471" y="407964"/>
            <a:ext cx="3402623" cy="4430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828801" y="5233181"/>
            <a:ext cx="8792309" cy="9284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Зрители аплодируют и дарят цветы.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0DE75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/>
              <a:t>СОБЕРИ СЛОВО</a:t>
            </a:r>
            <a:endParaRPr lang="ru-RU" sz="6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804" name="Picture 12" descr="https://www.clipartmax.com/png/full/241-2410437_open-cartoon-timer-cloc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33749" y="239151"/>
            <a:ext cx="956858" cy="1195754"/>
          </a:xfrm>
          <a:prstGeom prst="rect">
            <a:avLst/>
          </a:prstGeom>
          <a:noFill/>
        </p:spPr>
      </p:pic>
      <p:pic>
        <p:nvPicPr>
          <p:cNvPr id="1028" name="Picture 4" descr="https://bandaumnikov.ru/media/product/gde-yezh/GdeEzh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9562" y="1656393"/>
            <a:ext cx="7444093" cy="4218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ПОДСКАЗКА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1500" b="1" dirty="0" smtClean="0">
                <a:solidFill>
                  <a:srgbClr val="0070C0"/>
                </a:solidFill>
              </a:rPr>
              <a:t>П_А_И_Ь_Ы_</a:t>
            </a:r>
          </a:p>
          <a:p>
            <a:pPr>
              <a:buNone/>
            </a:pPr>
            <a:r>
              <a:rPr lang="ru-RU" sz="11500" b="1" dirty="0" smtClean="0">
                <a:solidFill>
                  <a:srgbClr val="FF0000"/>
                </a:solidFill>
              </a:rPr>
              <a:t>М_ _Е_Ы</a:t>
            </a:r>
            <a:endParaRPr lang="ru-RU" sz="11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1500" b="1" dirty="0" smtClean="0">
                <a:solidFill>
                  <a:srgbClr val="0070C0"/>
                </a:solidFill>
              </a:rPr>
              <a:t>ПРАВИЛЬНЫЕ</a:t>
            </a:r>
          </a:p>
          <a:p>
            <a:pPr>
              <a:buNone/>
            </a:pPr>
            <a:r>
              <a:rPr lang="ru-RU" sz="11500" b="1" dirty="0" smtClean="0">
                <a:solidFill>
                  <a:srgbClr val="FF0000"/>
                </a:solidFill>
              </a:rPr>
              <a:t>МАНЕРЫ</a:t>
            </a:r>
            <a:endParaRPr lang="ru-RU" sz="11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 descr="https://i.pinimg.com/originals/10/18/2a/10182ad57f45b50d1f78470aa26c4bf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3098" y="1525083"/>
            <a:ext cx="3654754" cy="2412137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862530" y="437397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МОЛОДЦЫ !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6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219</Words>
  <Application>Microsoft Office PowerPoint</Application>
  <PresentationFormat>Произвольный</PresentationFormat>
  <Paragraphs>55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СОБЕРИ ПАЗЛЫ</vt:lpstr>
      <vt:lpstr>Слайд 14</vt:lpstr>
      <vt:lpstr>Слайд 15</vt:lpstr>
      <vt:lpstr>Слайд 16</vt:lpstr>
      <vt:lpstr>Слайд 17</vt:lpstr>
      <vt:lpstr>СОБЕРИ СЛОВО</vt:lpstr>
      <vt:lpstr>ПОДСКАЗКА</vt:lpstr>
      <vt:lpstr>Слайд 20</vt:lpstr>
      <vt:lpstr>Слайд 21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МДЦ</dc:creator>
  <cp:lastModifiedBy>dns</cp:lastModifiedBy>
  <cp:revision>48</cp:revision>
  <dcterms:created xsi:type="dcterms:W3CDTF">2022-03-01T10:58:58Z</dcterms:created>
  <dcterms:modified xsi:type="dcterms:W3CDTF">2022-05-12T10:58:17Z</dcterms:modified>
</cp:coreProperties>
</file>