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6" r:id="rId4"/>
    <p:sldId id="261" r:id="rId5"/>
    <p:sldId id="279" r:id="rId6"/>
    <p:sldId id="277" r:id="rId7"/>
    <p:sldId id="263" r:id="rId8"/>
    <p:sldId id="281" r:id="rId9"/>
    <p:sldId id="280" r:id="rId10"/>
    <p:sldId id="264" r:id="rId11"/>
    <p:sldId id="268" r:id="rId12"/>
    <p:sldId id="270" r:id="rId13"/>
    <p:sldId id="271" r:id="rId14"/>
    <p:sldId id="272" r:id="rId15"/>
    <p:sldId id="273" r:id="rId16"/>
    <p:sldId id="282" r:id="rId17"/>
    <p:sldId id="28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138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5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108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004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606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280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304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035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635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502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2852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257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837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818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239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564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E6EA6-9C7C-4FB1-858C-318D5A43BEA6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EAF167A-FB76-40B5-9A7B-7FB0BCE315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120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0713" y="393700"/>
            <a:ext cx="10794999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 </a:t>
            </a:r>
            <a:b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Челябинской крепости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12" y="1536700"/>
            <a:ext cx="6019800" cy="50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03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8101" y="330200"/>
            <a:ext cx="10196512" cy="9525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Предыстория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Кочевое скотоводство 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1562100"/>
            <a:ext cx="5486400" cy="420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Традиционным жильем башкир была юрта. . Калмыки у юрты   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1981200"/>
            <a:ext cx="5505450" cy="378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4291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3501" y="482600"/>
            <a:ext cx="10171112" cy="990600"/>
          </a:xfrm>
        </p:spPr>
        <p:txBody>
          <a:bodyPr>
            <a:normAutofit/>
          </a:bodyPr>
          <a:lstStyle/>
          <a:p>
            <a:pPr algn="ctr"/>
            <a:r>
              <a:rPr lang="ru-RU" sz="4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Южноуральские</a:t>
            </a:r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крепости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s03.infourok.ru/uploads/ex/0d79/0001f5c0-ef1cbc31/640/img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957" y="1219200"/>
            <a:ext cx="97282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375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501" y="457200"/>
            <a:ext cx="10044112" cy="12065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Челябинской  крепости.</a:t>
            </a:r>
            <a:endParaRPr lang="ru-RU" sz="44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700" y="1244600"/>
            <a:ext cx="10856912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сентября 1736 год</a:t>
            </a:r>
          </a:p>
          <a:p>
            <a:endParaRPr lang="ru-RU" sz="4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5" descr="https://ic.pics.livejournal.com/kraeved74/51438037/3261/3261_original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99" y="1968500"/>
            <a:ext cx="6337301" cy="438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s://realnoevremya.ru/uploads/article/05/e0/365fa6e7f2e3bb1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0" y="1968500"/>
            <a:ext cx="45212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661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ÐµÑÐ²ÑÐµ ÐºÑÐµÐ¿Ð¾ÑÑÐ¸ Ð§ÐµÐ»ÑÐ±Ð¸Ð½ÑÐºÐ¾Ð¹ Ð¾Ð±Ð»Ð°ÑÑÐ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876300"/>
            <a:ext cx="9969500" cy="581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188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203200"/>
            <a:ext cx="10691813" cy="1257300"/>
          </a:xfrm>
        </p:spPr>
        <p:txBody>
          <a:bodyPr>
            <a:normAutofit/>
          </a:bodyPr>
          <a:lstStyle/>
          <a:p>
            <a:pPr algn="ctr"/>
            <a:r>
              <a:rPr lang="ru-RU" sz="54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Селеби-карагай</a:t>
            </a:r>
            <a:endParaRPr lang="ru-RU" sz="54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img-4.photosight.ru/95e/5468660_lar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1092200"/>
            <a:ext cx="10691813" cy="500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g-4.photosight.ru/95e/5468660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1244600"/>
            <a:ext cx="10691813" cy="500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126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301" y="368300"/>
            <a:ext cx="10426699" cy="9525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крепости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http://klex.narod.ru/2016/11/05/img01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51000"/>
            <a:ext cx="5194300" cy="433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Объект 3" descr="http://www.apriori-reklama.ru/netcat_files/Image/VIDEO_zod_img01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300" y="1651000"/>
            <a:ext cx="5346700" cy="4330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2639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www.apriori-reklama.ru/netcat_files/Image/Viz/Krepost/820/krepost_0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596900"/>
            <a:ext cx="9740900" cy="5930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107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ochel.ru/media/photologue/photos/e17/e177e42d-2816-4ab0-9851-f98f61034d3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29" y="1104900"/>
            <a:ext cx="6789972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ataman-ovko.ru/content/news/2015/img/10/30/%D0%98%D1%81%D0%B5%D1%82%D1%81%D0%BA%D0%B8%D0%B9%20%D0%BA%D0%B0%D0%B7%D0%B0%D0%BA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300" y="1104900"/>
            <a:ext cx="4216400" cy="525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795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31800"/>
            <a:ext cx="10742613" cy="711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Уездный городок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1308100"/>
            <a:ext cx="10742613" cy="4920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1787 год  г. Челябинск</a:t>
            </a:r>
          </a:p>
          <a:p>
            <a:pPr marL="0" indent="0" algn="ctr">
              <a:buNone/>
            </a:pPr>
            <a:endParaRPr lang="ru-RU" sz="32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pp.userapi.com/c10319/u9860381/153070044/y_015e4e0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2111850"/>
            <a:ext cx="5245100" cy="366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3" y="1968500"/>
            <a:ext cx="4268787" cy="426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56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4701" y="533400"/>
            <a:ext cx="10729912" cy="13716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«Второе рождение»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4701" y="1422400"/>
            <a:ext cx="10729911" cy="5003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1892 год</a:t>
            </a:r>
          </a:p>
          <a:p>
            <a:pPr marL="0" indent="0" algn="ctr">
              <a:buNone/>
            </a:pPr>
            <a:endParaRPr lang="ru-RU" sz="32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://s1.fotokto.ru/photo/full/289/28979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1422401"/>
            <a:ext cx="4673599" cy="264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3" descr="http://chelindustry.ru/images/Hist_st8_6.gif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346200"/>
            <a:ext cx="4279900" cy="266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http://photos.wikimapia.org/p/00/03/89/11/57_b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1" y="4217573"/>
            <a:ext cx="4647404" cy="26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752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1" y="368300"/>
            <a:ext cx="10298112" cy="8255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города</a:t>
            </a:r>
            <a:endParaRPr lang="ru-RU" sz="4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pochel.ru/media/photologue/photos/d96/d964595e-3d84-4f72-a1fa-134a0bda3f7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99" y="1409700"/>
            <a:ext cx="4340401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ochel.ru/media/photologue/photos/40b/40b31bc0-2c66-452f-a718-154ef558e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1409700"/>
            <a:ext cx="5908674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-fotki.yandex.ru/get/9510/161513018.b/0_f4202_39cc6dac_XX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4267200"/>
            <a:ext cx="6235699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636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1" y="419100"/>
            <a:ext cx="10488612" cy="10160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города</a:t>
            </a:r>
            <a:endParaRPr lang="ru-RU" sz="4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06" y="1155700"/>
            <a:ext cx="5715000" cy="26035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989" y="593725"/>
            <a:ext cx="3057525" cy="42862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100" y="3859175"/>
            <a:ext cx="5092699" cy="289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15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723900"/>
            <a:ext cx="5283200" cy="2946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474" y="723900"/>
            <a:ext cx="4784725" cy="2946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3876675"/>
            <a:ext cx="6438899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69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723258"/>
            <a:ext cx="5511800" cy="391318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0" y="2594280"/>
            <a:ext cx="5711825" cy="408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587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100" y="368300"/>
            <a:ext cx="10577512" cy="6032500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построил Челябинскую крепость?</a:t>
            </a:r>
          </a:p>
          <a:p>
            <a:pPr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Кузнецов Иван Федорович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Б)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Тевкелев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Алексей Иванович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В) Егоров Петр Ильич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Челябинск был основан в ..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 1242 году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Б)   1736 году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В)  2000 году</a:t>
            </a:r>
          </a:p>
          <a:p>
            <a:pPr>
              <a:buAutoNum type="arabicPeriod" startAt="3"/>
            </a:pP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крепость была: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земляной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Б) каменной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В) деревянной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6908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35000" y="685800"/>
            <a:ext cx="10869612" cy="5638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плану описать макет Челябинской </a:t>
            </a:r>
            <a:r>
              <a:rPr lang="ru-RU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крепости</a:t>
            </a:r>
          </a:p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План.</a:t>
            </a:r>
          </a:p>
          <a:p>
            <a:pPr lvl="0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крепости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построена?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укреплена?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помещения находились на территории крепости?</a:t>
            </a: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99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445</TotalTime>
  <Words>118</Words>
  <Application>Microsoft Office PowerPoint</Application>
  <PresentationFormat>Широкоэкранный</PresentationFormat>
  <Paragraphs>31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Times New Roman</vt:lpstr>
      <vt:lpstr>Wingdings 3</vt:lpstr>
      <vt:lpstr>Легкий дым</vt:lpstr>
      <vt:lpstr> Основание  Челябинской крепости</vt:lpstr>
      <vt:lpstr>Предыстория</vt:lpstr>
      <vt:lpstr>Южноуральские крепости</vt:lpstr>
      <vt:lpstr>План Челябинской  крепости.</vt:lpstr>
      <vt:lpstr>Презентация PowerPoint</vt:lpstr>
      <vt:lpstr>Селеби-карагай</vt:lpstr>
      <vt:lpstr>Вид крепости</vt:lpstr>
      <vt:lpstr>Презентация PowerPoint</vt:lpstr>
      <vt:lpstr>Презентация PowerPoint</vt:lpstr>
      <vt:lpstr>Уездный городок</vt:lpstr>
      <vt:lpstr>«Второе рождение»</vt:lpstr>
      <vt:lpstr>Строительство города</vt:lpstr>
      <vt:lpstr>Развитие города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 крепости до большого города</dc:title>
  <dc:creator>Пользователь Windows</dc:creator>
  <cp:lastModifiedBy>Пользователь Windows</cp:lastModifiedBy>
  <cp:revision>43</cp:revision>
  <dcterms:created xsi:type="dcterms:W3CDTF">2018-11-01T15:00:00Z</dcterms:created>
  <dcterms:modified xsi:type="dcterms:W3CDTF">2018-12-05T10:20:39Z</dcterms:modified>
</cp:coreProperties>
</file>