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CB4E4EC-A978-49EE-8110-B9FD4B4FC3CA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0D69DAC-AA67-4756-9D22-8B6F13BE5AB4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85283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4E4EC-A978-49EE-8110-B9FD4B4FC3CA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69DAC-AA67-4756-9D22-8B6F13BE5A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7813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0CB4E4EC-A978-49EE-8110-B9FD4B4FC3CA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E0D69DAC-AA67-4756-9D22-8B6F13BE5AB4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0461895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4E4EC-A978-49EE-8110-B9FD4B4FC3CA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69DAC-AA67-4756-9D22-8B6F13BE5A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014488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4E4EC-A978-49EE-8110-B9FD4B4FC3CA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69DAC-AA67-4756-9D22-8B6F13BE5A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853800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4E4EC-A978-49EE-8110-B9FD4B4FC3CA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69DAC-AA67-4756-9D22-8B6F13BE5A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2349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4E4EC-A978-49EE-8110-B9FD4B4FC3CA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69DAC-AA67-4756-9D22-8B6F13BE5A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5091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0CB4E4EC-A978-49EE-8110-B9FD4B4FC3CA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E0D69DAC-AA67-4756-9D22-8B6F13BE5AB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896868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0CB4E4EC-A978-49EE-8110-B9FD4B4FC3CA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E0D69DAC-AA67-4756-9D22-8B6F13BE5A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0465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4E4EC-A978-49EE-8110-B9FD4B4FC3CA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69DAC-AA67-4756-9D22-8B6F13BE5A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402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4E4EC-A978-49EE-8110-B9FD4B4FC3CA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69DAC-AA67-4756-9D22-8B6F13BE5A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9414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CB4E4EC-A978-49EE-8110-B9FD4B4FC3CA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0D69DAC-AA67-4756-9D22-8B6F13BE5AB4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549462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E7801B-4C12-F33B-B99A-0D4E849F3A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8523" y="457200"/>
            <a:ext cx="10318418" cy="4771505"/>
          </a:xfrm>
        </p:spPr>
        <p:txBody>
          <a:bodyPr>
            <a:normAutofit fontScale="90000"/>
          </a:bodyPr>
          <a:lstStyle/>
          <a:p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«СОВРЕМЕННОЕ ВОСПИТАНИЕ ПОДРАСТАЮЩЕГО ПОКОЛЕНИЯ»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C83243D-FF21-F358-1195-12EF88ABB48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ru-RU" sz="1400" dirty="0"/>
              <a:t>Педагог-организатор Лукьянова А.И.</a:t>
            </a:r>
          </a:p>
          <a:p>
            <a:pPr algn="r"/>
            <a:r>
              <a:rPr lang="ru-RU" sz="1400" dirty="0"/>
              <a:t>МБУДО «Нюксенская Спортивная Школа»</a:t>
            </a:r>
          </a:p>
        </p:txBody>
      </p:sp>
    </p:spTree>
    <p:extLst>
      <p:ext uri="{BB962C8B-B14F-4D97-AF65-F5344CB8AC3E}">
        <p14:creationId xmlns:p14="http://schemas.microsoft.com/office/powerpoint/2010/main" val="32800403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600134-7E2A-DFF5-469A-76639B127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4"/>
            <a:ext cx="10178322" cy="3129301"/>
          </a:xfrm>
        </p:spPr>
        <p:txBody>
          <a:bodyPr>
            <a:normAutofit fontScale="90000"/>
          </a:bodyPr>
          <a:lstStyle/>
          <a:p>
            <a:r>
              <a:rPr lang="ru-RU" sz="3100" dirty="0"/>
              <a:t>Тема: Физическое развитие и культура здоровья среди подрастающего поколения.</a:t>
            </a:r>
            <a:br>
              <a:rPr lang="ru-RU" sz="3100" dirty="0"/>
            </a:br>
            <a:br>
              <a:rPr lang="ru-RU" sz="1400" dirty="0"/>
            </a:br>
            <a:r>
              <a:rPr lang="ru-RU" sz="2000" dirty="0"/>
              <a:t>Цель:</a:t>
            </a:r>
            <a:br>
              <a:rPr lang="ru-RU" sz="2000" dirty="0"/>
            </a:br>
            <a:br>
              <a:rPr lang="ru-RU" sz="2000" dirty="0"/>
            </a:br>
            <a:r>
              <a:rPr lang="ru-RU" sz="2000" dirty="0"/>
              <a:t>  1.выявить инновационные подходы в физическом воспитании и здоровом образе жизни среди подростков.</a:t>
            </a:r>
            <a:br>
              <a:rPr lang="ru-RU" sz="2000" dirty="0"/>
            </a:br>
            <a:r>
              <a:rPr lang="ru-RU" sz="2000" dirty="0"/>
              <a:t>  2.Распространить лучшие практики среди педагогов, родителей и детей.</a:t>
            </a:r>
            <a:br>
              <a:rPr lang="ru-RU" sz="2000" dirty="0"/>
            </a:br>
            <a:r>
              <a:rPr lang="ru-RU" sz="2000" dirty="0"/>
              <a:t>  3.Рассмотреть эффективность  новых практик по физическому состоянию, мотивации к занятиям спортом и формированию привычек здорового образа жизни</a:t>
            </a:r>
            <a:r>
              <a:rPr lang="ru-RU" sz="1400" dirty="0"/>
              <a:t>.</a:t>
            </a:r>
            <a:br>
              <a:rPr lang="ru-RU" sz="1400" dirty="0"/>
            </a:br>
            <a:endParaRPr lang="ru-RU" sz="14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538F064-6BB8-36B3-EAD0-A5252916CC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737" y="3093396"/>
            <a:ext cx="3093396" cy="367705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95E2060-48EF-602A-A231-EDC640BDAF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3093397"/>
            <a:ext cx="2950723" cy="3677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580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71496D-0A0F-E20F-89AD-6E99513F59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4095" y="-126460"/>
            <a:ext cx="9075906" cy="2256817"/>
          </a:xfrm>
        </p:spPr>
        <p:txBody>
          <a:bodyPr>
            <a:normAutofit/>
          </a:bodyPr>
          <a:lstStyle/>
          <a:p>
            <a:r>
              <a:rPr lang="ru-RU" sz="3600" dirty="0"/>
              <a:t>Инновационные подходы физическом воспитании и здоровом образе жизни подростков. 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03779DC-DAFD-CFF4-FF41-34EF97C7E9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21021" y="2130357"/>
            <a:ext cx="8910536" cy="4805464"/>
          </a:xfrm>
        </p:spPr>
        <p:txBody>
          <a:bodyPr>
            <a:normAutofit/>
          </a:bodyPr>
          <a:lstStyle/>
          <a:p>
            <a:r>
              <a:rPr lang="ru-RU" sz="1100" dirty="0"/>
              <a:t>Игровые челенджи: шагомеры, баллы за выполнения упражнений.</a:t>
            </a:r>
          </a:p>
          <a:p>
            <a:r>
              <a:rPr lang="ru-RU" sz="1100" dirty="0"/>
              <a:t>Социальные турниры: командные соревнования по различным видам спорта(волейбол, баскетбол, футбол и т.д.)</a:t>
            </a:r>
          </a:p>
          <a:p>
            <a:r>
              <a:rPr lang="ru-RU" sz="1100" dirty="0"/>
              <a:t>Индивидуальные планы занятий на основе тестирования </a:t>
            </a:r>
            <a:r>
              <a:rPr lang="ru-RU" sz="1100" dirty="0" err="1"/>
              <a:t>физ.подготовки</a:t>
            </a:r>
            <a:r>
              <a:rPr lang="ru-RU" sz="1100" dirty="0"/>
              <a:t> подростка</a:t>
            </a:r>
          </a:p>
          <a:p>
            <a:r>
              <a:rPr lang="ru-RU" sz="1100" dirty="0"/>
              <a:t>Инновационные технологии: использование приложений для трекинга активности и самооценки физ. Состояния подростка.</a:t>
            </a:r>
          </a:p>
          <a:p>
            <a:r>
              <a:rPr lang="ru-RU" sz="1100" dirty="0"/>
              <a:t>Ментальное здоровье: дыхательные практики перед тренировками/соревнованиями для снятия тревожности.</a:t>
            </a:r>
          </a:p>
          <a:p>
            <a:r>
              <a:rPr lang="ru-RU" sz="1100" dirty="0"/>
              <a:t>Здоровое питание: Разбор питания для определенного вида спорта, приготовление простых и сытных блюд, разбор этикеток на продуктах.</a:t>
            </a:r>
          </a:p>
          <a:p>
            <a:r>
              <a:rPr lang="ru-RU" sz="1100" dirty="0"/>
              <a:t>Здоровье на воздухе: пешие походы, велопрогулки, участие в экологических акциях.</a:t>
            </a:r>
          </a:p>
          <a:p>
            <a:r>
              <a:rPr lang="ru-RU" sz="1100" dirty="0"/>
              <a:t>Профилактика травматизма: обучение технике безопасности в любом виде спорта или подготовке к занятиям.</a:t>
            </a:r>
          </a:p>
          <a:p>
            <a:r>
              <a:rPr lang="ru-RU" sz="1100" dirty="0"/>
              <a:t> Интерактив: игры на координацию- ловкость, лазертаг и </a:t>
            </a:r>
            <a:r>
              <a:rPr lang="ru-RU" sz="1100" dirty="0" err="1"/>
              <a:t>д.р</a:t>
            </a:r>
            <a:r>
              <a:rPr lang="ru-RU" sz="1100" dirty="0"/>
              <a:t>.</a:t>
            </a:r>
          </a:p>
          <a:p>
            <a:r>
              <a:rPr lang="ru-RU" sz="1100" dirty="0"/>
              <a:t>\Родительское вовлечение: ежеквартальные встречи с родителями для обсуждений целей, прогресса и совместного планирования домашней активности.</a:t>
            </a:r>
          </a:p>
          <a:p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15123086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83CE63-A413-C736-086D-FA8D6D3C4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672" y="145916"/>
            <a:ext cx="10525328" cy="2149812"/>
          </a:xfrm>
        </p:spPr>
        <p:txBody>
          <a:bodyPr>
            <a:normAutofit fontScale="90000"/>
          </a:bodyPr>
          <a:lstStyle/>
          <a:p>
            <a:r>
              <a:rPr lang="ru-RU" sz="3100" dirty="0"/>
              <a:t>Инновационные технологии: использование приложений для трекинга активности и самооценки физического состояния подростка(часы, пульсометр).</a:t>
            </a:r>
            <a:br>
              <a:rPr lang="ru-RU" sz="1400" dirty="0"/>
            </a:br>
            <a:r>
              <a:rPr lang="ru-RU" sz="1400" dirty="0"/>
              <a:t> </a:t>
            </a:r>
            <a:br>
              <a:rPr lang="ru-RU" sz="1400" dirty="0"/>
            </a:br>
            <a:r>
              <a:rPr lang="ru-RU" sz="1400" dirty="0"/>
              <a:t>1.Частота сердечных сокращений(ЧСС): базовая и вовремя нагрузки.</a:t>
            </a:r>
            <a:br>
              <a:rPr lang="ru-RU" sz="1400" dirty="0"/>
            </a:br>
            <a:r>
              <a:rPr lang="ru-RU" sz="1400" dirty="0"/>
              <a:t>2.Часы/пульсометр вовремя тренировок: отслеживание пиков и зоны частоты сердечных сокращений.</a:t>
            </a:r>
            <a:br>
              <a:rPr lang="ru-RU" sz="1400" dirty="0"/>
            </a:br>
            <a:r>
              <a:rPr lang="ru-RU" sz="1400" dirty="0"/>
              <a:t>3.уровень восстановления и вариабельность ритма сердца (</a:t>
            </a:r>
            <a:r>
              <a:rPr lang="en-US" sz="1400" dirty="0" err="1"/>
              <a:t>hRV</a:t>
            </a:r>
            <a:r>
              <a:rPr lang="ru-RU" sz="1400" dirty="0"/>
              <a:t>)</a:t>
            </a:r>
            <a:br>
              <a:rPr lang="ru-RU" sz="1400" dirty="0"/>
            </a:br>
            <a:r>
              <a:rPr lang="ru-RU" sz="1400" dirty="0"/>
              <a:t>4.Количество шагов и активности в течение дня: мотивация к подвижному образу жизни.</a:t>
            </a:r>
            <a:br>
              <a:rPr lang="ru-RU" sz="1400" dirty="0"/>
            </a:br>
            <a:r>
              <a:rPr lang="ru-RU" sz="1400" dirty="0"/>
              <a:t>5.Калории и расход энергии: полезно для контроля баланса энергии и питания.</a:t>
            </a:r>
            <a:br>
              <a:rPr lang="ru-RU" sz="1400" dirty="0"/>
            </a:br>
            <a:r>
              <a:rPr lang="ru-RU" sz="1400" dirty="0"/>
              <a:t>6.Сон: продолжительность и качество, фаза сна, что важно для восстановления.</a:t>
            </a:r>
            <a:br>
              <a:rPr lang="ru-RU" sz="1400" dirty="0"/>
            </a:br>
            <a:r>
              <a:rPr lang="ru-RU" sz="1400" dirty="0"/>
              <a:t>7.Уровень кислорода в крови.</a:t>
            </a:r>
            <a:br>
              <a:rPr lang="ru-RU" sz="1400" dirty="0"/>
            </a:br>
            <a:r>
              <a:rPr lang="ru-RU" sz="1400" dirty="0"/>
              <a:t>8.Восстановление после нагрузки.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10E4411-2F70-074D-1758-7880FC0B3D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158" y="2928025"/>
            <a:ext cx="2160763" cy="363814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99DEAA4-B13F-F8EC-0630-1B4EED6A8E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976" y="2782112"/>
            <a:ext cx="2491505" cy="392997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0743EAC-C970-1F17-FAAF-FA2EF331DF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536" y="2782112"/>
            <a:ext cx="2309925" cy="3929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3540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177AC4-DD2D-2546-48D3-82B17E36E5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68094"/>
            <a:ext cx="10178322" cy="1624519"/>
          </a:xfrm>
        </p:spPr>
        <p:txBody>
          <a:bodyPr>
            <a:normAutofit/>
          </a:bodyPr>
          <a:lstStyle/>
          <a:p>
            <a:r>
              <a:rPr lang="ru-RU" sz="3600" dirty="0"/>
              <a:t>Интерактивные подходы к физическому воспитанию и формирование здорового образа жизни среди подростков.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4D4BAC5-859D-425B-D78D-DCDE808222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692613"/>
            <a:ext cx="10178322" cy="4186979"/>
          </a:xfrm>
        </p:spPr>
        <p:txBody>
          <a:bodyPr>
            <a:normAutofit/>
          </a:bodyPr>
          <a:lstStyle/>
          <a:p>
            <a:r>
              <a:rPr lang="ru-RU" sz="1100" dirty="0"/>
              <a:t>Игровые  и соревновательные форматы: командные эстафеты  гонки с препятствиями, лазертаг.</a:t>
            </a:r>
          </a:p>
          <a:p>
            <a:r>
              <a:rPr lang="ru-RU" sz="1100" dirty="0"/>
              <a:t>Интерактивное планирование  и ответственность за здоровье : Составление «здорового расписания» на неделю/месяц/квартал . Ответственность несет ребенок например за трекер воды(здоровые привычки), тренер за тренировки (</a:t>
            </a:r>
            <a:r>
              <a:rPr lang="ru-RU" sz="1100" dirty="0" err="1"/>
              <a:t>кардио</a:t>
            </a:r>
            <a:r>
              <a:rPr lang="ru-RU" sz="1100" dirty="0"/>
              <a:t> нагрузки и\или силовые), родитель отвечает за отдых и сон ребенка.</a:t>
            </a:r>
          </a:p>
          <a:p>
            <a:r>
              <a:rPr lang="ru-RU" sz="1100" dirty="0"/>
              <a:t> Обучающие медиаформат: интерактивный урок: показ видео-упражнений , а подросток должен его выполнить. Подкасты и аудио-челленджи: обсуждения сна, питания, физических нагрузок и т.д.</a:t>
            </a:r>
          </a:p>
          <a:p>
            <a:r>
              <a:rPr lang="ru-RU" sz="1100" dirty="0"/>
              <a:t>Оценка и обратная связь: самооценка и рефлексия: ведения дневника здоровых привычек и регулярных  занятий физ. нагрузки.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63C1CEA-782F-8FCA-9ACD-416575A07C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060" y="3093395"/>
            <a:ext cx="4074268" cy="351168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FC99397-8DCD-6AF4-DDEE-2318AE21D4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093395"/>
            <a:ext cx="4147226" cy="3511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277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6864B3-219D-43B0-37D0-01DA0C120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5651" y="126461"/>
            <a:ext cx="8774349" cy="3044756"/>
          </a:xfrm>
        </p:spPr>
        <p:txBody>
          <a:bodyPr>
            <a:noAutofit/>
          </a:bodyPr>
          <a:lstStyle/>
          <a:p>
            <a:r>
              <a:rPr lang="ru-RU" sz="2800" dirty="0"/>
              <a:t>Распространение лучших практик среди педагогов, родителей и детей.</a:t>
            </a:r>
            <a:br>
              <a:rPr lang="ru-RU" sz="2800" dirty="0"/>
            </a:br>
            <a:r>
              <a:rPr lang="ru-RU" sz="2800" dirty="0"/>
              <a:t> Эффективность новых практик по физическому состоянию, мотивации к занятиям спортом и формированию привычек здорового образа жизни 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1E7BA74-9CE4-3461-7014-17BDE84D94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72383" y="3287949"/>
            <a:ext cx="7488035" cy="2908570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При правильном подходе и включении в учебный процесс, выше перечисленных подходов к физическому развитию подростка в школе, большинство детей принимают участие в интерактивных методах, а также записываются в спортивные школы, в разные отделения. </a:t>
            </a:r>
          </a:p>
          <a:p>
            <a:r>
              <a:rPr lang="ru-RU" dirty="0"/>
              <a:t>при поддержке педагогов, тренеров и родителей, подросток может правильно сформировать здоровые привычки и быть замотивированным на спортивные достижения.</a:t>
            </a:r>
          </a:p>
        </p:txBody>
      </p:sp>
    </p:spTree>
    <p:extLst>
      <p:ext uri="{BB962C8B-B14F-4D97-AF65-F5344CB8AC3E}">
        <p14:creationId xmlns:p14="http://schemas.microsoft.com/office/powerpoint/2010/main" val="4141562197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Эмблема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Эмблема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Эмблема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Эмблема</Template>
  <TotalTime>365</TotalTime>
  <Words>605</Words>
  <Application>Microsoft Office PowerPoint</Application>
  <PresentationFormat>Широкоэкранный</PresentationFormat>
  <Paragraphs>24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Arial</vt:lpstr>
      <vt:lpstr>Corbel</vt:lpstr>
      <vt:lpstr>Gill Sans MT</vt:lpstr>
      <vt:lpstr>Impact</vt:lpstr>
      <vt:lpstr>Times New Roman</vt:lpstr>
      <vt:lpstr>Эмблема</vt:lpstr>
      <vt:lpstr>     «СОВРЕМЕННОЕ ВОСПИТАНИЕ ПОДРАСТАЮЩЕГО ПОКОЛЕНИЯ»       </vt:lpstr>
      <vt:lpstr>Тема: Физическое развитие и культура здоровья среди подрастающего поколения.  Цель:    1.выявить инновационные подходы в физическом воспитании и здоровом образе жизни среди подростков.   2.Распространить лучшие практики среди педагогов, родителей и детей.   3.Рассмотреть эффективность  новых практик по физическому состоянию, мотивации к занятиям спортом и формированию привычек здорового образа жизни. </vt:lpstr>
      <vt:lpstr>Инновационные подходы физическом воспитании и здоровом образе жизни подростков. </vt:lpstr>
      <vt:lpstr>Инновационные технологии: использование приложений для трекинга активности и самооценки физического состояния подростка(часы, пульсометр).   1.Частота сердечных сокращений(ЧСС): базовая и вовремя нагрузки. 2.Часы/пульсометр вовремя тренировок: отслеживание пиков и зоны частоты сердечных сокращений. 3.уровень восстановления и вариабельность ритма сердца (hRV) 4.Количество шагов и активности в течение дня: мотивация к подвижному образу жизни. 5.Калории и расход энергии: полезно для контроля баланса энергии и питания. 6.Сон: продолжительность и качество, фаза сна, что важно для восстановления. 7.Уровень кислорода в крови. 8.Восстановление после нагрузки.</vt:lpstr>
      <vt:lpstr>Интерактивные подходы к физическому воспитанию и формирование здорового образа жизни среди подростков.</vt:lpstr>
      <vt:lpstr>Распространение лучших практик среди педагогов, родителей и детей.  Эффективность новых практик по физическому состоянию, мотивации к занятиям спортом и формированию привычек здорового образа жизни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Алина Лукьянова</dc:creator>
  <cp:lastModifiedBy>Алина Лукьянова</cp:lastModifiedBy>
  <cp:revision>2</cp:revision>
  <dcterms:created xsi:type="dcterms:W3CDTF">2025-11-11T07:21:46Z</dcterms:created>
  <dcterms:modified xsi:type="dcterms:W3CDTF">2025-11-11T13:27:13Z</dcterms:modified>
</cp:coreProperties>
</file>