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2" r:id="rId9"/>
    <p:sldId id="265" r:id="rId10"/>
    <p:sldId id="266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08.12.2020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nsportal.ru/nachalnaya-shkola/raznoe/2014/07/21/shablony-prezentatsiy-po-matematike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285852" y="1124744"/>
            <a:ext cx="6643734" cy="5299220"/>
            <a:chOff x="1115616" y="747355"/>
            <a:chExt cx="7165477" cy="601458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747355"/>
              <a:ext cx="7165477" cy="22007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Деление вида </a:t>
              </a:r>
            </a:p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а:а, а:1, 0:а. 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1676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Ширинян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Анжелика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Агоповна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, 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начальных классов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МБОУ СОШ №75 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Г.Сочи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2020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Домашнее задание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714488"/>
            <a:ext cx="7572428" cy="321470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Impact" pitchFamily="34" charset="0"/>
              </a:rPr>
              <a:t>Учебник стр.85 задание №6</a:t>
            </a:r>
            <a:r>
              <a:rPr lang="ru-RU" dirty="0" smtClean="0">
                <a:latin typeface="Impact" pitchFamily="34" charset="0"/>
              </a:rPr>
              <a:t>, </a:t>
            </a:r>
            <a:endParaRPr lang="ru-RU" dirty="0" smtClean="0">
              <a:latin typeface="Impact" pitchFamily="34" charset="0"/>
            </a:endParaRPr>
          </a:p>
          <a:p>
            <a:pPr>
              <a:buNone/>
            </a:pPr>
            <a:r>
              <a:rPr lang="ru-RU" dirty="0" smtClean="0">
                <a:latin typeface="Impact" pitchFamily="34" charset="0"/>
              </a:rPr>
              <a:t>           </a:t>
            </a:r>
          </a:p>
          <a:p>
            <a:pPr>
              <a:buNone/>
            </a:pPr>
            <a:r>
              <a:rPr lang="ru-RU" dirty="0" smtClean="0">
                <a:latin typeface="Impact" pitchFamily="34" charset="0"/>
              </a:rPr>
              <a:t>              - Я узнал (а) на уроке, что …</a:t>
            </a:r>
          </a:p>
          <a:p>
            <a:pPr>
              <a:buNone/>
            </a:pPr>
            <a:r>
              <a:rPr lang="ru-RU" dirty="0" smtClean="0">
                <a:latin typeface="Impact" pitchFamily="34" charset="0"/>
              </a:rPr>
              <a:t>              - Мне было интересно …</a:t>
            </a:r>
          </a:p>
          <a:p>
            <a:pPr>
              <a:buNone/>
            </a:pPr>
            <a:r>
              <a:rPr lang="ru-RU" dirty="0" smtClean="0">
                <a:latin typeface="Impact" pitchFamily="34" charset="0"/>
              </a:rPr>
              <a:t>              - Мне было легко …</a:t>
            </a:r>
          </a:p>
          <a:p>
            <a:pPr>
              <a:buNone/>
            </a:pPr>
            <a:r>
              <a:rPr lang="ru-RU" dirty="0" smtClean="0">
                <a:latin typeface="Impact" pitchFamily="34" charset="0"/>
              </a:rPr>
              <a:t>              - Мне было трудно ...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285852" y="1000108"/>
            <a:ext cx="6786611" cy="4925530"/>
            <a:chOff x="607488" y="1344094"/>
            <a:chExt cx="7925326" cy="5134179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27236"/>
              <a:chOff x="607288" y="-815361"/>
              <a:chExt cx="7925152" cy="5534279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34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Используемые ресурсы и источники:</a:t>
                </a:r>
              </a:p>
              <a:p>
                <a:pPr>
                  <a:defRPr/>
                </a:pP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Шаблон для презентации автор Фокина Л.  </a:t>
                </a:r>
                <a:r>
                  <a:rPr lang="en-US" dirty="0" smtClean="0">
                    <a:solidFill>
                      <a:schemeClr val="accent1">
                        <a:lumMod val="75000"/>
                      </a:schemeClr>
                    </a:solidFill>
                    <a:hlinkClick r:id="rId2"/>
                  </a:rPr>
                  <a:t>http://nsportal.ru/nachalnaya-shkola/raznoe/2014/07/21/shablony-prezentatsiy-po-matematike</a:t>
                </a:r>
                <a:endParaRPr lang="ru-RU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lvl="0">
                  <a:defRPr/>
                </a:pP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Учебник Моро М. И., </a:t>
                </a:r>
                <a:r>
                  <a:rPr lang="ru-RU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Бантова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М. А., </a:t>
                </a:r>
                <a:r>
                  <a:rPr lang="ru-RU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Бельтюкова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Г. В. и др. Математика. 3 класс. В 2 частях </a:t>
                </a:r>
              </a:p>
              <a:p>
                <a:pPr>
                  <a:defRPr/>
                </a:pP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Будённая И. О., Илюшин Л. С., Галактионова Т. Г. и др. Математика. Поурочные разработки. Технологические карты уроков. 3 класс</a:t>
                </a:r>
              </a:p>
              <a:p>
                <a:pPr>
                  <a:defRPr/>
                </a:pPr>
                <a:r>
                  <a:rPr lang="ru-RU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Ситникова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Т.Н., </a:t>
                </a:r>
                <a:r>
                  <a:rPr lang="ru-RU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Яценко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И.Ф. Поурочные разработки по математике  3 класс к УМК «Школа России»</a:t>
                </a:r>
              </a:p>
              <a:p>
                <a:pPr>
                  <a:defRPr/>
                </a:pPr>
                <a:r>
                  <a:rPr lang="ru-RU" dirty="0" err="1" smtClean="0">
                    <a:solidFill>
                      <a:schemeClr val="accent1">
                        <a:lumMod val="75000"/>
                      </a:schemeClr>
                    </a:solidFill>
                  </a:rPr>
                  <a:t>Керова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Г.В. Сборник текстовых задач: тексты, методика, мониторинг. 1-4 классы</a:t>
                </a:r>
              </a:p>
              <a:p>
                <a:pPr lvl="0">
                  <a:defRPr/>
                </a:pPr>
                <a:endParaRPr lang="ru-RU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>
                  <a:defRPr/>
                </a:pPr>
                <a:endParaRPr lang="ru-RU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>
                  <a:defRPr/>
                </a:pPr>
                <a:endParaRPr lang="ru-RU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8" y="3885681"/>
                <a:ext cx="6491880" cy="521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dirty="0" smtClean="0"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4586705" y="6093296"/>
              <a:ext cx="215727" cy="384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Математический диктант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196752"/>
            <a:ext cx="69127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Увеличьте 5 в 8 раз.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Найдите частное чисел 64 и 8.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Уменьшите 42 в 6 раз.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Какое число разделили на 8 и получили 4?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На сколько нужно умножить 6, чтобы получилось 24?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Сколько раз по 9 содержится в числе 36?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Какое-то число умножили на 1 и получили 56. Какое число умножили?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Разделите 56 на 8.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 Нуль умножили на какое-то число и получили нуль. Какое число умножили?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При умножении какого числа на само себя в произведении получается 49?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Взаимопроверка . </a:t>
            </a:r>
            <a:r>
              <a:rPr lang="ru-RU" sz="4000" b="1" dirty="0" err="1" smtClean="0"/>
              <a:t>Взаимооценка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170080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 5•8=40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2204864"/>
            <a:ext cx="5192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 64:8=8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475656" y="2780928"/>
            <a:ext cx="5345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3. 42:6=7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475656" y="3284984"/>
            <a:ext cx="5497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4. 4•8=32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475656" y="3861048"/>
            <a:ext cx="5497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5. 24:6=4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475656" y="4365104"/>
            <a:ext cx="565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6. 36:9=4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475656" y="4941168"/>
            <a:ext cx="565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7. 56•1=56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4788024" y="1700808"/>
            <a:ext cx="2490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8. 56:8=7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4788024" y="2276872"/>
            <a:ext cx="2642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9. Любое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4860032" y="2852936"/>
            <a:ext cx="2570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10. 7•7=49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Из примеров на умножение составьте все возможные примеры на деление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2060847"/>
            <a:ext cx="6275040" cy="2376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       4•6=24</a:t>
            </a:r>
          </a:p>
          <a:p>
            <a:pPr>
              <a:buNone/>
            </a:pPr>
            <a:r>
              <a:rPr lang="ru-RU" sz="4400" dirty="0" smtClean="0"/>
              <a:t>          8•1=8</a:t>
            </a:r>
          </a:p>
          <a:p>
            <a:pPr>
              <a:buNone/>
            </a:pPr>
            <a:r>
              <a:rPr lang="ru-RU" sz="4400" dirty="0" smtClean="0"/>
              <a:t>          6•0=0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Деление и умножение вида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600201"/>
            <a:ext cx="2664296" cy="676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а х 1 = а</a:t>
            </a:r>
            <a:endParaRPr lang="ru-RU" sz="4400" b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907704" y="2564904"/>
            <a:ext cx="4104456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а </a:t>
            </a:r>
            <a:r>
              <a:rPr lang="ru-RU" sz="4400" b="1" dirty="0" err="1" smtClean="0"/>
              <a:t>х</a:t>
            </a:r>
            <a:r>
              <a:rPr lang="ru-RU" sz="4400" b="1" dirty="0" smtClean="0"/>
              <a:t> 0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0 :а =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а</a:t>
            </a:r>
            <a:r>
              <a:rPr lang="ru-RU" sz="4400" b="1" noProof="0" dirty="0" smtClean="0"/>
              <a:t> : 0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4400" b="1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979712" y="3429000"/>
            <a:ext cx="6912768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а : </a:t>
            </a:r>
            <a:r>
              <a:rPr lang="ru-RU" sz="4400" b="1" dirty="0" err="1" smtClean="0"/>
              <a:t>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1,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при этом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                 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не равно 0.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 build="allAtOnce"/>
      <p:bldP spid="5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600201"/>
            <a:ext cx="2664296" cy="676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0 • а = о</a:t>
            </a:r>
            <a:endParaRPr lang="ru-RU" sz="4400" b="1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907704" y="2564904"/>
            <a:ext cx="4104456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b="1" dirty="0" smtClean="0"/>
              <a:t>0 : 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0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3789040"/>
            <a:ext cx="8367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При делении нуля на любое другое число, не равное 0, получается 0. 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№5 стр.85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1397000"/>
          <a:ext cx="6096000" cy="3502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2597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Масса одного ящика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ящиков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Общая масса ящиков</a:t>
                      </a:r>
                      <a:endParaRPr lang="ru-RU" dirty="0"/>
                    </a:p>
                  </a:txBody>
                  <a:tcPr/>
                </a:tc>
              </a:tr>
              <a:tr h="112150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Сливы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8 кг</a:t>
                      </a:r>
                      <a:endParaRPr lang="ru-RU" sz="3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? </a:t>
                      </a:r>
                    </a:p>
                    <a:p>
                      <a:pPr algn="ctr"/>
                      <a:r>
                        <a:rPr lang="ru-RU" sz="2800" dirty="0" smtClean="0"/>
                        <a:t>(</a:t>
                      </a:r>
                      <a:r>
                        <a:rPr lang="ru-RU" sz="2800" dirty="0" err="1" smtClean="0"/>
                        <a:t>одина</a:t>
                      </a:r>
                      <a:endParaRPr lang="ru-RU" sz="2800" dirty="0" smtClean="0"/>
                    </a:p>
                    <a:p>
                      <a:pPr algn="ctr"/>
                      <a:r>
                        <a:rPr lang="ru-RU" sz="2800" dirty="0" err="1" smtClean="0"/>
                        <a:t>ковое</a:t>
                      </a:r>
                      <a:r>
                        <a:rPr lang="ru-RU" sz="2800" dirty="0" smtClean="0"/>
                        <a:t>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48 кг</a:t>
                      </a:r>
                      <a:endParaRPr lang="ru-RU" sz="4000" dirty="0"/>
                    </a:p>
                  </a:txBody>
                  <a:tcPr/>
                </a:tc>
              </a:tr>
              <a:tr h="112150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Груши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9 кг</a:t>
                      </a:r>
                      <a:endParaRPr lang="ru-RU" sz="3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?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600201"/>
            <a:ext cx="7571184" cy="298092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К празднику для детского сада купили 2 ящика шоколада по 11 кг в каждом и 4 ящика мармелада по 10 кг в каждом. Сколько сладостей привезли в детский сад?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 стр.84,85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1988840"/>
            <a:ext cx="39741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Стр.84 -   1, 8,12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2852936"/>
            <a:ext cx="4054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Стр.85 -   0, 0, 0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445</Words>
  <Application>Microsoft Office PowerPoint</Application>
  <PresentationFormat>Экран 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Математический диктант</vt:lpstr>
      <vt:lpstr>Взаимопроверка . Взаимооценка.</vt:lpstr>
      <vt:lpstr>Из примеров на умножение составьте все возможные примеры на деление</vt:lpstr>
      <vt:lpstr>Деление и умножение вида</vt:lpstr>
      <vt:lpstr>Слайд 6</vt:lpstr>
      <vt:lpstr>Задача №5 стр.85</vt:lpstr>
      <vt:lpstr>Задача</vt:lpstr>
      <vt:lpstr>Проверь себя стр.84,85</vt:lpstr>
      <vt:lpstr>Домашнее задание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SAMSUNG</cp:lastModifiedBy>
  <cp:revision>27</cp:revision>
  <dcterms:created xsi:type="dcterms:W3CDTF">2014-07-09T08:50:25Z</dcterms:created>
  <dcterms:modified xsi:type="dcterms:W3CDTF">2020-12-08T17:46:12Z</dcterms:modified>
</cp:coreProperties>
</file>