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270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614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84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19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02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128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367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387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165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873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2779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540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9410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0958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270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7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E8364-D2BD-43C1-BE48-C0F6539FD8AA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CEA52B0-0240-4058-8442-9CC9DA323B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999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  <p:sldLayoutId id="2147483857" r:id="rId13"/>
    <p:sldLayoutId id="2147483858" r:id="rId14"/>
    <p:sldLayoutId id="2147483859" r:id="rId15"/>
    <p:sldLayoutId id="214748386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35272" y="736978"/>
            <a:ext cx="7478974" cy="199257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err="1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Лэпбук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 «Дикие животные родного края»</a:t>
            </a:r>
            <a:endParaRPr lang="ru-RU" sz="44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18663" y="4080681"/>
            <a:ext cx="5445456" cy="167867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Автор-составитель: Хухрина Анастасия Юрьевна, воспитатель МДОУ «Детский сад «Чебурашка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» города Новодвинск.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6443">
            <a:off x="935527" y="2121066"/>
            <a:ext cx="3164610" cy="4219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0629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8220" y="1078173"/>
            <a:ext cx="4926391" cy="5008727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Цель </a:t>
            </a:r>
            <a:r>
              <a:rPr lang="ru-RU" sz="4000" b="1" dirty="0" err="1">
                <a:solidFill>
                  <a:schemeClr val="accent1">
                    <a:lumMod val="50000"/>
                  </a:schemeClr>
                </a:solidFill>
                <a:latin typeface="+mn-lt"/>
              </a:rPr>
              <a:t>лэпбука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: </a:t>
            </a:r>
            <a:r>
              <a:rPr lang="ru-RU" sz="40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развитие познавательной сферы по теме «Дикие животные» младших дошкольников</a:t>
            </a:r>
            <a:r>
              <a:rPr lang="ru-RU" sz="4000" dirty="0">
                <a:latin typeface="+mn-lt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94" y="1610434"/>
            <a:ext cx="5545541" cy="4159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918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7606" y="928048"/>
            <a:ext cx="10017006" cy="49831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Задачи:</a:t>
            </a:r>
          </a:p>
          <a:p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з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акреплять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и расширять знания детей  о диких  животных нашего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края;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в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оспитывать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интерес к  диким животным, заботливое отношение к ним;</a:t>
            </a:r>
          </a:p>
          <a:p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р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азвивать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общую и мелкую моторику, память и речь младших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дошкольников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79813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8036" y="900752"/>
            <a:ext cx="6318913" cy="517250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Методические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рекомендации: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3600" dirty="0" err="1">
                <a:solidFill>
                  <a:schemeClr val="accent1">
                    <a:lumMod val="50000"/>
                  </a:schemeClr>
                </a:solidFill>
              </a:rPr>
              <a:t>Лэпбук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 предназначен для занятий с детьми 3-5 лет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.  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Может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быть использован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в работе воспитателя, младшего воспитателя, логопеда.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86" y="409432"/>
            <a:ext cx="3589360" cy="2692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72" y="3487003"/>
            <a:ext cx="3848668" cy="2886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261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10436" y="532263"/>
            <a:ext cx="4135272" cy="53715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Лицевая сторона-обложка рисунка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124132" y="354843"/>
            <a:ext cx="4380480" cy="5549002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Левый разворот -  кармашек с дидактической игрой «Собери пазл» и кармашек  с дидактической игрой « Дикие животные. Составь рассказ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по картинке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».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596" y="1558169"/>
            <a:ext cx="3335135" cy="4446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567" y="2485787"/>
            <a:ext cx="3260712" cy="4106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1835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3833" y="423081"/>
            <a:ext cx="10180779" cy="548814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Центральный разворот - «Ромашка-дикие животные» для дидактических игр «Какой, какая, какие?», «Чей детеныш?», «Чем мы питаемся?», конвертик с раскрасками «Дикие животные», загадки про диких животных, карусель животных «Найди малыша».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833" y="2317466"/>
            <a:ext cx="3248168" cy="4330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718" y="2472520"/>
            <a:ext cx="3131876" cy="41758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5289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2073" y="1064524"/>
            <a:ext cx="4995080" cy="49131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Правый разворот: - кармашек с дидактической игрой «Соедини половинку. Кто чем питается?», конвертик с дидактической игрой «Подбери заплатку».</a:t>
            </a: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586" y="597225"/>
            <a:ext cx="4217157" cy="5622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9752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1379" y="559557"/>
            <a:ext cx="3411939" cy="373948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Дополнительная папка для пополняемости и сменности материала в 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</a:rPr>
              <a:t>лэпбуке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700" y="412083"/>
            <a:ext cx="2259559" cy="3012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665" y="426491"/>
            <a:ext cx="2248753" cy="2998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69" y="2961564"/>
            <a:ext cx="4448156" cy="3336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871" y="3684136"/>
            <a:ext cx="2202124" cy="2936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4971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5403" y="272956"/>
            <a:ext cx="9062113" cy="1146411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chemeClr val="accent1">
                    <a:lumMod val="50000"/>
                  </a:schemeClr>
                </a:solidFill>
              </a:rPr>
              <a:t>Важно!</a:t>
            </a:r>
            <a:endParaRPr lang="ru-RU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0370" y="1815152"/>
            <a:ext cx="8557146" cy="409607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err="1">
                <a:solidFill>
                  <a:schemeClr val="accent1">
                    <a:lumMod val="50000"/>
                  </a:schemeClr>
                </a:solidFill>
              </a:rPr>
              <a:t>Лэпбук</a:t>
            </a:r>
            <a:r>
              <a:rPr lang="ru-RU" sz="4400" dirty="0">
                <a:solidFill>
                  <a:schemeClr val="accent1">
                    <a:lumMod val="50000"/>
                  </a:schemeClr>
                </a:solidFill>
              </a:rPr>
              <a:t> активизирует у детей интерес к познавательной деятельности, помогает лучше понять и запомнить информацию.</a:t>
            </a:r>
          </a:p>
        </p:txBody>
      </p:sp>
    </p:spTree>
    <p:extLst>
      <p:ext uri="{BB962C8B-B14F-4D97-AF65-F5344CB8AC3E}">
        <p14:creationId xmlns:p14="http://schemas.microsoft.com/office/powerpoint/2010/main" val="243809465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</TotalTime>
  <Words>222</Words>
  <Application>Microsoft Office PowerPoint</Application>
  <PresentationFormat>Широкоэкранный</PresentationFormat>
  <Paragraphs>17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Century Gothic</vt:lpstr>
      <vt:lpstr>Wingdings 3</vt:lpstr>
      <vt:lpstr>Легкий дым</vt:lpstr>
      <vt:lpstr>Лэпбук «Дикие животные родного края»</vt:lpstr>
      <vt:lpstr>Цель лэпбука: развитие познавательной сферы по теме «Дикие животные» младших дошкольников.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Дополнительная папка для пополняемости и сменности материала в лэпбуке </vt:lpstr>
      <vt:lpstr>Важно!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Лэпбук «Дикие животные родного края»</dc:title>
  <dc:creator>RePack by Diakov</dc:creator>
  <cp:lastModifiedBy>RePack by Diakov</cp:lastModifiedBy>
  <cp:revision>7</cp:revision>
  <dcterms:created xsi:type="dcterms:W3CDTF">2020-12-02T07:48:06Z</dcterms:created>
  <dcterms:modified xsi:type="dcterms:W3CDTF">2020-12-02T08:30:18Z</dcterms:modified>
</cp:coreProperties>
</file>