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7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custDataLst>
    <p:tags r:id="rId13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-798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gs" Target="tags/tag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C4E8E-D6BD-4165-84B1-486E4DCF16EF}" type="datetimeFigureOut">
              <a:rPr lang="ru-RU" smtClean="0"/>
              <a:pPr/>
              <a:t>26.04.2021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65DBDC29-B7AD-403A-B5A8-40AB9B05753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297648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C4E8E-D6BD-4165-84B1-486E4DCF16EF}" type="datetimeFigureOut">
              <a:rPr lang="ru-RU" smtClean="0"/>
              <a:pPr/>
              <a:t>26.04.2021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BDC29-B7AD-403A-B5A8-40AB9B05753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263774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C4E8E-D6BD-4165-84B1-486E4DCF16EF}" type="datetimeFigureOut">
              <a:rPr lang="ru-RU" smtClean="0"/>
              <a:pPr/>
              <a:t>26.04.2021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5DBDC29-B7AD-403A-B5A8-40AB9B05753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771660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C4E8E-D6BD-4165-84B1-486E4DCF16EF}" type="datetimeFigureOut">
              <a:rPr lang="ru-RU" smtClean="0"/>
              <a:pPr/>
              <a:t>26.04.2021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65DBDC29-B7AD-403A-B5A8-40AB9B05753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82800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C4E8E-D6BD-4165-84B1-486E4DCF16EF}" type="datetimeFigureOut">
              <a:rPr lang="ru-RU" smtClean="0"/>
              <a:pPr/>
              <a:t>26.04.2021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65DBDC29-B7AD-403A-B5A8-40AB9B05753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48061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C4E8E-D6BD-4165-84B1-486E4DCF16EF}" type="datetimeFigureOut">
              <a:rPr lang="ru-RU" smtClean="0"/>
              <a:pPr/>
              <a:t>26.04.2021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BDC29-B7AD-403A-B5A8-40AB9B05753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923217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C4E8E-D6BD-4165-84B1-486E4DCF16EF}" type="datetimeFigureOut">
              <a:rPr lang="ru-RU" smtClean="0"/>
              <a:pPr/>
              <a:t>26.04.2021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BDC29-B7AD-403A-B5A8-40AB9B05753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40484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C4E8E-D6BD-4165-84B1-486E4DCF16EF}" type="datetimeFigureOut">
              <a:rPr lang="ru-RU" smtClean="0"/>
              <a:pPr/>
              <a:t>26.04.2021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BDC29-B7AD-403A-B5A8-40AB9B05753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389544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C4E8E-D6BD-4165-84B1-486E4DCF16EF}" type="datetimeFigureOut">
              <a:rPr lang="ru-RU" smtClean="0"/>
              <a:pPr/>
              <a:t>26.04.2021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5DBDC29-B7AD-403A-B5A8-40AB9B05753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21122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C4E8E-D6BD-4165-84B1-486E4DCF16EF}" type="datetimeFigureOut">
              <a:rPr lang="ru-RU" smtClean="0"/>
              <a:pPr/>
              <a:t>26.04.2021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5DBDC29-B7AD-403A-B5A8-40AB9B05753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336149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C4E8E-D6BD-4165-84B1-486E4DCF16EF}" type="datetimeFigureOut">
              <a:rPr lang="ru-RU" smtClean="0"/>
              <a:pPr/>
              <a:t>26.04.2021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5DBDC29-B7AD-403A-B5A8-40AB9B05753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15119958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C4E8E-D6BD-4165-84B1-486E4DCF16EF}" type="datetimeFigureOut">
              <a:rPr lang="ru-RU" smtClean="0"/>
              <a:pPr/>
              <a:t>26.04.2021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5DBDC29-B7AD-403A-B5A8-40AB9B05753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434982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C4E8E-D6BD-4165-84B1-486E4DCF16EF}" type="datetimeFigureOut">
              <a:rPr lang="ru-RU" smtClean="0"/>
              <a:pPr/>
              <a:t>26.04.2021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5DBDC29-B7AD-403A-B5A8-40AB9B05753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20908338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C4E8E-D6BD-4165-84B1-486E4DCF16EF}" type="datetimeFigureOut">
              <a:rPr lang="ru-RU" smtClean="0"/>
              <a:pPr/>
              <a:t>26.04.2021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5DBDC29-B7AD-403A-B5A8-40AB9B05753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3325287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C4E8E-D6BD-4165-84B1-486E4DCF16EF}" type="datetimeFigureOut">
              <a:rPr lang="ru-RU" smtClean="0"/>
              <a:pPr/>
              <a:t>26.04.2021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BDC29-B7AD-403A-B5A8-40AB9B05753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9285526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C4E8E-D6BD-4165-84B1-486E4DCF16EF}" type="datetimeFigureOut">
              <a:rPr lang="ru-RU" smtClean="0"/>
              <a:pPr/>
              <a:t>26.04.2021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BDC29-B7AD-403A-B5A8-40AB9B05753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805725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7C4E8E-D6BD-4165-84B1-486E4DCF16EF}" type="datetimeFigureOut">
              <a:rPr lang="ru-RU" smtClean="0"/>
              <a:pPr/>
              <a:t>26.04.2021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65DBDC29-B7AD-403A-B5A8-40AB9B05753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957013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8" r:id="rId1"/>
    <p:sldLayoutId id="2147483769" r:id="rId2"/>
    <p:sldLayoutId id="2147483770" r:id="rId3"/>
    <p:sldLayoutId id="2147483771" r:id="rId4"/>
    <p:sldLayoutId id="2147483772" r:id="rId5"/>
    <p:sldLayoutId id="2147483773" r:id="rId6"/>
    <p:sldLayoutId id="2147483774" r:id="rId7"/>
    <p:sldLayoutId id="2147483775" r:id="rId8"/>
    <p:sldLayoutId id="2147483776" r:id="rId9"/>
    <p:sldLayoutId id="2147483777" r:id="rId10"/>
    <p:sldLayoutId id="2147483778" r:id="rId11"/>
    <p:sldLayoutId id="2147483779" r:id="rId12"/>
    <p:sldLayoutId id="2147483780" r:id="rId13"/>
    <p:sldLayoutId id="2147483781" r:id="rId14"/>
    <p:sldLayoutId id="2147483782" r:id="rId15"/>
    <p:sldLayoutId id="2147483783" r:id="rId16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microsoft.com/office/2007/relationships/hdphoto" Target="../media/hdphoto5.wdp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microsoft.com/office/2007/relationships/hdphoto" Target="../media/hdphoto6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2514" y="1986893"/>
            <a:ext cx="9303657" cy="2481942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/>
              <a:t/>
            </a:r>
            <a:br>
              <a:rPr lang="ru-RU" sz="4000" b="1" dirty="0" smtClean="0"/>
            </a:br>
            <a:r>
              <a:rPr lang="ru-RU" sz="4000" b="1" dirty="0"/>
              <a:t/>
            </a:r>
            <a:br>
              <a:rPr lang="ru-RU" sz="4000" b="1" dirty="0"/>
            </a:br>
            <a:r>
              <a:rPr lang="ru-RU" sz="4000" b="1" dirty="0" smtClean="0"/>
              <a:t/>
            </a:r>
            <a:br>
              <a:rPr lang="ru-RU" sz="4000" b="1" dirty="0" smtClean="0"/>
            </a:br>
            <a:r>
              <a:rPr lang="ru-RU" sz="4000" b="1" dirty="0"/>
              <a:t/>
            </a:r>
            <a:br>
              <a:rPr lang="ru-RU" sz="4000" b="1" dirty="0"/>
            </a:br>
            <a:r>
              <a:rPr lang="ru-RU" sz="4000" b="1" dirty="0" smtClean="0"/>
              <a:t/>
            </a:r>
            <a:br>
              <a:rPr lang="ru-RU" sz="4000" b="1" dirty="0" smtClean="0"/>
            </a:br>
            <a:r>
              <a:rPr lang="ru-RU" sz="4000" b="1" dirty="0"/>
              <a:t/>
            </a:r>
            <a:br>
              <a:rPr lang="ru-RU" sz="4000" b="1" dirty="0"/>
            </a:br>
            <a:r>
              <a:rPr lang="ru-RU" sz="40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Включение </a:t>
            </a:r>
            <a:r>
              <a:rPr lang="ru-RU" sz="40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реализацию юбилейных мероприятий родителей </a:t>
            </a:r>
            <a:r>
              <a:rPr lang="ru-RU" sz="40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40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законных представителей)</a:t>
            </a:r>
            <a:r>
              <a:rPr lang="ru-RU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444343" y="4777379"/>
            <a:ext cx="5060270" cy="1739535"/>
          </a:xfrm>
        </p:spPr>
        <p:txBody>
          <a:bodyPr>
            <a:noAutofit/>
          </a:bodyPr>
          <a:lstStyle/>
          <a:p>
            <a:pPr algn="r"/>
            <a:r>
              <a:rPr lang="ru-RU" sz="20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Работу выполнила: </a:t>
            </a:r>
          </a:p>
          <a:p>
            <a:pPr algn="r"/>
            <a:r>
              <a:rPr lang="ru-RU" sz="2000" b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Лысикова</a:t>
            </a:r>
            <a:r>
              <a:rPr lang="ru-RU" sz="20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Наталья Владимировна, </a:t>
            </a:r>
          </a:p>
          <a:p>
            <a:pPr algn="r"/>
            <a:r>
              <a:rPr lang="ru-RU" sz="20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заместитель заведующего по ВОР</a:t>
            </a:r>
          </a:p>
          <a:p>
            <a:pPr algn="r"/>
            <a:r>
              <a:rPr lang="ru-RU" sz="20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МАДОУ детский сад №18</a:t>
            </a:r>
            <a:endParaRPr lang="ru-RU" sz="20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34580" y="201021"/>
            <a:ext cx="8340553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400" b="1" dirty="0" smtClean="0">
                <a:solidFill>
                  <a:schemeClr val="tx2"/>
                </a:solidFill>
                <a:latin typeface="Times New Roman"/>
                <a:ea typeface="Calibri"/>
                <a:cs typeface="Times New Roman"/>
              </a:rPr>
              <a:t>Муниципальное автономное дошкольное</a:t>
            </a:r>
            <a:endParaRPr lang="ru-RU" sz="2400" b="1" dirty="0">
              <a:solidFill>
                <a:schemeClr val="tx2"/>
              </a:solidFill>
              <a:latin typeface="Times New Roman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ru-RU" sz="2400" b="1" dirty="0">
                <a:solidFill>
                  <a:schemeClr val="tx2"/>
                </a:solidFill>
                <a:latin typeface="Times New Roman"/>
                <a:ea typeface="Calibri"/>
                <a:cs typeface="Times New Roman"/>
              </a:rPr>
              <a:t>о</a:t>
            </a:r>
            <a:r>
              <a:rPr lang="ru-RU" sz="2400" b="1" dirty="0" smtClean="0">
                <a:solidFill>
                  <a:schemeClr val="tx2"/>
                </a:solidFill>
                <a:latin typeface="Times New Roman"/>
                <a:ea typeface="Calibri"/>
                <a:cs typeface="Times New Roman"/>
              </a:rPr>
              <a:t>бразовательное учреждение </a:t>
            </a:r>
            <a:r>
              <a:rPr lang="ru-RU" sz="2400" b="1" dirty="0">
                <a:solidFill>
                  <a:schemeClr val="tx2"/>
                </a:solidFill>
                <a:latin typeface="Times New Roman"/>
                <a:ea typeface="Calibri"/>
                <a:cs typeface="Times New Roman"/>
              </a:rPr>
              <a:t>«Детский сад №18 «Малыш»</a:t>
            </a:r>
          </a:p>
          <a:p>
            <a:pPr algn="ctr">
              <a:spcAft>
                <a:spcPts val="0"/>
              </a:spcAft>
            </a:pPr>
            <a:r>
              <a:rPr lang="ru-RU" sz="2400" b="1" dirty="0">
                <a:solidFill>
                  <a:schemeClr val="tx2"/>
                </a:solidFill>
                <a:latin typeface="Times New Roman"/>
                <a:ea typeface="Calibri"/>
                <a:cs typeface="Times New Roman"/>
              </a:rPr>
              <a:t>г. Балаково Саратовская область</a:t>
            </a:r>
            <a:r>
              <a:rPr lang="ru-RU" sz="2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620800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65943" y="624110"/>
            <a:ext cx="10435771" cy="129177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Родители нашего детского сада – активные участники детских праздников и мероприятий в ДОУ.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25638" y="2413882"/>
            <a:ext cx="5635204" cy="42264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r="31230"/>
          <a:stretch/>
        </p:blipFill>
        <p:spPr>
          <a:xfrm>
            <a:off x="7605484" y="2413882"/>
            <a:ext cx="3875315" cy="42264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81745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70411" y="783767"/>
            <a:ext cx="8911687" cy="1280890"/>
          </a:xfrm>
        </p:spPr>
        <p:txBody>
          <a:bodyPr>
            <a:normAutofit fontScale="90000"/>
          </a:bodyPr>
          <a:lstStyle/>
          <a:p>
            <a:pPr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совместном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мероприятии родители имеют возможность:</a:t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48984" y="2264228"/>
            <a:ext cx="8915400" cy="3777622"/>
          </a:xfrm>
        </p:spPr>
        <p:txBody>
          <a:bodyPr/>
          <a:lstStyle/>
          <a:p>
            <a:pPr lvl="0" algn="just"/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увидеть проблемы своего ребёнка </a:t>
            </a:r>
            <a:r>
              <a:rPr 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изнутри;</a:t>
            </a:r>
            <a:endParaRPr lang="ru-RU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увидеть трудности во </a:t>
            </a:r>
            <a:r>
              <a:rPr 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взаимоотношениях;</a:t>
            </a:r>
            <a:endParaRPr lang="ru-RU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приобрести опыт взаимодействия не только со своим ребёнком, но и с другими </a:t>
            </a:r>
            <a:r>
              <a:rPr 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родителями;</a:t>
            </a:r>
            <a:endParaRPr lang="ru-RU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встать на одну ступень со своим ребёнком, вернуться в детство.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895233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93698" y="420914"/>
            <a:ext cx="3845160" cy="339143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17833" y="3038622"/>
            <a:ext cx="3321940" cy="331833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12010" y="2871472"/>
            <a:ext cx="3751633" cy="365418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985123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26868" y="537024"/>
            <a:ext cx="8911687" cy="1280890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октябре 2019 года  мы отмечали 25-летие образования детского сада.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b="7486"/>
          <a:stretch/>
        </p:blipFill>
        <p:spPr>
          <a:xfrm>
            <a:off x="1320801" y="1759830"/>
            <a:ext cx="3962400" cy="48877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8148" r="1687"/>
          <a:stretch/>
        </p:blipFill>
        <p:spPr>
          <a:xfrm>
            <a:off x="5179804" y="2801257"/>
            <a:ext cx="6765453" cy="38462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545727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580" t="10160" r="13613" b="13439"/>
          <a:stretch/>
        </p:blipFill>
        <p:spPr>
          <a:xfrm>
            <a:off x="576406" y="457532"/>
            <a:ext cx="4164077" cy="359624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910" t="4286" r="7725"/>
          <a:stretch/>
        </p:blipFill>
        <p:spPr>
          <a:xfrm rot="5400000">
            <a:off x="7625280" y="26855"/>
            <a:ext cx="4187040" cy="378717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200" t="8632"/>
          <a:stretch/>
        </p:blipFill>
        <p:spPr>
          <a:xfrm>
            <a:off x="4093028" y="3383351"/>
            <a:ext cx="4614097" cy="33004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180678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72011" y="362852"/>
            <a:ext cx="8911687" cy="769261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2020 год  был «Годом Памяти и Славы»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46940" y="3274035"/>
            <a:ext cx="3437037" cy="34243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3912" y="1293881"/>
            <a:ext cx="4093028" cy="303459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noFill/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92089" y="1293881"/>
            <a:ext cx="4163232" cy="513079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noFill/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528816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38382" y="3206051"/>
            <a:ext cx="5571625" cy="32143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83545" y="138276"/>
            <a:ext cx="3717072" cy="27878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755" t="3879" b="11911"/>
          <a:stretch/>
        </p:blipFill>
        <p:spPr>
          <a:xfrm>
            <a:off x="6105379" y="211015"/>
            <a:ext cx="5725550" cy="32355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729411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0114" y="200838"/>
            <a:ext cx="9327469" cy="1280890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2021 год – юбилейный, 60 лет со дня полета первого человека  в Космос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3809" r="32262"/>
          <a:stretch/>
        </p:blipFill>
        <p:spPr>
          <a:xfrm>
            <a:off x="4750819" y="3067275"/>
            <a:ext cx="2859316" cy="36613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0395" y="1481728"/>
            <a:ext cx="5072010" cy="28530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8096" b="14497"/>
          <a:stretch/>
        </p:blipFill>
        <p:spPr>
          <a:xfrm>
            <a:off x="7061465" y="1481728"/>
            <a:ext cx="4995837" cy="29336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360484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67542" y="211666"/>
            <a:ext cx="3123293" cy="37362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6466"/>
          <a:stretch/>
        </p:blipFill>
        <p:spPr>
          <a:xfrm>
            <a:off x="6313714" y="211665"/>
            <a:ext cx="5529942" cy="3554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6931" r="21746"/>
          <a:stretch/>
        </p:blipFill>
        <p:spPr>
          <a:xfrm>
            <a:off x="1567542" y="4161972"/>
            <a:ext cx="3123293" cy="23641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5344"/>
          <a:stretch/>
        </p:blipFill>
        <p:spPr>
          <a:xfrm>
            <a:off x="9188324" y="3743036"/>
            <a:ext cx="2655332" cy="2997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8000"/>
          <a:stretch/>
        </p:blipFill>
        <p:spPr>
          <a:xfrm>
            <a:off x="5657022" y="3947886"/>
            <a:ext cx="2797549" cy="27923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62101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30400" y="2714173"/>
            <a:ext cx="9516155" cy="1422400"/>
          </a:xfrm>
        </p:spPr>
        <p:txBody>
          <a:bodyPr>
            <a:noAutofit/>
          </a:bodyPr>
          <a:lstStyle/>
          <a:p>
            <a:pPr algn="ctr"/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09060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76a189f86919ece17e8252cb177b09c443cc94c"/>
</p:tagLst>
</file>

<file path=ppt/theme/theme1.xml><?xml version="1.0" encoding="utf-8"?>
<a:theme xmlns:a="http://schemas.openxmlformats.org/drawingml/2006/main" name="Легкий дым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74</TotalTime>
  <Words>132</Words>
  <Application>Microsoft Office PowerPoint</Application>
  <PresentationFormat>Произвольный</PresentationFormat>
  <Paragraphs>18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Легкий дым</vt:lpstr>
      <vt:lpstr>      Включение в реализацию юбилейных мероприятий родителей  (законных представителей) </vt:lpstr>
      <vt:lpstr> Родители нашего детского сада – активные участники детских праздников и мероприятий в ДОУ.</vt:lpstr>
      <vt:lpstr>В совместном мероприятии родители имеют возможность: </vt:lpstr>
      <vt:lpstr>Слайд 4</vt:lpstr>
      <vt:lpstr>В октябре 2019 года  мы отмечали 25-летие образования детского сада. </vt:lpstr>
      <vt:lpstr>Слайд 6</vt:lpstr>
      <vt:lpstr>2020 год  был «Годом Памяти и Славы»</vt:lpstr>
      <vt:lpstr>Слайд 8</vt:lpstr>
      <vt:lpstr>2021 год – юбилейный, 60 лет со дня полета первого человека  в Космос</vt:lpstr>
      <vt:lpstr>Слайд 10</vt:lpstr>
      <vt:lpstr>СПАСИБО ЗА ВНИМАНИЕ!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ivkolotai@mail.ru</dc:creator>
  <cp:lastModifiedBy>заведующий</cp:lastModifiedBy>
  <cp:revision>13</cp:revision>
  <dcterms:created xsi:type="dcterms:W3CDTF">2021-04-25T08:32:21Z</dcterms:created>
  <dcterms:modified xsi:type="dcterms:W3CDTF">2021-04-26T08:51:35Z</dcterms:modified>
</cp:coreProperties>
</file>