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8" r:id="rId3"/>
    <p:sldId id="257" r:id="rId4"/>
    <p:sldId id="261" r:id="rId5"/>
    <p:sldId id="259" r:id="rId6"/>
    <p:sldId id="262" r:id="rId7"/>
    <p:sldId id="263" r:id="rId8"/>
    <p:sldId id="260" r:id="rId9"/>
    <p:sldId id="264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2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A7ABF-77FA-449B-9EE1-B28BCAB9B43E}" type="datetimeFigureOut">
              <a:rPr lang="ru-RU" smtClean="0"/>
              <a:t>01.10.2021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99B8E-EB45-4247-9C7E-B2BB1CAF0C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19879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A7ABF-77FA-449B-9EE1-B28BCAB9B43E}" type="datetimeFigureOut">
              <a:rPr lang="ru-RU" smtClean="0"/>
              <a:t>01.10.2021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99B8E-EB45-4247-9C7E-B2BB1CAF0C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65238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A7ABF-77FA-449B-9EE1-B28BCAB9B43E}" type="datetimeFigureOut">
              <a:rPr lang="ru-RU" smtClean="0"/>
              <a:t>01.10.2021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99B8E-EB45-4247-9C7E-B2BB1CAF0C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89020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A7ABF-77FA-449B-9EE1-B28BCAB9B43E}" type="datetimeFigureOut">
              <a:rPr lang="ru-RU" smtClean="0"/>
              <a:t>01.10.2021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99B8E-EB45-4247-9C7E-B2BB1CAF0C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51512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A7ABF-77FA-449B-9EE1-B28BCAB9B43E}" type="datetimeFigureOut">
              <a:rPr lang="ru-RU" smtClean="0"/>
              <a:t>01.10.2021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99B8E-EB45-4247-9C7E-B2BB1CAF0C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31327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A7ABF-77FA-449B-9EE1-B28BCAB9B43E}" type="datetimeFigureOut">
              <a:rPr lang="ru-RU" smtClean="0"/>
              <a:t>01.10.2021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99B8E-EB45-4247-9C7E-B2BB1CAF0C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81419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A7ABF-77FA-449B-9EE1-B28BCAB9B43E}" type="datetimeFigureOut">
              <a:rPr lang="ru-RU" smtClean="0"/>
              <a:t>01.10.2021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99B8E-EB45-4247-9C7E-B2BB1CAF0C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79322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A7ABF-77FA-449B-9EE1-B28BCAB9B43E}" type="datetimeFigureOut">
              <a:rPr lang="ru-RU" smtClean="0"/>
              <a:t>01.10.2021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99B8E-EB45-4247-9C7E-B2BB1CAF0C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51121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A7ABF-77FA-449B-9EE1-B28BCAB9B43E}" type="datetimeFigureOut">
              <a:rPr lang="ru-RU" smtClean="0"/>
              <a:t>01.10.2021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99B8E-EB45-4247-9C7E-B2BB1CAF0C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29969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A7ABF-77FA-449B-9EE1-B28BCAB9B43E}" type="datetimeFigureOut">
              <a:rPr lang="ru-RU" smtClean="0"/>
              <a:t>01.10.2021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99B8E-EB45-4247-9C7E-B2BB1CAF0C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9274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A7ABF-77FA-449B-9EE1-B28BCAB9B43E}" type="datetimeFigureOut">
              <a:rPr lang="ru-RU" smtClean="0"/>
              <a:t>01.10.2021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99B8E-EB45-4247-9C7E-B2BB1CAF0C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628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DA7ABF-77FA-449B-9EE1-B28BCAB9B43E}" type="datetimeFigureOut">
              <a:rPr lang="ru-RU" smtClean="0"/>
              <a:t>01.10.2021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799B8E-EB45-4247-9C7E-B2BB1CAF0C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5689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s://phonoteka.org/uploads/posts/2021-05/1621009385_25-phonoteka_org-p-fon-dlya-prezentatsii-detskaya-zhurnalisti-34.jpg"/>
          <p:cNvPicPr preferRelativeResize="0"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155712"/>
            <a:ext cx="12192000" cy="7013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87829" y="2103118"/>
            <a:ext cx="8965474" cy="3004457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«Многофункциональная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ширма-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трансформер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как элемент сюжетно- ролевой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игры»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2778034" y="5878285"/>
            <a:ext cx="8965474" cy="1135427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2177143" y="5878285"/>
            <a:ext cx="8965474" cy="56771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Жумагулова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А. Г. МАДОУ «ДС №62 г. Челябинска»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2463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phonoteka.org/uploads/posts/2021-05/1621009385_25-phonoteka_org-p-fon-dlya-prezentatsii-detskaya-zhurnalisti-34.jpg"/>
          <p:cNvPicPr preferRelativeResize="0"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2020"/>
            <a:ext cx="12192000" cy="7001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952546"/>
            <a:ext cx="9144000" cy="1046071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48343" y="2694781"/>
            <a:ext cx="9144000" cy="2321355"/>
          </a:xfrm>
        </p:spPr>
        <p:txBody>
          <a:bodyPr>
            <a:no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личности ребенка;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Содействовать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накоплению игрового опыта детей, предлагая им различные сюжеты и способы взаимодействия со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сверстниками.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8577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phonoteka.org/uploads/posts/2021-05/1621009385_25-phonoteka_org-p-fon-dlya-prezentatsii-detskaya-zhurnalisti-34.jpg"/>
          <p:cNvPicPr preferRelativeResize="0"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2020"/>
            <a:ext cx="12192000" cy="7001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3665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1811" y="1397727"/>
            <a:ext cx="10515600" cy="5460274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 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 все компоненты детской игры: обогащение игровых действий, тематики и сюжетов игр, умение устанавливать ролевые отношения, вести ролевой диалог, создавать ролевую обстановку, действовать в реальной и воображаемой игровой ситуации;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 Способствовать развитию мышления ребенка, стимулировать психические процессы и развивать творческую активность, создавать условия для дальнейшего развития самостоятельной театрализованной и сюжетно-ролевой игры, ролевого игрового поведения и взаимодействия с детьми;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 Воспитывать доброжелательные отношения между детьми в игре;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 Формировать целостную картину мира, расширять кругозор;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 Формировать элементарные математические представления;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 Работать над звукопроизношением и связной речью.</a:t>
            </a:r>
          </a:p>
          <a:p>
            <a:pPr marL="0" indent="0">
              <a:lnSpc>
                <a:spcPct val="120000"/>
              </a:lnSpc>
              <a:buNone/>
            </a:pP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56201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s://phonoteka.org/uploads/posts/2021-05/1621009385_25-phonoteka_org-p-fon-dlya-prezentatsii-detskaya-zhurnalisti-34.jpg"/>
          <p:cNvPicPr preferRelativeResize="0"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2020"/>
            <a:ext cx="12192000" cy="7001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Конструкция</a:t>
            </a: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371" y="1825625"/>
            <a:ext cx="4355687" cy="43513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4516" y="1825625"/>
            <a:ext cx="4412292" cy="43513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1981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https://phonoteka.org/uploads/posts/2021-05/1621009385_25-phonoteka_org-p-fon-dlya-prezentatsii-detskaya-zhurnalisti-34.jpg"/>
          <p:cNvPicPr preferRelativeResize="0"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2020"/>
            <a:ext cx="12192000" cy="7001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64122" y="464049"/>
            <a:ext cx="6018621" cy="1207997"/>
          </a:xfrm>
        </p:spPr>
        <p:txBody>
          <a:bodyPr>
            <a:normAutofit/>
          </a:bodyPr>
          <a:lstStyle/>
          <a:p>
            <a:pPr algn="ctr"/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«Больница»</a:t>
            </a: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2222" y="1789612"/>
            <a:ext cx="6120521" cy="47434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25204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https://phonoteka.org/uploads/posts/2021-05/1621009385_25-phonoteka_org-p-fon-dlya-prezentatsii-detskaya-zhurnalisti-34.jpg"/>
          <p:cNvPicPr preferRelativeResize="0"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2020"/>
            <a:ext cx="12192000" cy="7001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67097" y="352696"/>
            <a:ext cx="8477794" cy="1031966"/>
          </a:xfrm>
        </p:spPr>
        <p:txBody>
          <a:bodyPr>
            <a:noAutofit/>
          </a:bodyPr>
          <a:lstStyle/>
          <a:p>
            <a:pPr algn="ctr"/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«Автосервис»</a:t>
            </a: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827088" y="2057400"/>
            <a:ext cx="5770018" cy="43434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6446" y="1725338"/>
            <a:ext cx="6010660" cy="46754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94258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phonoteka.org/uploads/posts/2021-05/1621009385_25-phonoteka_org-p-fon-dlya-prezentatsii-detskaya-zhurnalisti-34.jpg"/>
          <p:cNvPicPr preferRelativeResize="0"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2020"/>
            <a:ext cx="12192000" cy="7001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«Магазин»</a:t>
            </a: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805" y="1825625"/>
            <a:ext cx="4818018" cy="46013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5143" y="1825625"/>
            <a:ext cx="4598126" cy="46013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42036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phonoteka.org/uploads/posts/2021-05/1621009385_25-phonoteka_org-p-fon-dlya-prezentatsii-detskaya-zhurnalisti-34.jpg"/>
          <p:cNvPicPr preferRelativeResize="0"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2020"/>
            <a:ext cx="12192000" cy="7001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«Парикмахерская»</a:t>
            </a: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4480" y="1851750"/>
            <a:ext cx="5801784" cy="44837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40152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s://phonoteka.org/uploads/posts/2021-05/1621009385_25-phonoteka_org-p-fon-dlya-prezentatsii-detskaya-zhurnalisti-34.jpg"/>
          <p:cNvPicPr preferRelativeResize="0"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155712"/>
            <a:ext cx="12192000" cy="7013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87829" y="2103118"/>
            <a:ext cx="8965474" cy="3004457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«Многофункциональная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ширма-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трансформер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как элемент сюжетно- ролевой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игры»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2778034" y="5878285"/>
            <a:ext cx="8965474" cy="1135427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2177143" y="5878285"/>
            <a:ext cx="8965474" cy="56771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Жумагулова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А. Г. МАДОУ «ДС №62 г. Челябинска»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1736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90</Words>
  <Application>Microsoft Office PowerPoint</Application>
  <PresentationFormat>Широкоэкранный</PresentationFormat>
  <Paragraphs>19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Times New Roman</vt:lpstr>
      <vt:lpstr>Тема Office</vt:lpstr>
      <vt:lpstr>«Многофункциональная ширма- трансформер, как элемент сюжетно- ролевой игры»</vt:lpstr>
      <vt:lpstr>Цель:</vt:lpstr>
      <vt:lpstr>Задачи:</vt:lpstr>
      <vt:lpstr>Конструкция</vt:lpstr>
      <vt:lpstr>«Больница»</vt:lpstr>
      <vt:lpstr>«Автосервис»</vt:lpstr>
      <vt:lpstr>«Магазин»</vt:lpstr>
      <vt:lpstr>«Парикмахерская»</vt:lpstr>
      <vt:lpstr>«Многофункциональная ширма- трансформер, как элемент сюжетно- ролевой игры»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«Ширма - трансформер»</dc:title>
  <dc:creator>samsung</dc:creator>
  <cp:lastModifiedBy>samsung</cp:lastModifiedBy>
  <cp:revision>7</cp:revision>
  <dcterms:created xsi:type="dcterms:W3CDTF">2021-10-01T08:02:52Z</dcterms:created>
  <dcterms:modified xsi:type="dcterms:W3CDTF">2021-10-01T09:05:25Z</dcterms:modified>
</cp:coreProperties>
</file>