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Layouts/slideLayout6.xml" ContentType="application/vnd.openxmlformats-officedocument.presentationml.slideLayout+xml"/>
  <Override PartName="/ppt/notesSlides/notesSlide38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36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notesSlides/notesSlide25.xml" ContentType="application/vnd.openxmlformats-officedocument.presentationml.notesSlide+xml"/>
  <Override PartName="/ppt/theme/themeOverride1.xml" ContentType="application/vnd.openxmlformats-officedocument.themeOverride+xml"/>
  <Override PartName="/ppt/notesSlides/notesSlide34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notesSlides/notesSlide3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3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3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notesSlides/notesSlide29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32" r:id="rId1"/>
  </p:sldMasterIdLst>
  <p:notesMasterIdLst>
    <p:notesMasterId r:id="rId41"/>
  </p:notesMasterIdLst>
  <p:sldIdLst>
    <p:sldId id="257" r:id="rId2"/>
    <p:sldId id="396" r:id="rId3"/>
    <p:sldId id="335" r:id="rId4"/>
    <p:sldId id="392" r:id="rId5"/>
    <p:sldId id="336" r:id="rId6"/>
    <p:sldId id="337" r:id="rId7"/>
    <p:sldId id="391" r:id="rId8"/>
    <p:sldId id="399" r:id="rId9"/>
    <p:sldId id="375" r:id="rId10"/>
    <p:sldId id="378" r:id="rId11"/>
    <p:sldId id="376" r:id="rId12"/>
    <p:sldId id="389" r:id="rId13"/>
    <p:sldId id="339" r:id="rId14"/>
    <p:sldId id="387" r:id="rId15"/>
    <p:sldId id="388" r:id="rId16"/>
    <p:sldId id="386" r:id="rId17"/>
    <p:sldId id="382" r:id="rId18"/>
    <p:sldId id="341" r:id="rId19"/>
    <p:sldId id="340" r:id="rId20"/>
    <p:sldId id="343" r:id="rId21"/>
    <p:sldId id="365" r:id="rId22"/>
    <p:sldId id="395" r:id="rId23"/>
    <p:sldId id="352" r:id="rId24"/>
    <p:sldId id="350" r:id="rId25"/>
    <p:sldId id="346" r:id="rId26"/>
    <p:sldId id="361" r:id="rId27"/>
    <p:sldId id="357" r:id="rId28"/>
    <p:sldId id="400" r:id="rId29"/>
    <p:sldId id="381" r:id="rId30"/>
    <p:sldId id="347" r:id="rId31"/>
    <p:sldId id="286" r:id="rId32"/>
    <p:sldId id="313" r:id="rId33"/>
    <p:sldId id="322" r:id="rId34"/>
    <p:sldId id="394" r:id="rId35"/>
    <p:sldId id="398" r:id="rId36"/>
    <p:sldId id="331" r:id="rId37"/>
    <p:sldId id="366" r:id="rId38"/>
    <p:sldId id="397" r:id="rId39"/>
    <p:sldId id="278" r:id="rId4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8000"/>
    <a:srgbClr val="D60093"/>
    <a:srgbClr val="FF3300"/>
    <a:srgbClr val="04CC04"/>
    <a:srgbClr val="FF9999"/>
    <a:srgbClr val="3E9BF0"/>
    <a:srgbClr val="539D53"/>
    <a:srgbClr val="08C811"/>
    <a:srgbClr val="FF6600"/>
    <a:srgbClr val="FF0066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69C7853C-536D-4A76-A0AE-DD22124D55A5}" styleName="Стиль из темы 1 - акцент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284E427A-3D55-4303-BF80-6455036E1DE7}" styleName="Стиль из темы 1 - акцент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Стиль из темы 1 - акцент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Стиль из темы 1 - акцент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Стиль из темы 1 - акцент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69CF1AB2-1976-4502-BF36-3FF5EA218861}" styleName="Средний стиль 4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E929F9F4-4A8F-4326-A1B4-22849713DDAB}" styleName="Темный стиль 1 - акцент 4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wholeTbl>
    <a:band1H>
      <a:tcStyle>
        <a:tcBdr/>
        <a:fill>
          <a:solidFill>
            <a:schemeClr val="accent4">
              <a:shade val="60000"/>
            </a:schemeClr>
          </a:solidFill>
        </a:fill>
      </a:tcStyle>
    </a:band1H>
    <a:band1V>
      <a:tcStyle>
        <a:tcBdr/>
        <a:fill>
          <a:solidFill>
            <a:schemeClr val="accent4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4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4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4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8FD4443E-F989-4FC4-A0C8-D5A2AF1F390B}" styleName="Темный стиль 1 - акцент 5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wholeTbl>
    <a:band1H>
      <a:tcStyle>
        <a:tcBdr/>
        <a:fill>
          <a:solidFill>
            <a:schemeClr val="accent5">
              <a:shade val="60000"/>
            </a:schemeClr>
          </a:solidFill>
        </a:fill>
      </a:tcStyle>
    </a:band1H>
    <a:band1V>
      <a:tcStyle>
        <a:tcBdr/>
        <a:fill>
          <a:solidFill>
            <a:schemeClr val="accent5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5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5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5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306799F8-075E-4A3A-A7F6-7FBC6576F1A4}" styleName="Стиль из темы 2 - акцент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0505E3EF-67EA-436B-97B2-0124C06EBD24}" styleName="Средний стиль 4 - акцент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C4B1156A-380E-4F78-BDF5-A606A8083BF9}" styleName="Средний стиль 4 - акцент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  <a:tblStyle styleId="{D03447BB-5D67-496B-8E87-E561075AD55C}" styleName="Темный стиль 1 - акцент 3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wholeTbl>
    <a:band1H>
      <a:tcStyle>
        <a:tcBdr/>
        <a:fill>
          <a:solidFill>
            <a:schemeClr val="accent3">
              <a:shade val="60000"/>
            </a:schemeClr>
          </a:solidFill>
        </a:fill>
      </a:tcStyle>
    </a:band1H>
    <a:band1V>
      <a:tcStyle>
        <a:tcBdr/>
        <a:fill>
          <a:solidFill>
            <a:schemeClr val="accent3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3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3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3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E8034E78-7F5D-4C2E-B375-FC64B27BC917}" styleName="Темный стиль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AF606853-7671-496A-8E4F-DF71F8EC918B}" styleName="Темный стиль 1 - акцент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18603FDC-E32A-4AB5-989C-0864C3EAD2B8}" styleName="Стиль из темы 2 - акцент 2">
    <a:tblBg>
      <a:fillRef idx="3">
        <a:schemeClr val="accent2"/>
      </a:fillRef>
      <a:effectRef idx="3">
        <a:schemeClr val="accent2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2">
                <a:tint val="50000"/>
              </a:schemeClr>
            </a:lnRef>
          </a:left>
          <a:right>
            <a:lnRef idx="1">
              <a:schemeClr val="accent2">
                <a:tint val="50000"/>
              </a:schemeClr>
            </a:lnRef>
          </a:right>
          <a:top>
            <a:lnRef idx="1">
              <a:schemeClr val="accent2">
                <a:tint val="50000"/>
              </a:schemeClr>
            </a:lnRef>
          </a:top>
          <a:bottom>
            <a:lnRef idx="1">
              <a:schemeClr val="accent2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Стиль из темы 2 - акцент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Стиль из темы 2 - акцент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27F97BB-C833-4FB7-BDE5-3F7075034690}" styleName="Стиль из темы 2 - акцент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9309" autoAdjust="0"/>
    <p:restoredTop sz="94107" autoAdjust="0"/>
  </p:normalViewPr>
  <p:slideViewPr>
    <p:cSldViewPr>
      <p:cViewPr>
        <p:scale>
          <a:sx n="50" d="100"/>
          <a:sy n="50" d="100"/>
        </p:scale>
        <p:origin x="-1142" y="-15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1DE0752-A826-4C25-8C2E-BAEA0C907D13}" type="datetimeFigureOut">
              <a:rPr lang="ru-RU" smtClean="0"/>
              <a:pPr/>
              <a:t>23.03.2022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A8114C9-C046-45DD-91A3-746124FF6009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4319434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8114C9-C046-45DD-91A3-746124FF6009}" type="slidenum">
              <a:rPr lang="ru-RU" smtClean="0"/>
              <a:pPr/>
              <a:t>1</a:t>
            </a:fld>
            <a:endParaRPr lang="ru-RU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8114C9-C046-45DD-91A3-746124FF6009}" type="slidenum">
              <a:rPr lang="ru-RU" smtClean="0"/>
              <a:pPr/>
              <a:t>10</a:t>
            </a:fld>
            <a:endParaRPr lang="ru-RU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8114C9-C046-45DD-91A3-746124FF6009}" type="slidenum">
              <a:rPr lang="ru-RU" smtClean="0"/>
              <a:pPr/>
              <a:t>11</a:t>
            </a:fld>
            <a:endParaRPr lang="ru-RU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8114C9-C046-45DD-91A3-746124FF6009}" type="slidenum">
              <a:rPr lang="ru-RU" smtClean="0"/>
              <a:pPr/>
              <a:t>12</a:t>
            </a:fld>
            <a:endParaRPr lang="ru-RU"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8114C9-C046-45DD-91A3-746124FF6009}" type="slidenum">
              <a:rPr lang="ru-RU" smtClean="0"/>
              <a:pPr/>
              <a:t>13</a:t>
            </a:fld>
            <a:endParaRPr lang="ru-RU" dirty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8114C9-C046-45DD-91A3-746124FF6009}" type="slidenum">
              <a:rPr lang="ru-RU" smtClean="0"/>
              <a:pPr/>
              <a:t>14</a:t>
            </a:fld>
            <a:endParaRPr lang="ru-RU" dirty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8114C9-C046-45DD-91A3-746124FF6009}" type="slidenum">
              <a:rPr lang="ru-RU" smtClean="0"/>
              <a:pPr/>
              <a:t>15</a:t>
            </a:fld>
            <a:endParaRPr lang="ru-RU" dirty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8114C9-C046-45DD-91A3-746124FF6009}" type="slidenum">
              <a:rPr lang="ru-RU" smtClean="0"/>
              <a:pPr/>
              <a:t>16</a:t>
            </a:fld>
            <a:endParaRPr lang="ru-RU" dirty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8114C9-C046-45DD-91A3-746124FF6009}" type="slidenum">
              <a:rPr lang="ru-RU" smtClean="0"/>
              <a:pPr/>
              <a:t>17</a:t>
            </a:fld>
            <a:endParaRPr lang="ru-RU" dirty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8114C9-C046-45DD-91A3-746124FF6009}" type="slidenum">
              <a:rPr lang="ru-RU" smtClean="0"/>
              <a:pPr/>
              <a:t>18</a:t>
            </a:fld>
            <a:endParaRPr lang="ru-RU" dirty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8114C9-C046-45DD-91A3-746124FF6009}" type="slidenum">
              <a:rPr lang="ru-RU" smtClean="0"/>
              <a:pPr/>
              <a:t>19</a:t>
            </a:fld>
            <a:endParaRPr lang="ru-RU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8114C9-C046-45DD-91A3-746124FF6009}" type="slidenum">
              <a:rPr lang="ru-RU" smtClean="0"/>
              <a:pPr/>
              <a:t>2</a:t>
            </a:fld>
            <a:endParaRPr lang="ru-RU" dirty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8114C9-C046-45DD-91A3-746124FF6009}" type="slidenum">
              <a:rPr lang="ru-RU" smtClean="0"/>
              <a:pPr/>
              <a:t>20</a:t>
            </a:fld>
            <a:endParaRPr lang="ru-RU" dirty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8114C9-C046-45DD-91A3-746124FF6009}" type="slidenum">
              <a:rPr lang="ru-RU" smtClean="0"/>
              <a:pPr/>
              <a:t>21</a:t>
            </a:fld>
            <a:endParaRPr lang="ru-RU" dirty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8114C9-C046-45DD-91A3-746124FF6009}" type="slidenum">
              <a:rPr lang="ru-RU" smtClean="0"/>
              <a:pPr/>
              <a:t>22</a:t>
            </a:fld>
            <a:endParaRPr lang="ru-RU" dirty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8114C9-C046-45DD-91A3-746124FF6009}" type="slidenum">
              <a:rPr lang="ru-RU" smtClean="0"/>
              <a:pPr/>
              <a:t>23</a:t>
            </a:fld>
            <a:endParaRPr lang="ru-RU" dirty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8114C9-C046-45DD-91A3-746124FF6009}" type="slidenum">
              <a:rPr lang="ru-RU" smtClean="0"/>
              <a:pPr/>
              <a:t>24</a:t>
            </a:fld>
            <a:endParaRPr lang="ru-RU" dirty="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8114C9-C046-45DD-91A3-746124FF6009}" type="slidenum">
              <a:rPr lang="ru-RU" smtClean="0"/>
              <a:pPr/>
              <a:t>25</a:t>
            </a:fld>
            <a:endParaRPr lang="ru-RU" dirty="0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8114C9-C046-45DD-91A3-746124FF6009}" type="slidenum">
              <a:rPr lang="ru-RU" smtClean="0"/>
              <a:pPr/>
              <a:t>26</a:t>
            </a:fld>
            <a:endParaRPr lang="ru-RU" dirty="0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8114C9-C046-45DD-91A3-746124FF6009}" type="slidenum">
              <a:rPr lang="ru-RU" smtClean="0"/>
              <a:pPr/>
              <a:t>27</a:t>
            </a:fld>
            <a:endParaRPr lang="ru-RU" dirty="0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8114C9-C046-45DD-91A3-746124FF6009}" type="slidenum">
              <a:rPr lang="ru-RU" smtClean="0"/>
              <a:pPr/>
              <a:t>28</a:t>
            </a:fld>
            <a:endParaRPr lang="ru-RU" dirty="0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8114C9-C046-45DD-91A3-746124FF6009}" type="slidenum">
              <a:rPr lang="ru-RU" smtClean="0"/>
              <a:pPr/>
              <a:t>29</a:t>
            </a:fld>
            <a:endParaRPr lang="ru-RU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8114C9-C046-45DD-91A3-746124FF6009}" type="slidenum">
              <a:rPr lang="ru-RU" smtClean="0"/>
              <a:pPr/>
              <a:t>3</a:t>
            </a:fld>
            <a:endParaRPr lang="ru-RU" dirty="0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8114C9-C046-45DD-91A3-746124FF6009}" type="slidenum">
              <a:rPr lang="ru-RU" smtClean="0"/>
              <a:pPr/>
              <a:t>30</a:t>
            </a:fld>
            <a:endParaRPr lang="ru-RU" dirty="0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8114C9-C046-45DD-91A3-746124FF6009}" type="slidenum">
              <a:rPr lang="ru-RU" smtClean="0"/>
              <a:pPr/>
              <a:t>31</a:t>
            </a:fld>
            <a:endParaRPr lang="ru-RU" dirty="0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8114C9-C046-45DD-91A3-746124FF6009}" type="slidenum">
              <a:rPr lang="ru-RU" smtClean="0"/>
              <a:pPr/>
              <a:t>32</a:t>
            </a:fld>
            <a:endParaRPr lang="ru-RU" dirty="0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8114C9-C046-45DD-91A3-746124FF6009}" type="slidenum">
              <a:rPr lang="ru-RU" smtClean="0"/>
              <a:pPr/>
              <a:t>33</a:t>
            </a:fld>
            <a:endParaRPr lang="ru-RU" dirty="0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8114C9-C046-45DD-91A3-746124FF6009}" type="slidenum">
              <a:rPr lang="ru-RU" smtClean="0"/>
              <a:pPr/>
              <a:t>34</a:t>
            </a:fld>
            <a:endParaRPr lang="ru-RU" dirty="0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8114C9-C046-45DD-91A3-746124FF6009}" type="slidenum">
              <a:rPr lang="ru-RU" smtClean="0"/>
              <a:pPr/>
              <a:t>35</a:t>
            </a:fld>
            <a:endParaRPr lang="ru-RU" dirty="0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8114C9-C046-45DD-91A3-746124FF6009}" type="slidenum">
              <a:rPr lang="ru-RU" smtClean="0"/>
              <a:pPr/>
              <a:t>36</a:t>
            </a:fld>
            <a:endParaRPr lang="ru-RU" dirty="0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8114C9-C046-45DD-91A3-746124FF6009}" type="slidenum">
              <a:rPr lang="ru-RU" smtClean="0"/>
              <a:pPr/>
              <a:t>37</a:t>
            </a:fld>
            <a:endParaRPr lang="ru-RU" dirty="0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8114C9-C046-45DD-91A3-746124FF6009}" type="slidenum">
              <a:rPr lang="ru-RU" smtClean="0"/>
              <a:pPr/>
              <a:t>38</a:t>
            </a:fld>
            <a:endParaRPr lang="ru-RU" dirty="0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8114C9-C046-45DD-91A3-746124FF6009}" type="slidenum">
              <a:rPr lang="ru-RU" smtClean="0"/>
              <a:pPr/>
              <a:t>39</a:t>
            </a:fld>
            <a:endParaRPr lang="ru-RU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8114C9-C046-45DD-91A3-746124FF6009}" type="slidenum">
              <a:rPr lang="ru-RU" smtClean="0"/>
              <a:pPr/>
              <a:t>4</a:t>
            </a:fld>
            <a:endParaRPr lang="ru-RU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8114C9-C046-45DD-91A3-746124FF6009}" type="slidenum">
              <a:rPr lang="ru-RU" smtClean="0"/>
              <a:pPr/>
              <a:t>5</a:t>
            </a:fld>
            <a:endParaRPr lang="ru-RU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8114C9-C046-45DD-91A3-746124FF6009}" type="slidenum">
              <a:rPr lang="ru-RU" smtClean="0"/>
              <a:pPr/>
              <a:t>6</a:t>
            </a:fld>
            <a:endParaRPr lang="ru-RU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8114C9-C046-45DD-91A3-746124FF6009}" type="slidenum">
              <a:rPr lang="ru-RU" smtClean="0"/>
              <a:pPr/>
              <a:t>7</a:t>
            </a:fld>
            <a:endParaRPr lang="ru-RU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8114C9-C046-45DD-91A3-746124FF6009}" type="slidenum">
              <a:rPr lang="ru-RU" smtClean="0"/>
              <a:pPr/>
              <a:t>8</a:t>
            </a:fld>
            <a:endParaRPr lang="ru-RU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8114C9-C046-45DD-91A3-746124FF6009}" type="slidenum">
              <a:rPr lang="ru-RU" smtClean="0"/>
              <a:pPr/>
              <a:t>9</a:t>
            </a:fld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96EEFA63-33A4-4769-A991-2039B2FCCD5C}" type="datetimeFigureOut">
              <a:rPr lang="ru-RU" smtClean="0"/>
              <a:pPr/>
              <a:t>23.03.2022</a:t>
            </a:fld>
            <a:endParaRPr lang="ru-RU" dirty="0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C1ED850E-FEA9-4710-BC01-CE5C6EA2729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>
    <p:split/>
    <p:sndAc>
      <p:stSnd>
        <p:snd r:embed="rId1" name="chimes.wav" builtIn="1"/>
      </p:stSnd>
    </p:sndAc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EEFA63-33A4-4769-A991-2039B2FCCD5C}" type="datetimeFigureOut">
              <a:rPr lang="ru-RU" smtClean="0"/>
              <a:pPr/>
              <a:t>23.03.2022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ED850E-FEA9-4710-BC01-CE5C6EA2729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spd="med">
    <p:split/>
    <p:sndAc>
      <p:stSnd>
        <p:snd r:embed="rId1" name="chimes.wav" builtIn="1"/>
      </p:stSnd>
    </p:sndAc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EEFA63-33A4-4769-A991-2039B2FCCD5C}" type="datetimeFigureOut">
              <a:rPr lang="ru-RU" smtClean="0"/>
              <a:pPr/>
              <a:t>23.03.2022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ED850E-FEA9-4710-BC01-CE5C6EA2729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spd="med">
    <p:split/>
    <p:sndAc>
      <p:stSnd>
        <p:snd r:embed="rId1" name="chimes.wav" builtIn="1"/>
      </p:stSnd>
    </p:sndAc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96EEFA63-33A4-4769-A991-2039B2FCCD5C}" type="datetimeFigureOut">
              <a:rPr lang="ru-RU" smtClean="0"/>
              <a:pPr/>
              <a:t>23.03.2022</a:t>
            </a:fld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C1ED850E-FEA9-4710-BC01-CE5C6EA2729E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 dirty="0"/>
          </a:p>
        </p:txBody>
      </p:sp>
    </p:spTree>
  </p:cSld>
  <p:clrMapOvr>
    <a:masterClrMapping/>
  </p:clrMapOvr>
  <p:transition spd="med">
    <p:split/>
    <p:sndAc>
      <p:stSnd>
        <p:snd r:embed="rId1" name="chimes.wav" builtIn="1"/>
      </p:stSnd>
    </p:sndAc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96EEFA63-33A4-4769-A991-2039B2FCCD5C}" type="datetimeFigureOut">
              <a:rPr lang="ru-RU" smtClean="0"/>
              <a:pPr/>
              <a:t>23.03.2022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C1ED850E-FEA9-4710-BC01-CE5C6EA2729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med">
    <p:split/>
    <p:sndAc>
      <p:stSnd>
        <p:snd r:embed="rId1" name="chimes.wav" builtIn="1"/>
      </p:stSnd>
    </p:sndAc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EEFA63-33A4-4769-A991-2039B2FCCD5C}" type="datetimeFigureOut">
              <a:rPr lang="ru-RU" smtClean="0"/>
              <a:pPr/>
              <a:t>23.03.2022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ED850E-FEA9-4710-BC01-CE5C6EA2729E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  <p:transition spd="med">
    <p:split/>
    <p:sndAc>
      <p:stSnd>
        <p:snd r:embed="rId1" name="chimes.wav" builtIn="1"/>
      </p:stSnd>
    </p:sndAc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EEFA63-33A4-4769-A991-2039B2FCCD5C}" type="datetimeFigureOut">
              <a:rPr lang="ru-RU" smtClean="0"/>
              <a:pPr/>
              <a:t>23.03.2022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ED850E-FEA9-4710-BC01-CE5C6EA2729E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  <p:transition spd="med">
    <p:split/>
    <p:sndAc>
      <p:stSnd>
        <p:snd r:embed="rId1" name="chimes.wav" builtIn="1"/>
      </p:stSnd>
    </p:sndAc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96EEFA63-33A4-4769-A991-2039B2FCCD5C}" type="datetimeFigureOut">
              <a:rPr lang="ru-RU" smtClean="0"/>
              <a:pPr/>
              <a:t>23.03.2022</a:t>
            </a:fld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C1ED850E-FEA9-4710-BC01-CE5C6EA2729E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 dirty="0"/>
          </a:p>
        </p:txBody>
      </p:sp>
    </p:spTree>
  </p:cSld>
  <p:clrMapOvr>
    <a:masterClrMapping/>
  </p:clrMapOvr>
  <p:transition spd="med">
    <p:split/>
    <p:sndAc>
      <p:stSnd>
        <p:snd r:embed="rId1" name="chimes.wav" builtIn="1"/>
      </p:stSnd>
    </p:sndAc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EEFA63-33A4-4769-A991-2039B2FCCD5C}" type="datetimeFigureOut">
              <a:rPr lang="ru-RU" smtClean="0"/>
              <a:pPr/>
              <a:t>23.03.2022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ED850E-FEA9-4710-BC01-CE5C6EA2729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spd="med">
    <p:split/>
    <p:sndAc>
      <p:stSnd>
        <p:snd r:embed="rId1" name="chimes.wav" builtIn="1"/>
      </p:stSnd>
    </p:sndAc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96EEFA63-33A4-4769-A991-2039B2FCCD5C}" type="datetimeFigureOut">
              <a:rPr lang="ru-RU" smtClean="0"/>
              <a:pPr/>
              <a:t>23.03.2022</a:t>
            </a:fld>
            <a:endParaRPr lang="ru-RU" dirty="0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C1ED850E-FEA9-4710-BC01-CE5C6EA2729E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>
    <p:split/>
    <p:sndAc>
      <p:stSnd>
        <p:snd r:embed="rId1" name="chimes.wav" builtIn="1"/>
      </p:stSnd>
    </p:sndAc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96EEFA63-33A4-4769-A991-2039B2FCCD5C}" type="datetimeFigureOut">
              <a:rPr lang="ru-RU" smtClean="0"/>
              <a:pPr/>
              <a:t>23.03.2022</a:t>
            </a:fld>
            <a:endParaRPr lang="ru-RU" dirty="0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C1ED850E-FEA9-4710-BC01-CE5C6EA2729E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 dirty="0"/>
          </a:p>
        </p:txBody>
      </p:sp>
    </p:spTree>
  </p:cSld>
  <p:clrMapOvr>
    <a:masterClrMapping/>
  </p:clrMapOvr>
  <p:transition spd="med">
    <p:split/>
    <p:sndAc>
      <p:stSnd>
        <p:snd r:embed="rId1" name="chimes.wav" builtIn="1"/>
      </p:stSnd>
    </p:sndAc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96EEFA63-33A4-4769-A991-2039B2FCCD5C}" type="datetimeFigureOut">
              <a:rPr lang="ru-RU" smtClean="0"/>
              <a:pPr/>
              <a:t>23.03.2022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C1ED850E-FEA9-4710-BC01-CE5C6EA2729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33" r:id="rId1"/>
    <p:sldLayoutId id="2147484034" r:id="rId2"/>
    <p:sldLayoutId id="2147484035" r:id="rId3"/>
    <p:sldLayoutId id="2147484036" r:id="rId4"/>
    <p:sldLayoutId id="2147484037" r:id="rId5"/>
    <p:sldLayoutId id="2147484038" r:id="rId6"/>
    <p:sldLayoutId id="2147484039" r:id="rId7"/>
    <p:sldLayoutId id="2147484040" r:id="rId8"/>
    <p:sldLayoutId id="2147484041" r:id="rId9"/>
    <p:sldLayoutId id="2147484042" r:id="rId10"/>
    <p:sldLayoutId id="2147484043" r:id="rId11"/>
  </p:sldLayoutIdLst>
  <p:transition spd="med">
    <p:split/>
    <p:sndAc>
      <p:stSnd>
        <p:snd r:embed="rId13" name="chimes.wav" builtIn="1"/>
      </p:stSnd>
    </p:sndAc>
  </p:transition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audio" Target="../media/audio1.wav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jpeg"/><Relationship Id="rId9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13" Type="http://schemas.openxmlformats.org/officeDocument/2006/relationships/image" Target="../media/image16.jpeg"/><Relationship Id="rId3" Type="http://schemas.openxmlformats.org/officeDocument/2006/relationships/audio" Target="../media/audio1.wav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11" Type="http://schemas.openxmlformats.org/officeDocument/2006/relationships/image" Target="../media/image15.jpeg"/><Relationship Id="rId5" Type="http://schemas.openxmlformats.org/officeDocument/2006/relationships/image" Target="../media/image3.png"/><Relationship Id="rId10" Type="http://schemas.openxmlformats.org/officeDocument/2006/relationships/image" Target="../media/image14.jpeg"/><Relationship Id="rId4" Type="http://schemas.openxmlformats.org/officeDocument/2006/relationships/image" Target="../media/image6.png"/><Relationship Id="rId9" Type="http://schemas.openxmlformats.org/officeDocument/2006/relationships/image" Target="../media/image13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jpeg"/><Relationship Id="rId13" Type="http://schemas.openxmlformats.org/officeDocument/2006/relationships/image" Target="../media/image5.png"/><Relationship Id="rId3" Type="http://schemas.openxmlformats.org/officeDocument/2006/relationships/audio" Target="../media/audio1.wav"/><Relationship Id="rId7" Type="http://schemas.openxmlformats.org/officeDocument/2006/relationships/image" Target="../media/image7.png"/><Relationship Id="rId12" Type="http://schemas.openxmlformats.org/officeDocument/2006/relationships/image" Target="../media/image21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11" Type="http://schemas.openxmlformats.org/officeDocument/2006/relationships/image" Target="../media/image20.jpeg"/><Relationship Id="rId5" Type="http://schemas.openxmlformats.org/officeDocument/2006/relationships/image" Target="../media/image4.png"/><Relationship Id="rId10" Type="http://schemas.openxmlformats.org/officeDocument/2006/relationships/image" Target="../media/image19.jpeg"/><Relationship Id="rId4" Type="http://schemas.openxmlformats.org/officeDocument/2006/relationships/image" Target="../media/image3.png"/><Relationship Id="rId9" Type="http://schemas.openxmlformats.org/officeDocument/2006/relationships/image" Target="../media/image18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jpeg"/><Relationship Id="rId3" Type="http://schemas.openxmlformats.org/officeDocument/2006/relationships/audio" Target="../media/audio1.wav"/><Relationship Id="rId7" Type="http://schemas.openxmlformats.org/officeDocument/2006/relationships/image" Target="../media/image23.jpeg"/><Relationship Id="rId12" Type="http://schemas.openxmlformats.org/officeDocument/2006/relationships/image" Target="../media/image25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jpeg"/><Relationship Id="rId11" Type="http://schemas.openxmlformats.org/officeDocument/2006/relationships/image" Target="../media/image7.png"/><Relationship Id="rId5" Type="http://schemas.openxmlformats.org/officeDocument/2006/relationships/image" Target="../media/image6.png"/><Relationship Id="rId10" Type="http://schemas.openxmlformats.org/officeDocument/2006/relationships/image" Target="../media/image5.png"/><Relationship Id="rId4" Type="http://schemas.openxmlformats.org/officeDocument/2006/relationships/image" Target="../media/image4.png"/><Relationship Id="rId9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audio" Target="../media/audio1.wav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jpeg"/><Relationship Id="rId9" Type="http://schemas.openxmlformats.org/officeDocument/2006/relationships/image" Target="../media/image7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jpeg"/><Relationship Id="rId3" Type="http://schemas.openxmlformats.org/officeDocument/2006/relationships/audio" Target="../media/audio1.wav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11" Type="http://schemas.openxmlformats.org/officeDocument/2006/relationships/image" Target="../media/image28.jpeg"/><Relationship Id="rId5" Type="http://schemas.openxmlformats.org/officeDocument/2006/relationships/image" Target="../media/image3.png"/><Relationship Id="rId10" Type="http://schemas.openxmlformats.org/officeDocument/2006/relationships/image" Target="../media/image7.png"/><Relationship Id="rId4" Type="http://schemas.openxmlformats.org/officeDocument/2006/relationships/image" Target="../media/image6.png"/><Relationship Id="rId9" Type="http://schemas.openxmlformats.org/officeDocument/2006/relationships/image" Target="../media/image27.jpe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jpeg"/><Relationship Id="rId3" Type="http://schemas.openxmlformats.org/officeDocument/2006/relationships/audio" Target="../media/audio1.wav"/><Relationship Id="rId7" Type="http://schemas.openxmlformats.org/officeDocument/2006/relationships/image" Target="../media/image29.jpeg"/><Relationship Id="rId12" Type="http://schemas.openxmlformats.org/officeDocument/2006/relationships/image" Target="../media/image32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11" Type="http://schemas.openxmlformats.org/officeDocument/2006/relationships/image" Target="../media/image3.png"/><Relationship Id="rId5" Type="http://schemas.openxmlformats.org/officeDocument/2006/relationships/image" Target="../media/image6.png"/><Relationship Id="rId10" Type="http://schemas.openxmlformats.org/officeDocument/2006/relationships/image" Target="../media/image31.jpeg"/><Relationship Id="rId4" Type="http://schemas.openxmlformats.org/officeDocument/2006/relationships/image" Target="../media/image4.png"/><Relationship Id="rId9" Type="http://schemas.openxmlformats.org/officeDocument/2006/relationships/image" Target="../media/image7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jpeg"/><Relationship Id="rId3" Type="http://schemas.openxmlformats.org/officeDocument/2006/relationships/audio" Target="../media/audio1.wav"/><Relationship Id="rId7" Type="http://schemas.openxmlformats.org/officeDocument/2006/relationships/image" Target="../media/image7.png"/><Relationship Id="rId12" Type="http://schemas.openxmlformats.org/officeDocument/2006/relationships/image" Target="../media/image36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11" Type="http://schemas.openxmlformats.org/officeDocument/2006/relationships/image" Target="../media/image35.jpeg"/><Relationship Id="rId5" Type="http://schemas.openxmlformats.org/officeDocument/2006/relationships/image" Target="../media/image4.png"/><Relationship Id="rId10" Type="http://schemas.openxmlformats.org/officeDocument/2006/relationships/image" Target="../media/image5.png"/><Relationship Id="rId4" Type="http://schemas.openxmlformats.org/officeDocument/2006/relationships/image" Target="../media/image3.png"/><Relationship Id="rId9" Type="http://schemas.openxmlformats.org/officeDocument/2006/relationships/image" Target="../media/image34.jpe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audio" Target="../media/audio1.wav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jpeg"/><Relationship Id="rId9" Type="http://schemas.openxmlformats.org/officeDocument/2006/relationships/image" Target="../media/image7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13" Type="http://schemas.openxmlformats.org/officeDocument/2006/relationships/image" Target="../media/image4.png"/><Relationship Id="rId3" Type="http://schemas.openxmlformats.org/officeDocument/2006/relationships/audio" Target="../media/audio1.wav"/><Relationship Id="rId7" Type="http://schemas.openxmlformats.org/officeDocument/2006/relationships/image" Target="../media/image5.png"/><Relationship Id="rId12" Type="http://schemas.openxmlformats.org/officeDocument/2006/relationships/image" Target="../media/image41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11" Type="http://schemas.openxmlformats.org/officeDocument/2006/relationships/image" Target="../media/image40.jpeg"/><Relationship Id="rId5" Type="http://schemas.openxmlformats.org/officeDocument/2006/relationships/image" Target="../media/image10.png"/><Relationship Id="rId10" Type="http://schemas.openxmlformats.org/officeDocument/2006/relationships/image" Target="../media/image39.jpeg"/><Relationship Id="rId4" Type="http://schemas.openxmlformats.org/officeDocument/2006/relationships/image" Target="../media/image6.png"/><Relationship Id="rId9" Type="http://schemas.openxmlformats.org/officeDocument/2006/relationships/image" Target="../media/image38.jpe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jpeg"/><Relationship Id="rId13" Type="http://schemas.openxmlformats.org/officeDocument/2006/relationships/image" Target="../media/image3.png"/><Relationship Id="rId3" Type="http://schemas.openxmlformats.org/officeDocument/2006/relationships/audio" Target="../media/audio1.wav"/><Relationship Id="rId7" Type="http://schemas.openxmlformats.org/officeDocument/2006/relationships/image" Target="../media/image44.jpeg"/><Relationship Id="rId12" Type="http://schemas.openxmlformats.org/officeDocument/2006/relationships/image" Target="../media/image10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3.jpeg"/><Relationship Id="rId11" Type="http://schemas.openxmlformats.org/officeDocument/2006/relationships/image" Target="../media/image5.png"/><Relationship Id="rId5" Type="http://schemas.openxmlformats.org/officeDocument/2006/relationships/image" Target="../media/image42.jpeg"/><Relationship Id="rId10" Type="http://schemas.openxmlformats.org/officeDocument/2006/relationships/image" Target="../media/image4.png"/><Relationship Id="rId4" Type="http://schemas.openxmlformats.org/officeDocument/2006/relationships/image" Target="../media/image6.png"/><Relationship Id="rId9" Type="http://schemas.openxmlformats.org/officeDocument/2006/relationships/image" Target="../media/image46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audio" Target="../media/audio1.wav"/><Relationship Id="rId7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2.jpeg"/><Relationship Id="rId9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jpeg"/><Relationship Id="rId13" Type="http://schemas.openxmlformats.org/officeDocument/2006/relationships/image" Target="../media/image51.jpeg"/><Relationship Id="rId3" Type="http://schemas.openxmlformats.org/officeDocument/2006/relationships/audio" Target="../media/audio1.wav"/><Relationship Id="rId7" Type="http://schemas.openxmlformats.org/officeDocument/2006/relationships/image" Target="../media/image5.png"/><Relationship Id="rId12" Type="http://schemas.openxmlformats.org/officeDocument/2006/relationships/image" Target="../media/image3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8.jpeg"/><Relationship Id="rId11" Type="http://schemas.openxmlformats.org/officeDocument/2006/relationships/image" Target="../media/image4.png"/><Relationship Id="rId5" Type="http://schemas.openxmlformats.org/officeDocument/2006/relationships/image" Target="../media/image47.jpeg"/><Relationship Id="rId10" Type="http://schemas.openxmlformats.org/officeDocument/2006/relationships/image" Target="../media/image10.png"/><Relationship Id="rId4" Type="http://schemas.openxmlformats.org/officeDocument/2006/relationships/image" Target="../media/image6.png"/><Relationship Id="rId9" Type="http://schemas.openxmlformats.org/officeDocument/2006/relationships/image" Target="../media/image50.jpeg"/><Relationship Id="rId14" Type="http://schemas.openxmlformats.org/officeDocument/2006/relationships/image" Target="../media/image52.jpe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audio" Target="../media/audio1.wav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jpeg"/><Relationship Id="rId9" Type="http://schemas.openxmlformats.org/officeDocument/2006/relationships/image" Target="../media/image7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audio" Target="../media/audio1.wav"/><Relationship Id="rId7" Type="http://schemas.openxmlformats.org/officeDocument/2006/relationships/image" Target="../media/image4.png"/><Relationship Id="rId12" Type="http://schemas.openxmlformats.org/officeDocument/2006/relationships/image" Target="../media/image56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11" Type="http://schemas.openxmlformats.org/officeDocument/2006/relationships/image" Target="../media/image55.jpeg"/><Relationship Id="rId5" Type="http://schemas.openxmlformats.org/officeDocument/2006/relationships/image" Target="../media/image10.png"/><Relationship Id="rId10" Type="http://schemas.openxmlformats.org/officeDocument/2006/relationships/image" Target="../media/image54.jpeg"/><Relationship Id="rId4" Type="http://schemas.openxmlformats.org/officeDocument/2006/relationships/image" Target="../media/image6.png"/><Relationship Id="rId9" Type="http://schemas.openxmlformats.org/officeDocument/2006/relationships/image" Target="../media/image53.jpe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8.jpeg"/><Relationship Id="rId13" Type="http://schemas.openxmlformats.org/officeDocument/2006/relationships/image" Target="../media/image62.png"/><Relationship Id="rId3" Type="http://schemas.openxmlformats.org/officeDocument/2006/relationships/audio" Target="../media/audio1.wav"/><Relationship Id="rId7" Type="http://schemas.openxmlformats.org/officeDocument/2006/relationships/image" Target="../media/image4.png"/><Relationship Id="rId12" Type="http://schemas.openxmlformats.org/officeDocument/2006/relationships/image" Target="../media/image61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11" Type="http://schemas.openxmlformats.org/officeDocument/2006/relationships/image" Target="../media/image60.jpeg"/><Relationship Id="rId5" Type="http://schemas.openxmlformats.org/officeDocument/2006/relationships/image" Target="../media/image57.jpeg"/><Relationship Id="rId10" Type="http://schemas.openxmlformats.org/officeDocument/2006/relationships/image" Target="../media/image3.png"/><Relationship Id="rId4" Type="http://schemas.openxmlformats.org/officeDocument/2006/relationships/image" Target="../media/image6.png"/><Relationship Id="rId9" Type="http://schemas.openxmlformats.org/officeDocument/2006/relationships/image" Target="../media/image59.jpe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audio" Target="../media/audio1.wav"/><Relationship Id="rId7" Type="http://schemas.openxmlformats.org/officeDocument/2006/relationships/image" Target="../media/image3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3.jpeg"/><Relationship Id="rId5" Type="http://schemas.openxmlformats.org/officeDocument/2006/relationships/image" Target="../media/image10.png"/><Relationship Id="rId4" Type="http://schemas.openxmlformats.org/officeDocument/2006/relationships/image" Target="../media/image6.png"/><Relationship Id="rId9" Type="http://schemas.openxmlformats.org/officeDocument/2006/relationships/image" Target="../media/image4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audio" Target="../media/audio1.wav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jpeg"/><Relationship Id="rId9" Type="http://schemas.openxmlformats.org/officeDocument/2006/relationships/image" Target="../media/image7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4.jpeg"/><Relationship Id="rId3" Type="http://schemas.openxmlformats.org/officeDocument/2006/relationships/audio" Target="../media/audio1.wav"/><Relationship Id="rId7" Type="http://schemas.openxmlformats.org/officeDocument/2006/relationships/image" Target="../media/image5.png"/><Relationship Id="rId12" Type="http://schemas.openxmlformats.org/officeDocument/2006/relationships/image" Target="../media/image67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11" Type="http://schemas.openxmlformats.org/officeDocument/2006/relationships/image" Target="../media/image4.png"/><Relationship Id="rId5" Type="http://schemas.openxmlformats.org/officeDocument/2006/relationships/image" Target="../media/image10.png"/><Relationship Id="rId10" Type="http://schemas.openxmlformats.org/officeDocument/2006/relationships/image" Target="../media/image66.jpeg"/><Relationship Id="rId4" Type="http://schemas.openxmlformats.org/officeDocument/2006/relationships/image" Target="../media/image6.png"/><Relationship Id="rId9" Type="http://schemas.openxmlformats.org/officeDocument/2006/relationships/image" Target="../media/image65.jpe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9.jpeg"/><Relationship Id="rId3" Type="http://schemas.openxmlformats.org/officeDocument/2006/relationships/audio" Target="../media/audio1.wav"/><Relationship Id="rId7" Type="http://schemas.openxmlformats.org/officeDocument/2006/relationships/image" Target="../media/image68.jpeg"/><Relationship Id="rId12" Type="http://schemas.openxmlformats.org/officeDocument/2006/relationships/image" Target="../media/image4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11" Type="http://schemas.openxmlformats.org/officeDocument/2006/relationships/image" Target="../media/image5.png"/><Relationship Id="rId5" Type="http://schemas.openxmlformats.org/officeDocument/2006/relationships/image" Target="../media/image10.png"/><Relationship Id="rId10" Type="http://schemas.openxmlformats.org/officeDocument/2006/relationships/image" Target="../media/image71.jpeg"/><Relationship Id="rId4" Type="http://schemas.openxmlformats.org/officeDocument/2006/relationships/image" Target="../media/image6.png"/><Relationship Id="rId9" Type="http://schemas.openxmlformats.org/officeDocument/2006/relationships/image" Target="../media/image70.jpe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5.jpeg"/><Relationship Id="rId13" Type="http://schemas.openxmlformats.org/officeDocument/2006/relationships/image" Target="../media/image10.png"/><Relationship Id="rId3" Type="http://schemas.openxmlformats.org/officeDocument/2006/relationships/audio" Target="../media/audio1.wav"/><Relationship Id="rId7" Type="http://schemas.openxmlformats.org/officeDocument/2006/relationships/image" Target="../media/image74.jpeg"/><Relationship Id="rId12" Type="http://schemas.openxmlformats.org/officeDocument/2006/relationships/image" Target="../media/image5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3.jpeg"/><Relationship Id="rId11" Type="http://schemas.openxmlformats.org/officeDocument/2006/relationships/image" Target="../media/image3.png"/><Relationship Id="rId5" Type="http://schemas.openxmlformats.org/officeDocument/2006/relationships/image" Target="../media/image72.jpeg"/><Relationship Id="rId10" Type="http://schemas.openxmlformats.org/officeDocument/2006/relationships/image" Target="../media/image77.jpeg"/><Relationship Id="rId4" Type="http://schemas.openxmlformats.org/officeDocument/2006/relationships/image" Target="../media/image6.png"/><Relationship Id="rId9" Type="http://schemas.openxmlformats.org/officeDocument/2006/relationships/image" Target="../media/image76.jpeg"/><Relationship Id="rId14" Type="http://schemas.openxmlformats.org/officeDocument/2006/relationships/image" Target="../media/image4.pn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9.jpeg"/><Relationship Id="rId13" Type="http://schemas.openxmlformats.org/officeDocument/2006/relationships/image" Target="../media/image4.png"/><Relationship Id="rId3" Type="http://schemas.openxmlformats.org/officeDocument/2006/relationships/audio" Target="../media/audio1.wav"/><Relationship Id="rId7" Type="http://schemas.openxmlformats.org/officeDocument/2006/relationships/image" Target="../media/image78.jpeg"/><Relationship Id="rId12" Type="http://schemas.openxmlformats.org/officeDocument/2006/relationships/image" Target="../media/image83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11" Type="http://schemas.openxmlformats.org/officeDocument/2006/relationships/image" Target="../media/image82.jpeg"/><Relationship Id="rId5" Type="http://schemas.openxmlformats.org/officeDocument/2006/relationships/image" Target="../media/image10.png"/><Relationship Id="rId15" Type="http://schemas.openxmlformats.org/officeDocument/2006/relationships/image" Target="../media/image5.png"/><Relationship Id="rId10" Type="http://schemas.openxmlformats.org/officeDocument/2006/relationships/image" Target="../media/image81.jpeg"/><Relationship Id="rId4" Type="http://schemas.openxmlformats.org/officeDocument/2006/relationships/image" Target="../media/image6.png"/><Relationship Id="rId9" Type="http://schemas.openxmlformats.org/officeDocument/2006/relationships/image" Target="../media/image80.jpeg"/><Relationship Id="rId14" Type="http://schemas.openxmlformats.org/officeDocument/2006/relationships/image" Target="../media/image84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audio" Target="../media/audio1.wav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9" Type="http://schemas.openxmlformats.org/officeDocument/2006/relationships/image" Target="../media/image8.jpeg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audio" Target="../media/audio1.wav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jpeg"/><Relationship Id="rId9" Type="http://schemas.openxmlformats.org/officeDocument/2006/relationships/image" Target="../media/image7.pn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5.jpeg"/><Relationship Id="rId13" Type="http://schemas.openxmlformats.org/officeDocument/2006/relationships/image" Target="../media/image4.png"/><Relationship Id="rId3" Type="http://schemas.openxmlformats.org/officeDocument/2006/relationships/notesSlide" Target="../notesSlides/notesSlide31.xml"/><Relationship Id="rId7" Type="http://schemas.openxmlformats.org/officeDocument/2006/relationships/image" Target="../media/image3.png"/><Relationship Id="rId12" Type="http://schemas.openxmlformats.org/officeDocument/2006/relationships/image" Target="../media/image89.jpe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Relationship Id="rId6" Type="http://schemas.openxmlformats.org/officeDocument/2006/relationships/image" Target="../media/image10.png"/><Relationship Id="rId11" Type="http://schemas.openxmlformats.org/officeDocument/2006/relationships/image" Target="../media/image88.jpeg"/><Relationship Id="rId5" Type="http://schemas.openxmlformats.org/officeDocument/2006/relationships/image" Target="../media/image6.png"/><Relationship Id="rId10" Type="http://schemas.openxmlformats.org/officeDocument/2006/relationships/image" Target="../media/image87.jpeg"/><Relationship Id="rId4" Type="http://schemas.openxmlformats.org/officeDocument/2006/relationships/audio" Target="../media/audio1.wav"/><Relationship Id="rId9" Type="http://schemas.openxmlformats.org/officeDocument/2006/relationships/image" Target="../media/image86.jpeg"/><Relationship Id="rId14" Type="http://schemas.openxmlformats.org/officeDocument/2006/relationships/image" Target="../media/image5.png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audio" Target="../media/audio1.wav"/><Relationship Id="rId7" Type="http://schemas.openxmlformats.org/officeDocument/2006/relationships/image" Target="../media/image3.png"/><Relationship Id="rId12" Type="http://schemas.openxmlformats.org/officeDocument/2006/relationships/image" Target="../media/image93.jpe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0.jpeg"/><Relationship Id="rId11" Type="http://schemas.openxmlformats.org/officeDocument/2006/relationships/image" Target="../media/image4.png"/><Relationship Id="rId5" Type="http://schemas.openxmlformats.org/officeDocument/2006/relationships/image" Target="../media/image5.png"/><Relationship Id="rId10" Type="http://schemas.openxmlformats.org/officeDocument/2006/relationships/image" Target="../media/image92.jpeg"/><Relationship Id="rId4" Type="http://schemas.openxmlformats.org/officeDocument/2006/relationships/image" Target="../media/image6.png"/><Relationship Id="rId9" Type="http://schemas.openxmlformats.org/officeDocument/2006/relationships/image" Target="../media/image91.jpeg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5.jpeg"/><Relationship Id="rId13" Type="http://schemas.openxmlformats.org/officeDocument/2006/relationships/image" Target="../media/image10.png"/><Relationship Id="rId3" Type="http://schemas.openxmlformats.org/officeDocument/2006/relationships/audio" Target="../media/audio1.wav"/><Relationship Id="rId7" Type="http://schemas.openxmlformats.org/officeDocument/2006/relationships/image" Target="../media/image94.jpeg"/><Relationship Id="rId12" Type="http://schemas.openxmlformats.org/officeDocument/2006/relationships/image" Target="../media/image99.jpe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11" Type="http://schemas.openxmlformats.org/officeDocument/2006/relationships/image" Target="../media/image98.jpeg"/><Relationship Id="rId5" Type="http://schemas.openxmlformats.org/officeDocument/2006/relationships/image" Target="../media/image3.png"/><Relationship Id="rId10" Type="http://schemas.openxmlformats.org/officeDocument/2006/relationships/image" Target="../media/image97.jpeg"/><Relationship Id="rId4" Type="http://schemas.openxmlformats.org/officeDocument/2006/relationships/image" Target="../media/image6.png"/><Relationship Id="rId9" Type="http://schemas.openxmlformats.org/officeDocument/2006/relationships/image" Target="../media/image96.jpeg"/><Relationship Id="rId14" Type="http://schemas.openxmlformats.org/officeDocument/2006/relationships/image" Target="../media/image4.png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1.jpeg"/><Relationship Id="rId3" Type="http://schemas.openxmlformats.org/officeDocument/2006/relationships/audio" Target="../media/audio1.wav"/><Relationship Id="rId7" Type="http://schemas.openxmlformats.org/officeDocument/2006/relationships/image" Target="../media/image100.jpeg"/><Relationship Id="rId12" Type="http://schemas.openxmlformats.org/officeDocument/2006/relationships/image" Target="../media/image3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103.jpeg"/><Relationship Id="rId4" Type="http://schemas.openxmlformats.org/officeDocument/2006/relationships/image" Target="../media/image6.png"/><Relationship Id="rId9" Type="http://schemas.openxmlformats.org/officeDocument/2006/relationships/image" Target="../media/image102.jpeg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109.jpeg"/><Relationship Id="rId3" Type="http://schemas.openxmlformats.org/officeDocument/2006/relationships/audio" Target="../media/audio1.wav"/><Relationship Id="rId7" Type="http://schemas.openxmlformats.org/officeDocument/2006/relationships/image" Target="../media/image104.png"/><Relationship Id="rId12" Type="http://schemas.openxmlformats.org/officeDocument/2006/relationships/image" Target="../media/image108.jpe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11" Type="http://schemas.openxmlformats.org/officeDocument/2006/relationships/image" Target="../media/image107.jpeg"/><Relationship Id="rId5" Type="http://schemas.openxmlformats.org/officeDocument/2006/relationships/image" Target="../media/image4.png"/><Relationship Id="rId15" Type="http://schemas.openxmlformats.org/officeDocument/2006/relationships/image" Target="../media/image111.jpeg"/><Relationship Id="rId10" Type="http://schemas.openxmlformats.org/officeDocument/2006/relationships/image" Target="../media/image106.jpeg"/><Relationship Id="rId4" Type="http://schemas.openxmlformats.org/officeDocument/2006/relationships/image" Target="../media/image3.png"/><Relationship Id="rId9" Type="http://schemas.openxmlformats.org/officeDocument/2006/relationships/image" Target="../media/image105.png"/><Relationship Id="rId14" Type="http://schemas.openxmlformats.org/officeDocument/2006/relationships/image" Target="../media/image110.jpeg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audio" Target="../media/audio1.wav"/><Relationship Id="rId7" Type="http://schemas.openxmlformats.org/officeDocument/2006/relationships/image" Target="../media/image4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image" Target="../media/image10.png"/><Relationship Id="rId4" Type="http://schemas.openxmlformats.org/officeDocument/2006/relationships/image" Target="../media/image6.png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audio" Target="../media/audio1.wav"/><Relationship Id="rId7" Type="http://schemas.openxmlformats.org/officeDocument/2006/relationships/image" Target="../media/image4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image" Target="../media/image10.png"/><Relationship Id="rId4" Type="http://schemas.openxmlformats.org/officeDocument/2006/relationships/image" Target="../media/image6.png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audio" Target="../media/audio1.wav"/><Relationship Id="rId7" Type="http://schemas.openxmlformats.org/officeDocument/2006/relationships/image" Target="../media/image104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10" Type="http://schemas.openxmlformats.org/officeDocument/2006/relationships/image" Target="../media/image112.jpeg"/><Relationship Id="rId4" Type="http://schemas.openxmlformats.org/officeDocument/2006/relationships/image" Target="../media/image3.png"/><Relationship Id="rId9" Type="http://schemas.openxmlformats.org/officeDocument/2006/relationships/image" Target="../media/image105.png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audio" Target="../media/audio1.wav"/><Relationship Id="rId7" Type="http://schemas.openxmlformats.org/officeDocument/2006/relationships/image" Target="../media/image113.jpe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10.png"/><Relationship Id="rId4" Type="http://schemas.openxmlformats.org/officeDocument/2006/relationships/image" Target="../media/image6.png"/><Relationship Id="rId9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audio" Target="../media/audio1.wav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audio" Target="../media/audio1.wav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audio" Target="../media/audio1.wav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audio" Target="../media/audio1.wav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3.png"/><Relationship Id="rId4" Type="http://schemas.openxmlformats.org/officeDocument/2006/relationships/image" Target="../media/image9.jpeg"/><Relationship Id="rId9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audio" Target="../media/audio1.wav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jpeg"/><Relationship Id="rId9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audio" Target="../media/audio1.wav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jpeg"/><Relationship Id="rId9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4" cstate="print"/>
          <a:srcRect b="19460"/>
          <a:stretch>
            <a:fillRect/>
          </a:stretch>
        </p:blipFill>
        <p:spPr bwMode="auto">
          <a:xfrm rot="2256137">
            <a:off x="4259163" y="687009"/>
            <a:ext cx="1904393" cy="17303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85720" y="1500174"/>
            <a:ext cx="9144000" cy="5357826"/>
          </a:xfrm>
        </p:spPr>
        <p:txBody>
          <a:bodyPr>
            <a:normAutofit/>
          </a:bodyPr>
          <a:lstStyle/>
          <a:p>
            <a:r>
              <a:rPr lang="ru-RU" sz="800" dirty="0" smtClean="0"/>
              <a:t> </a:t>
            </a:r>
          </a:p>
          <a:p>
            <a:r>
              <a:rPr lang="ru-RU" sz="800" dirty="0" smtClean="0"/>
              <a:t> </a:t>
            </a:r>
          </a:p>
          <a:p>
            <a:r>
              <a:rPr lang="ru-RU" sz="800" dirty="0" smtClean="0"/>
              <a:t> </a:t>
            </a:r>
          </a:p>
          <a:p>
            <a:r>
              <a:rPr lang="ru-RU" sz="800" dirty="0" smtClean="0"/>
              <a:t> </a:t>
            </a:r>
          </a:p>
          <a:p>
            <a:r>
              <a:rPr lang="ru-RU" sz="800" dirty="0" smtClean="0"/>
              <a:t> </a:t>
            </a:r>
          </a:p>
          <a:p>
            <a:r>
              <a:rPr lang="ru-RU" sz="800" dirty="0" smtClean="0"/>
              <a:t> </a:t>
            </a:r>
          </a:p>
          <a:p>
            <a:r>
              <a:rPr lang="ru-RU" sz="800" dirty="0" smtClean="0"/>
              <a:t> </a:t>
            </a:r>
          </a:p>
          <a:p>
            <a:r>
              <a:rPr lang="ru-RU" sz="800" dirty="0" smtClean="0"/>
              <a:t> </a:t>
            </a:r>
          </a:p>
          <a:p>
            <a:r>
              <a:rPr lang="ru-RU" sz="800" dirty="0" smtClean="0"/>
              <a:t> </a:t>
            </a:r>
          </a:p>
          <a:p>
            <a:endParaRPr lang="ru-RU" sz="800" dirty="0"/>
          </a:p>
        </p:txBody>
      </p:sp>
      <p:graphicFrame>
        <p:nvGraphicFramePr>
          <p:cNvPr id="16" name="Таблица 15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665733894"/>
              </p:ext>
            </p:extLst>
          </p:nvPr>
        </p:nvGraphicFramePr>
        <p:xfrm>
          <a:off x="2643174" y="2428868"/>
          <a:ext cx="6286544" cy="4000528"/>
        </p:xfrm>
        <a:graphic>
          <a:graphicData uri="http://schemas.openxmlformats.org/drawingml/2006/table">
            <a:tbl>
              <a:tblPr>
                <a:tableStyleId>{69C7853C-536D-4A76-A0AE-DD22124D55A5}</a:tableStyleId>
              </a:tblPr>
              <a:tblGrid>
                <a:gridCol w="6286544"/>
              </a:tblGrid>
              <a:tr h="400052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 dirty="0" smtClean="0"/>
                        <a:t>     </a:t>
                      </a:r>
                      <a:r>
                        <a:rPr kumimoji="0" lang="ru-RU" sz="3600" b="1" i="1" kern="1200" baseline="0" dirty="0" smtClean="0">
                          <a:solidFill>
                            <a:srgbClr val="C00000"/>
                          </a:solidFill>
                          <a:latin typeface="+mn-lt"/>
                          <a:ea typeface="Microsoft YaHei" pitchFamily="34" charset="-122"/>
                          <a:cs typeface="+mn-cs"/>
                        </a:rPr>
                        <a:t>    </a:t>
                      </a:r>
                      <a:r>
                        <a:rPr lang="ru-RU" sz="3200" i="1" dirty="0" smtClean="0"/>
                        <a:t>        ПРОЕКТ                              </a:t>
                      </a:r>
                      <a:r>
                        <a:rPr kumimoji="0" lang="ru-RU" sz="6000" b="1" i="0" kern="1200" dirty="0" smtClean="0">
                          <a:solidFill>
                            <a:srgbClr val="FF6600"/>
                          </a:solidFill>
                          <a:latin typeface="Monotype Corsiva" pitchFamily="66" charset="0"/>
                          <a:ea typeface="+mn-ea"/>
                          <a:cs typeface="+mn-cs"/>
                        </a:rPr>
                        <a:t>И</a:t>
                      </a:r>
                      <a:r>
                        <a:rPr kumimoji="0" lang="ru-RU" sz="6000" b="1" i="0" kern="1200" dirty="0" smtClean="0">
                          <a:solidFill>
                            <a:srgbClr val="00B050"/>
                          </a:solidFill>
                          <a:latin typeface="Monotype Corsiva" pitchFamily="66" charset="0"/>
                          <a:ea typeface="+mn-ea"/>
                          <a:cs typeface="+mn-cs"/>
                        </a:rPr>
                        <a:t>С</a:t>
                      </a:r>
                      <a:r>
                        <a:rPr kumimoji="0" lang="ru-RU" sz="6000" b="1" i="0" kern="1200" dirty="0" smtClean="0">
                          <a:solidFill>
                            <a:srgbClr val="FFFF00"/>
                          </a:solidFill>
                          <a:latin typeface="Monotype Corsiva" pitchFamily="66" charset="0"/>
                          <a:ea typeface="+mn-ea"/>
                          <a:cs typeface="+mn-cs"/>
                        </a:rPr>
                        <a:t>К</a:t>
                      </a:r>
                      <a:r>
                        <a:rPr kumimoji="0" lang="ru-RU" sz="6000" b="1" i="0" kern="1200" dirty="0" smtClean="0">
                          <a:solidFill>
                            <a:srgbClr val="BA06A0"/>
                          </a:solidFill>
                          <a:latin typeface="Monotype Corsiva" pitchFamily="66" charset="0"/>
                          <a:ea typeface="+mn-ea"/>
                          <a:cs typeface="+mn-cs"/>
                        </a:rPr>
                        <a:t>О</a:t>
                      </a:r>
                      <a:r>
                        <a:rPr kumimoji="0" lang="ru-RU" sz="6000" b="1" i="0" kern="1200" dirty="0" smtClean="0">
                          <a:solidFill>
                            <a:srgbClr val="00B0F0"/>
                          </a:solidFill>
                          <a:latin typeface="Monotype Corsiva" pitchFamily="66" charset="0"/>
                          <a:ea typeface="+mn-ea"/>
                          <a:cs typeface="+mn-cs"/>
                        </a:rPr>
                        <a:t>Р</a:t>
                      </a:r>
                      <a:r>
                        <a:rPr kumimoji="0" lang="ru-RU" sz="6000" b="1" i="0" kern="1200" dirty="0" smtClean="0">
                          <a:solidFill>
                            <a:srgbClr val="FFC000"/>
                          </a:solidFill>
                          <a:latin typeface="Monotype Corsiva" pitchFamily="66" charset="0"/>
                          <a:ea typeface="+mn-ea"/>
                          <a:cs typeface="+mn-cs"/>
                        </a:rPr>
                        <a:t>К</a:t>
                      </a:r>
                      <a:r>
                        <a:rPr kumimoji="0" lang="ru-RU" sz="6000" b="1" i="0" kern="1200" dirty="0" smtClean="0">
                          <a:solidFill>
                            <a:srgbClr val="FF00FF"/>
                          </a:solidFill>
                          <a:latin typeface="Monotype Corsiva" pitchFamily="66" charset="0"/>
                          <a:ea typeface="+mn-ea"/>
                          <a:cs typeface="+mn-cs"/>
                        </a:rPr>
                        <a:t>И </a:t>
                      </a:r>
                      <a:r>
                        <a:rPr kumimoji="0" lang="ru-RU" sz="6000" b="1" i="0" kern="1200" dirty="0" smtClean="0">
                          <a:solidFill>
                            <a:srgbClr val="FF6600"/>
                          </a:solidFill>
                          <a:latin typeface="Monotype Corsiva" pitchFamily="66" charset="0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ru-RU" sz="6000" b="1" i="0" kern="1200" dirty="0" smtClean="0">
                          <a:solidFill>
                            <a:srgbClr val="9933FF"/>
                          </a:solidFill>
                          <a:latin typeface="Monotype Corsiva" pitchFamily="66" charset="0"/>
                          <a:ea typeface="+mn-ea"/>
                          <a:cs typeface="+mn-cs"/>
                        </a:rPr>
                        <a:t>Д</a:t>
                      </a:r>
                      <a:r>
                        <a:rPr kumimoji="0" lang="ru-RU" sz="6000" b="1" i="0" kern="1200" dirty="0" smtClean="0">
                          <a:solidFill>
                            <a:srgbClr val="00FF00"/>
                          </a:solidFill>
                          <a:latin typeface="Monotype Corsiva" pitchFamily="66" charset="0"/>
                          <a:ea typeface="+mn-ea"/>
                          <a:cs typeface="+mn-cs"/>
                        </a:rPr>
                        <a:t>О</a:t>
                      </a:r>
                      <a:r>
                        <a:rPr kumimoji="0" lang="ru-RU" sz="6000" b="1" i="0" kern="1200" dirty="0" smtClean="0">
                          <a:solidFill>
                            <a:srgbClr val="CC00FF"/>
                          </a:solidFill>
                          <a:latin typeface="Monotype Corsiva" pitchFamily="66" charset="0"/>
                          <a:ea typeface="+mn-ea"/>
                          <a:cs typeface="+mn-cs"/>
                        </a:rPr>
                        <a:t>Б</a:t>
                      </a:r>
                      <a:r>
                        <a:rPr kumimoji="0" lang="ru-RU" sz="6000" b="1" i="0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Monotype Corsiva" pitchFamily="66" charset="0"/>
                          <a:ea typeface="+mn-ea"/>
                          <a:cs typeface="+mn-cs"/>
                        </a:rPr>
                        <a:t>Р</a:t>
                      </a:r>
                      <a:r>
                        <a:rPr kumimoji="0" lang="ru-RU" sz="6000" b="1" i="0" kern="1200" dirty="0" smtClean="0">
                          <a:solidFill>
                            <a:srgbClr val="FF0066"/>
                          </a:solidFill>
                          <a:latin typeface="Monotype Corsiva" pitchFamily="66" charset="0"/>
                          <a:ea typeface="+mn-ea"/>
                          <a:cs typeface="+mn-cs"/>
                        </a:rPr>
                        <a:t>А</a:t>
                      </a:r>
                      <a:r>
                        <a:rPr lang="ru-RU" sz="4400" kern="1200" baseline="0" dirty="0" smtClean="0"/>
                        <a:t>                                         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4400" b="1" i="1" kern="1200" baseline="0" dirty="0" smtClean="0">
                          <a:solidFill>
                            <a:srgbClr val="C00000"/>
                          </a:solidFill>
                          <a:latin typeface="+mn-lt"/>
                          <a:ea typeface="Microsoft YaHei" pitchFamily="34" charset="-122"/>
                          <a:cs typeface="+mn-cs"/>
                        </a:rPr>
                        <a:t>       </a:t>
                      </a:r>
                      <a:r>
                        <a:rPr kumimoji="0" lang="ru-RU" sz="3200" b="1" i="1" kern="1200" baseline="0" dirty="0" smtClean="0">
                          <a:solidFill>
                            <a:srgbClr val="C00000"/>
                          </a:solidFill>
                          <a:latin typeface="+mn-lt"/>
                          <a:ea typeface="Microsoft YaHei" pitchFamily="34" charset="-122"/>
                          <a:cs typeface="+mn-cs"/>
                        </a:rPr>
                        <a:t> </a:t>
                      </a:r>
                      <a:r>
                        <a:rPr kumimoji="0" lang="ru-RU" sz="2400" b="1" i="1" kern="1200" baseline="0" dirty="0" smtClean="0">
                          <a:solidFill>
                            <a:srgbClr val="C00000"/>
                          </a:solidFill>
                          <a:latin typeface="+mn-lt"/>
                          <a:ea typeface="Microsoft YaHei" pitchFamily="34" charset="-122"/>
                          <a:cs typeface="+mn-cs"/>
                        </a:rPr>
                        <a:t>                    </a:t>
                      </a:r>
                      <a:r>
                        <a:rPr lang="ru-RU" sz="1600" dirty="0" smtClean="0"/>
                        <a:t>              </a:t>
                      </a:r>
                      <a:r>
                        <a:rPr lang="ru-RU" sz="1600" baseline="0" dirty="0" smtClean="0"/>
                        <a:t>     </a:t>
                      </a:r>
                    </a:p>
                    <a:p>
                      <a:pPr algn="ctr">
                        <a:defRPr/>
                      </a:pPr>
                      <a:r>
                        <a:rPr lang="ru-RU" sz="1200" baseline="0" dirty="0" smtClean="0"/>
                        <a:t>                          </a:t>
                      </a:r>
                    </a:p>
                    <a:p>
                      <a:pPr algn="ctr">
                        <a:defRPr/>
                      </a:pPr>
                      <a:endParaRPr lang="ru-RU" sz="1400" b="1" dirty="0" smtClean="0">
                        <a:solidFill>
                          <a:srgbClr val="C00000"/>
                        </a:solidFill>
                      </a:endParaRPr>
                    </a:p>
                    <a:p>
                      <a:pPr algn="ctr">
                        <a:defRPr/>
                      </a:pPr>
                      <a:r>
                        <a:rPr lang="ru-RU" sz="1400" b="1" dirty="0" smtClean="0">
                          <a:solidFill>
                            <a:srgbClr val="C00000"/>
                          </a:solidFill>
                        </a:rPr>
                        <a:t>Муниципальное бюджетное дошкольное образовательное учреждение</a:t>
                      </a:r>
                    </a:p>
                    <a:p>
                      <a:pPr algn="ctr">
                        <a:defRPr/>
                      </a:pPr>
                      <a:r>
                        <a:rPr lang="ru-RU" sz="1400" b="1" dirty="0" smtClean="0">
                          <a:solidFill>
                            <a:srgbClr val="C00000"/>
                          </a:solidFill>
                        </a:rPr>
                        <a:t> </a:t>
                      </a:r>
                      <a:r>
                        <a:rPr lang="ru-RU" sz="1400" b="1" dirty="0" smtClean="0">
                          <a:solidFill>
                            <a:srgbClr val="C00000"/>
                          </a:solidFill>
                        </a:rPr>
                        <a:t>детский сад  компенсирующего  вида  № 438 </a:t>
                      </a:r>
                    </a:p>
                    <a:p>
                      <a:pPr algn="ctr">
                        <a:defRPr/>
                      </a:pPr>
                      <a:r>
                        <a:rPr lang="ru-RU" sz="1400" b="1" dirty="0" smtClean="0">
                          <a:solidFill>
                            <a:srgbClr val="C00000"/>
                          </a:solidFill>
                        </a:rPr>
                        <a:t> г. Екатеринбурга</a:t>
                      </a:r>
                      <a:endParaRPr lang="ru-RU" sz="1400" b="1" i="1" kern="1200" dirty="0" smtClean="0">
                        <a:solidFill>
                          <a:srgbClr val="C00000"/>
                        </a:solidFill>
                        <a:latin typeface="Segoe Print" pitchFamily="2" charset="0"/>
                        <a:ea typeface="Microsoft YaHei" pitchFamily="34" charset="-122"/>
                        <a:cs typeface="+mn-cs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05753" y="1196752"/>
            <a:ext cx="2028143" cy="1714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789097">
            <a:off x="244421" y="2404027"/>
            <a:ext cx="1942281" cy="1662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89214" y="4699590"/>
            <a:ext cx="1944682" cy="17500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" name="Picture 5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500298" y="642918"/>
            <a:ext cx="1785950" cy="17469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 rot="5141814">
            <a:off x="4390372" y="-4148482"/>
            <a:ext cx="931436" cy="964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 rot="937826">
            <a:off x="-274365" y="3290824"/>
            <a:ext cx="2972298" cy="20835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2643174" y="4143380"/>
            <a:ext cx="6786610" cy="1000132"/>
          </a:xfrm>
        </p:spPr>
        <p:txBody>
          <a:bodyPr>
            <a:normAutofit fontScale="90000"/>
          </a:bodyPr>
          <a:lstStyle/>
          <a:p>
            <a:r>
              <a:rPr lang="ru-RU" i="1" dirty="0" smtClean="0"/>
              <a:t>           </a:t>
            </a:r>
            <a:r>
              <a:rPr lang="ru-RU" sz="2000" i="1" dirty="0" smtClean="0"/>
              <a:t>        </a:t>
            </a:r>
            <a:r>
              <a:rPr lang="ru-RU" i="1" dirty="0" smtClean="0"/>
              <a:t/>
            </a:r>
            <a:br>
              <a:rPr lang="ru-RU" i="1" dirty="0" smtClean="0"/>
            </a:br>
            <a:r>
              <a:rPr lang="ru-RU" b="0" i="1" dirty="0" smtClean="0"/>
              <a:t>           </a:t>
            </a:r>
            <a:r>
              <a:rPr lang="ru-RU" sz="2700" b="0" i="1" dirty="0" smtClean="0"/>
              <a:t>подготовительная группа</a:t>
            </a:r>
            <a:br>
              <a:rPr lang="ru-RU" sz="2700" b="0" i="1" dirty="0" smtClean="0"/>
            </a:br>
            <a:r>
              <a:rPr lang="ru-RU" sz="2700" b="0" i="1" dirty="0" smtClean="0"/>
              <a:t>                     </a:t>
            </a:r>
            <a:r>
              <a:rPr lang="ru-RU" i="1" dirty="0" smtClean="0"/>
              <a:t>презентация</a:t>
            </a:r>
            <a:endParaRPr lang="ru-RU" i="1" dirty="0"/>
          </a:p>
        </p:txBody>
      </p:sp>
    </p:spTree>
  </p:cSld>
  <p:clrMapOvr>
    <a:masterClrMapping/>
  </p:clrMapOvr>
  <p:transition spd="med">
    <p:split/>
    <p:sndAc>
      <p:stSnd>
        <p:snd r:embed="rId3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215074" y="857232"/>
            <a:ext cx="500066" cy="142876"/>
          </a:xfrm>
        </p:spPr>
        <p:txBody>
          <a:bodyPr>
            <a:normAutofit fontScale="90000"/>
          </a:bodyPr>
          <a:lstStyle/>
          <a:p>
            <a:r>
              <a:rPr lang="ru-RU" sz="800" dirty="0" smtClean="0"/>
              <a:t>г</a:t>
            </a:r>
            <a:endParaRPr lang="ru-RU" sz="8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1500174"/>
            <a:ext cx="9144000" cy="5357826"/>
          </a:xfrm>
        </p:spPr>
        <p:txBody>
          <a:bodyPr>
            <a:normAutofit/>
          </a:bodyPr>
          <a:lstStyle/>
          <a:p>
            <a:r>
              <a:rPr lang="ru-RU" sz="800" dirty="0" smtClean="0"/>
              <a:t> </a:t>
            </a:r>
          </a:p>
          <a:p>
            <a:r>
              <a:rPr lang="ru-RU" sz="800" dirty="0" smtClean="0"/>
              <a:t> </a:t>
            </a:r>
          </a:p>
          <a:p>
            <a:r>
              <a:rPr lang="ru-RU" sz="800" dirty="0" smtClean="0"/>
              <a:t> </a:t>
            </a:r>
          </a:p>
          <a:p>
            <a:r>
              <a:rPr lang="ru-RU" sz="800" dirty="0" smtClean="0"/>
              <a:t> </a:t>
            </a:r>
          </a:p>
          <a:p>
            <a:r>
              <a:rPr lang="ru-RU" sz="800" dirty="0" smtClean="0"/>
              <a:t> </a:t>
            </a:r>
          </a:p>
          <a:p>
            <a:r>
              <a:rPr lang="ru-RU" sz="800" dirty="0" smtClean="0"/>
              <a:t> </a:t>
            </a:r>
          </a:p>
          <a:p>
            <a:r>
              <a:rPr lang="ru-RU" sz="800" dirty="0" smtClean="0"/>
              <a:t> </a:t>
            </a:r>
          </a:p>
          <a:p>
            <a:r>
              <a:rPr lang="ru-RU" sz="800" dirty="0" smtClean="0"/>
              <a:t> </a:t>
            </a:r>
          </a:p>
          <a:p>
            <a:r>
              <a:rPr lang="ru-RU" sz="800" dirty="0" smtClean="0"/>
              <a:t> </a:t>
            </a:r>
          </a:p>
          <a:p>
            <a:endParaRPr lang="ru-RU" sz="800" dirty="0"/>
          </a:p>
        </p:txBody>
      </p:sp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5141814">
            <a:off x="4413128" y="-4319446"/>
            <a:ext cx="860200" cy="964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aphicFrame>
        <p:nvGraphicFramePr>
          <p:cNvPr id="10" name="Таблица 9"/>
          <p:cNvGraphicFramePr>
            <a:graphicFrameLocks noGrp="1"/>
          </p:cNvGraphicFramePr>
          <p:nvPr/>
        </p:nvGraphicFramePr>
        <p:xfrm>
          <a:off x="2786050" y="3571876"/>
          <a:ext cx="500066" cy="285752"/>
        </p:xfrm>
        <a:graphic>
          <a:graphicData uri="http://schemas.openxmlformats.org/drawingml/2006/table">
            <a:tbl>
              <a:tblPr>
                <a:tableStyleId>{775DCB02-9BB8-47FD-8907-85C794F793BA}</a:tableStyleId>
              </a:tblPr>
              <a:tblGrid>
                <a:gridCol w="500066"/>
              </a:tblGrid>
              <a:tr h="28575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kern="1200" dirty="0" smtClean="0"/>
                        <a:t>       </a:t>
                      </a:r>
                      <a:endParaRPr lang="ru-RU" sz="1600" b="1" i="1" kern="1200" dirty="0">
                        <a:solidFill>
                          <a:srgbClr val="00B050"/>
                        </a:solidFill>
                        <a:latin typeface="Segoe Print" pitchFamily="2" charset="0"/>
                        <a:ea typeface="+mn-ea"/>
                        <a:cs typeface="Angsana New" pitchFamily="18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</a:lnL>
                    <a:lnR w="12700" cap="flat" cmpd="sng" algn="ctr">
                      <a:noFill/>
                      <a:prstDash val="solid"/>
                    </a:lnR>
                    <a:lnT w="12700" cap="flat" cmpd="sng" algn="ctr">
                      <a:noFill/>
                      <a:prstDash val="solid"/>
                    </a:lnT>
                  </a:tcPr>
                </a:tc>
              </a:tr>
            </a:tbl>
          </a:graphicData>
        </a:graphic>
      </p:graphicFrame>
      <p:graphicFrame>
        <p:nvGraphicFramePr>
          <p:cNvPr id="11" name="Таблица 10"/>
          <p:cNvGraphicFramePr>
            <a:graphicFrameLocks noGrp="1"/>
          </p:cNvGraphicFramePr>
          <p:nvPr/>
        </p:nvGraphicFramePr>
        <p:xfrm>
          <a:off x="6357950" y="3500439"/>
          <a:ext cx="714380" cy="500065"/>
        </p:xfrm>
        <a:graphic>
          <a:graphicData uri="http://schemas.openxmlformats.org/drawingml/2006/table">
            <a:tbl>
              <a:tblPr>
                <a:tableStyleId>{69C7853C-536D-4A76-A0AE-DD22124D55A5}</a:tableStyleId>
              </a:tblPr>
              <a:tblGrid>
                <a:gridCol w="714380"/>
              </a:tblGrid>
              <a:tr h="50006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b="1" i="1" kern="1200" dirty="0" smtClean="0">
                        <a:solidFill>
                          <a:srgbClr val="00B050"/>
                        </a:solidFill>
                        <a:latin typeface="Segoe Print" pitchFamily="2" charset="0"/>
                        <a:ea typeface="+mn-ea"/>
                        <a:cs typeface="Angsana New" pitchFamily="18" charset="-34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graphicFrame>
        <p:nvGraphicFramePr>
          <p:cNvPr id="12" name="Таблица 11"/>
          <p:cNvGraphicFramePr>
            <a:graphicFrameLocks noGrp="1"/>
          </p:cNvGraphicFramePr>
          <p:nvPr/>
        </p:nvGraphicFramePr>
        <p:xfrm>
          <a:off x="4572000" y="2928934"/>
          <a:ext cx="1714512" cy="1071570"/>
        </p:xfrm>
        <a:graphic>
          <a:graphicData uri="http://schemas.openxmlformats.org/drawingml/2006/table">
            <a:tbl>
              <a:tblPr>
                <a:tableStyleId>{35758FB7-9AC5-4552-8A53-C91805E547FA}</a:tableStyleId>
              </a:tblPr>
              <a:tblGrid>
                <a:gridCol w="1714512"/>
              </a:tblGrid>
              <a:tr h="1071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graphicFrame>
        <p:nvGraphicFramePr>
          <p:cNvPr id="16" name="Таблица 15"/>
          <p:cNvGraphicFramePr>
            <a:graphicFrameLocks noGrp="1"/>
          </p:cNvGraphicFramePr>
          <p:nvPr/>
        </p:nvGraphicFramePr>
        <p:xfrm>
          <a:off x="1857356" y="642918"/>
          <a:ext cx="7143800" cy="6000792"/>
        </p:xfrm>
        <a:graphic>
          <a:graphicData uri="http://schemas.openxmlformats.org/drawingml/2006/table">
            <a:tbl>
              <a:tblPr>
                <a:tableStyleId>{69C7853C-536D-4A76-A0AE-DD22124D55A5}</a:tableStyleId>
              </a:tblPr>
              <a:tblGrid>
                <a:gridCol w="7143800"/>
              </a:tblGrid>
              <a:tr h="6000792">
                <a:tc>
                  <a:txBody>
                    <a:bodyPr/>
                    <a:lstStyle/>
                    <a:p>
                      <a:pPr marL="0" algn="l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kumimoji="0" lang="ru-RU" sz="24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Monotype Corsiva" pitchFamily="66" charset="0"/>
                          <a:ea typeface="+mn-ea"/>
                          <a:cs typeface="+mn-cs"/>
                        </a:rPr>
                        <a:t>     Экологическая  викторина</a:t>
                      </a:r>
                      <a:r>
                        <a:rPr kumimoji="0" lang="ru-RU" sz="2400" b="1" kern="1200" baseline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Monotype Corsiva" pitchFamily="66" charset="0"/>
                          <a:ea typeface="+mn-ea"/>
                          <a:cs typeface="+mn-cs"/>
                        </a:rPr>
                        <a:t>  </a:t>
                      </a:r>
                      <a:r>
                        <a:rPr kumimoji="0" lang="ru-RU" sz="3200" b="1" kern="1200" baseline="0" dirty="0" smtClean="0">
                          <a:solidFill>
                            <a:srgbClr val="FF0000"/>
                          </a:solidFill>
                          <a:effectLst/>
                          <a:latin typeface="Monotype Corsiva" pitchFamily="66" charset="0"/>
                          <a:ea typeface="+mn-ea"/>
                          <a:cs typeface="+mn-cs"/>
                        </a:rPr>
                        <a:t>«Хранители природы»</a:t>
                      </a:r>
                      <a:r>
                        <a:rPr kumimoji="0" lang="ru-RU" sz="3200" b="1" kern="1200" dirty="0" smtClean="0">
                          <a:solidFill>
                            <a:srgbClr val="FF0000"/>
                          </a:solidFill>
                          <a:effectLst/>
                          <a:latin typeface="Monotype Corsiva" pitchFamily="66" charset="0"/>
                          <a:ea typeface="+mn-ea"/>
                          <a:cs typeface="+mn-cs"/>
                        </a:rPr>
                        <a:t>      </a:t>
                      </a:r>
                      <a:endParaRPr kumimoji="0" lang="ru-RU" sz="3200" b="1" kern="1200" dirty="0">
                        <a:solidFill>
                          <a:srgbClr val="FF0000"/>
                        </a:solidFill>
                        <a:effectLst/>
                        <a:latin typeface="Monotype Corsiva" pitchFamily="66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1214422"/>
            <a:ext cx="1859131" cy="1571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900261">
            <a:off x="659190" y="4701247"/>
            <a:ext cx="1742408" cy="14589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28596" y="3286124"/>
            <a:ext cx="1643042" cy="16071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3" descr="E:\Camera 10.01-2021\Новая папка\IMG_20210115_111416_886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 flipH="1">
            <a:off x="2500298" y="1214422"/>
            <a:ext cx="1697428" cy="2428892"/>
          </a:xfrm>
          <a:prstGeom prst="rect">
            <a:avLst/>
          </a:prstGeom>
          <a:noFill/>
          <a:ln>
            <a:solidFill>
              <a:schemeClr val="accent3">
                <a:lumMod val="50000"/>
              </a:schemeClr>
            </a:solidFill>
          </a:ln>
        </p:spPr>
      </p:pic>
      <p:pic>
        <p:nvPicPr>
          <p:cNvPr id="7" name="Picture 5" descr="E:\Camera 10.01-2021\IMG-20210115-WA0004.jpg"/>
          <p:cNvPicPr>
            <a:picLocks noChangeAspect="1" noChangeArrowheads="1"/>
          </p:cNvPicPr>
          <p:nvPr/>
        </p:nvPicPr>
        <p:blipFill>
          <a:blip r:embed="rId9"/>
          <a:srcRect t="6818" b="15909"/>
          <a:stretch>
            <a:fillRect/>
          </a:stretch>
        </p:blipFill>
        <p:spPr bwMode="auto">
          <a:xfrm>
            <a:off x="4643438" y="3929066"/>
            <a:ext cx="4190997" cy="2428892"/>
          </a:xfrm>
          <a:prstGeom prst="rect">
            <a:avLst/>
          </a:prstGeom>
          <a:noFill/>
          <a:ln>
            <a:solidFill>
              <a:schemeClr val="accent3">
                <a:lumMod val="50000"/>
              </a:schemeClr>
            </a:solidFill>
          </a:ln>
        </p:spPr>
      </p:pic>
      <p:pic>
        <p:nvPicPr>
          <p:cNvPr id="1030" name="Picture 6" descr="E:\Camera 10.01-2021\IMG-20210115-WA0010.jpg"/>
          <p:cNvPicPr>
            <a:picLocks noChangeAspect="1" noChangeArrowheads="1"/>
          </p:cNvPicPr>
          <p:nvPr/>
        </p:nvPicPr>
        <p:blipFill>
          <a:blip r:embed="rId10"/>
          <a:srcRect b="18182"/>
          <a:stretch>
            <a:fillRect/>
          </a:stretch>
        </p:blipFill>
        <p:spPr bwMode="auto">
          <a:xfrm>
            <a:off x="2149061" y="3857628"/>
            <a:ext cx="2291985" cy="2500330"/>
          </a:xfrm>
          <a:prstGeom prst="rect">
            <a:avLst/>
          </a:prstGeom>
          <a:noFill/>
          <a:ln>
            <a:solidFill>
              <a:schemeClr val="accent3">
                <a:lumMod val="50000"/>
              </a:schemeClr>
            </a:solidFill>
          </a:ln>
        </p:spPr>
      </p:pic>
      <p:pic>
        <p:nvPicPr>
          <p:cNvPr id="8" name="Picture 7" descr="E:\Camera 10.01-2021\IMG_20210115_110733_621.jpg"/>
          <p:cNvPicPr>
            <a:picLocks noChangeAspect="1" noChangeArrowheads="1"/>
          </p:cNvPicPr>
          <p:nvPr/>
        </p:nvPicPr>
        <p:blipFill>
          <a:blip r:embed="rId11" cstate="print"/>
          <a:srcRect l="11099" t="2049" r="6439" b="6028"/>
          <a:stretch>
            <a:fillRect/>
          </a:stretch>
        </p:blipFill>
        <p:spPr bwMode="auto">
          <a:xfrm>
            <a:off x="4714876" y="1285860"/>
            <a:ext cx="1357322" cy="2286016"/>
          </a:xfrm>
          <a:prstGeom prst="rect">
            <a:avLst/>
          </a:prstGeom>
          <a:noFill/>
          <a:ln>
            <a:solidFill>
              <a:schemeClr val="accent3">
                <a:lumMod val="50000"/>
              </a:schemeClr>
            </a:solidFill>
          </a:ln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285720" y="2357430"/>
            <a:ext cx="2171424" cy="1571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2" name="Picture 8" descr="E:\Camera 10.01-2021\IMG_20210115_110834_060.jpg"/>
          <p:cNvPicPr>
            <a:picLocks noChangeAspect="1" noChangeArrowheads="1"/>
          </p:cNvPicPr>
          <p:nvPr/>
        </p:nvPicPr>
        <p:blipFill>
          <a:blip r:embed="rId13"/>
          <a:srcRect l="5621" t="10937" r="26130" b="5150"/>
          <a:stretch>
            <a:fillRect/>
          </a:stretch>
        </p:blipFill>
        <p:spPr bwMode="auto">
          <a:xfrm>
            <a:off x="6786578" y="1285860"/>
            <a:ext cx="1500198" cy="2214578"/>
          </a:xfrm>
          <a:prstGeom prst="rect">
            <a:avLst/>
          </a:prstGeom>
          <a:noFill/>
          <a:ln>
            <a:solidFill>
              <a:schemeClr val="accent3">
                <a:lumMod val="50000"/>
              </a:schemeClr>
            </a:solidFill>
          </a:ln>
        </p:spPr>
      </p:pic>
    </p:spTree>
  </p:cSld>
  <p:clrMapOvr>
    <a:masterClrMapping/>
  </p:clrMapOvr>
  <p:transition spd="med">
    <p:split/>
    <p:sndAc>
      <p:stSnd>
        <p:snd r:embed="rId3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57158" y="1500174"/>
            <a:ext cx="9144000" cy="5357826"/>
          </a:xfrm>
        </p:spPr>
        <p:txBody>
          <a:bodyPr>
            <a:normAutofit/>
          </a:bodyPr>
          <a:lstStyle/>
          <a:p>
            <a:r>
              <a:rPr lang="ru-RU" sz="800" dirty="0" smtClean="0"/>
              <a:t> </a:t>
            </a:r>
          </a:p>
          <a:p>
            <a:r>
              <a:rPr lang="ru-RU" sz="800" dirty="0" smtClean="0"/>
              <a:t> </a:t>
            </a:r>
          </a:p>
          <a:p>
            <a:r>
              <a:rPr lang="ru-RU" sz="800" dirty="0" smtClean="0"/>
              <a:t> </a:t>
            </a:r>
          </a:p>
          <a:p>
            <a:r>
              <a:rPr lang="ru-RU" sz="800" dirty="0" smtClean="0"/>
              <a:t> </a:t>
            </a:r>
          </a:p>
          <a:p>
            <a:r>
              <a:rPr lang="ru-RU" sz="800" dirty="0" smtClean="0"/>
              <a:t> </a:t>
            </a:r>
          </a:p>
          <a:p>
            <a:r>
              <a:rPr lang="ru-RU" sz="800" dirty="0" smtClean="0"/>
              <a:t> </a:t>
            </a:r>
          </a:p>
          <a:p>
            <a:r>
              <a:rPr lang="ru-RU" sz="800" dirty="0" smtClean="0"/>
              <a:t> </a:t>
            </a:r>
          </a:p>
          <a:p>
            <a:r>
              <a:rPr lang="ru-RU" sz="800" dirty="0" smtClean="0"/>
              <a:t> </a:t>
            </a:r>
          </a:p>
          <a:p>
            <a:r>
              <a:rPr lang="ru-RU" sz="800" dirty="0" smtClean="0"/>
              <a:t> </a:t>
            </a:r>
          </a:p>
          <a:p>
            <a:endParaRPr lang="ru-RU" sz="800" dirty="0"/>
          </a:p>
        </p:txBody>
      </p:sp>
      <p:graphicFrame>
        <p:nvGraphicFramePr>
          <p:cNvPr id="16" name="Таблица 15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665733894"/>
              </p:ext>
            </p:extLst>
          </p:nvPr>
        </p:nvGraphicFramePr>
        <p:xfrm>
          <a:off x="2000232" y="785794"/>
          <a:ext cx="7000924" cy="5857916"/>
        </p:xfrm>
        <a:graphic>
          <a:graphicData uri="http://schemas.openxmlformats.org/drawingml/2006/table">
            <a:tbl>
              <a:tblPr>
                <a:tableStyleId>{69C7853C-536D-4A76-A0AE-DD22124D55A5}</a:tableStyleId>
              </a:tblPr>
              <a:tblGrid>
                <a:gridCol w="7000924"/>
              </a:tblGrid>
              <a:tr h="585791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2400" b="1" kern="1200" baseline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Monotype Corsiva" pitchFamily="66" charset="0"/>
                          <a:ea typeface="+mn-ea"/>
                          <a:cs typeface="+mn-cs"/>
                        </a:rPr>
                        <a:t>    Трудовой десант  </a:t>
                      </a:r>
                      <a:r>
                        <a:rPr kumimoji="0" lang="ru-RU" sz="3200" b="1" kern="1200" baseline="0" dirty="0" smtClean="0">
                          <a:solidFill>
                            <a:srgbClr val="FF0000"/>
                          </a:solidFill>
                          <a:effectLst/>
                          <a:latin typeface="Monotype Corsiva" pitchFamily="66" charset="0"/>
                          <a:ea typeface="+mn-ea"/>
                          <a:cs typeface="+mn-cs"/>
                        </a:rPr>
                        <a:t>«Весна, лето, осень, зима»</a:t>
                      </a:r>
                      <a:endParaRPr kumimoji="0" lang="ru-RU" sz="3600" b="1" kern="1200" dirty="0" smtClean="0">
                        <a:solidFill>
                          <a:srgbClr val="FF0000"/>
                        </a:solidFill>
                        <a:effectLst/>
                        <a:latin typeface="Monotype Corsiva" pitchFamily="66" charset="0"/>
                        <a:ea typeface="+mn-ea"/>
                        <a:cs typeface="+mn-cs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kumimoji="0" lang="ru-RU" sz="3600" b="1" i="1" kern="1200" baseline="0" dirty="0" smtClean="0">
                        <a:solidFill>
                          <a:srgbClr val="C00000"/>
                        </a:solidFill>
                        <a:latin typeface="+mn-lt"/>
                        <a:ea typeface="Microsoft YaHei" pitchFamily="34" charset="-122"/>
                        <a:cs typeface="+mn-cs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5720" y="1000108"/>
            <a:ext cx="2028143" cy="1714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789097">
            <a:off x="244421" y="2404027"/>
            <a:ext cx="1942281" cy="1662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 rot="5141814">
            <a:off x="4390372" y="-4148482"/>
            <a:ext cx="931436" cy="964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rot="937826">
            <a:off x="-274365" y="3290823"/>
            <a:ext cx="2972298" cy="20835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2643174" y="3000372"/>
            <a:ext cx="6786610" cy="1071570"/>
          </a:xfrm>
        </p:spPr>
        <p:txBody>
          <a:bodyPr>
            <a:normAutofit fontScale="90000"/>
          </a:bodyPr>
          <a:lstStyle/>
          <a:p>
            <a:r>
              <a:rPr lang="ru-RU" i="1" dirty="0" smtClean="0"/>
              <a:t> </a:t>
            </a:r>
            <a:r>
              <a:rPr lang="ru-RU" sz="3600" b="0" i="1" dirty="0" smtClean="0"/>
              <a:t/>
            </a:r>
            <a:br>
              <a:rPr lang="ru-RU" sz="3600" b="0" i="1" dirty="0" smtClean="0"/>
            </a:br>
            <a:r>
              <a:rPr lang="ru-RU" sz="4000" b="0" i="1" dirty="0" smtClean="0"/>
              <a:t/>
            </a:r>
            <a:br>
              <a:rPr lang="ru-RU" sz="4000" b="0" i="1" dirty="0" smtClean="0"/>
            </a:br>
            <a:endParaRPr lang="ru-RU" sz="4000" i="1" dirty="0"/>
          </a:p>
        </p:txBody>
      </p:sp>
      <p:sp>
        <p:nvSpPr>
          <p:cNvPr id="31745" name="Rectangle 1"/>
          <p:cNvSpPr>
            <a:spLocks noChangeArrowheads="1"/>
          </p:cNvSpPr>
          <p:nvPr/>
        </p:nvSpPr>
        <p:spPr bwMode="auto">
          <a:xfrm>
            <a:off x="2428860" y="3071810"/>
            <a:ext cx="671514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600" b="1" i="1" u="none" strike="noStrike" cap="none" normalizeH="0" baseline="0" dirty="0" smtClean="0">
              <a:ln>
                <a:noFill/>
              </a:ln>
              <a:solidFill>
                <a:srgbClr val="008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1" u="none" strike="noStrike" cap="none" normalizeH="0" baseline="0" dirty="0" smtClean="0">
                <a:ln>
                  <a:noFill/>
                </a:ln>
                <a:solidFill>
                  <a:srgbClr val="008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ru-RU" sz="3600" b="1" i="1" u="none" strike="noStrike" cap="none" normalizeH="0" baseline="0" dirty="0" smtClean="0">
              <a:ln>
                <a:noFill/>
              </a:ln>
              <a:solidFill>
                <a:srgbClr val="008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47458" name="Picture 2"/>
          <p:cNvPicPr>
            <a:picLocks noChangeAspect="1" noChangeArrowheads="1"/>
          </p:cNvPicPr>
          <p:nvPr/>
        </p:nvPicPr>
        <p:blipFill>
          <a:blip r:embed="rId8" cstate="print"/>
          <a:srcRect l="13455" t="35401" b="12109"/>
          <a:stretch>
            <a:fillRect/>
          </a:stretch>
        </p:blipFill>
        <p:spPr bwMode="auto">
          <a:xfrm>
            <a:off x="4214810" y="1428736"/>
            <a:ext cx="2252644" cy="2428892"/>
          </a:xfrm>
          <a:prstGeom prst="rect">
            <a:avLst/>
          </a:prstGeom>
          <a:noFill/>
          <a:ln w="9525">
            <a:solidFill>
              <a:schemeClr val="accent4">
                <a:lumMod val="75000"/>
              </a:schemeClr>
            </a:solidFill>
            <a:miter lim="800000"/>
            <a:headEnd/>
            <a:tailEnd/>
          </a:ln>
          <a:effectLst/>
        </p:spPr>
      </p:pic>
      <p:pic>
        <p:nvPicPr>
          <p:cNvPr id="147459" name="Picture 3"/>
          <p:cNvPicPr>
            <a:picLocks noChangeAspect="1" noChangeArrowheads="1"/>
          </p:cNvPicPr>
          <p:nvPr/>
        </p:nvPicPr>
        <p:blipFill>
          <a:blip r:embed="rId9" cstate="print"/>
          <a:srcRect l="10416" t="22944" r="20139" b="14800"/>
          <a:stretch>
            <a:fillRect/>
          </a:stretch>
        </p:blipFill>
        <p:spPr bwMode="auto">
          <a:xfrm>
            <a:off x="2357422" y="2214554"/>
            <a:ext cx="1714512" cy="2732505"/>
          </a:xfrm>
          <a:prstGeom prst="rect">
            <a:avLst/>
          </a:prstGeom>
          <a:noFill/>
          <a:ln w="9525">
            <a:solidFill>
              <a:schemeClr val="accent4">
                <a:lumMod val="75000"/>
              </a:schemeClr>
            </a:solidFill>
            <a:miter lim="800000"/>
            <a:headEnd/>
            <a:tailEnd/>
          </a:ln>
          <a:effectLst/>
        </p:spPr>
      </p:pic>
      <p:pic>
        <p:nvPicPr>
          <p:cNvPr id="147460" name="Picture 4"/>
          <p:cNvPicPr>
            <a:picLocks noChangeAspect="1" noChangeArrowheads="1"/>
          </p:cNvPicPr>
          <p:nvPr/>
        </p:nvPicPr>
        <p:blipFill>
          <a:blip r:embed="rId10" cstate="print"/>
          <a:srcRect l="26035" t="7707" r="15515" b="7415"/>
          <a:stretch>
            <a:fillRect/>
          </a:stretch>
        </p:blipFill>
        <p:spPr bwMode="auto">
          <a:xfrm>
            <a:off x="4226500" y="4071942"/>
            <a:ext cx="2131450" cy="2321380"/>
          </a:xfrm>
          <a:prstGeom prst="rect">
            <a:avLst/>
          </a:prstGeom>
          <a:noFill/>
          <a:ln w="9525">
            <a:solidFill>
              <a:schemeClr val="accent4">
                <a:lumMod val="75000"/>
              </a:schemeClr>
            </a:solidFill>
            <a:miter lim="800000"/>
            <a:headEnd/>
            <a:tailEnd/>
          </a:ln>
          <a:effectLst/>
        </p:spPr>
      </p:pic>
      <p:pic>
        <p:nvPicPr>
          <p:cNvPr id="147463" name="Picture 7"/>
          <p:cNvPicPr>
            <a:picLocks noChangeAspect="1" noChangeArrowheads="1"/>
          </p:cNvPicPr>
          <p:nvPr/>
        </p:nvPicPr>
        <p:blipFill>
          <a:blip r:embed="rId11"/>
          <a:srcRect l="18538" t="40198" r="22686" b="5666"/>
          <a:stretch>
            <a:fillRect/>
          </a:stretch>
        </p:blipFill>
        <p:spPr bwMode="auto">
          <a:xfrm>
            <a:off x="6643702" y="4143380"/>
            <a:ext cx="1862491" cy="2287269"/>
          </a:xfrm>
          <a:prstGeom prst="rect">
            <a:avLst/>
          </a:prstGeom>
          <a:noFill/>
          <a:ln w="9525">
            <a:solidFill>
              <a:schemeClr val="accent4">
                <a:lumMod val="75000"/>
              </a:schemeClr>
            </a:solidFill>
            <a:miter lim="800000"/>
            <a:headEnd/>
            <a:tailEnd/>
          </a:ln>
          <a:effectLst/>
        </p:spPr>
      </p:pic>
      <p:pic>
        <p:nvPicPr>
          <p:cNvPr id="147464" name="Picture 8"/>
          <p:cNvPicPr>
            <a:picLocks noChangeAspect="1" noChangeArrowheads="1"/>
          </p:cNvPicPr>
          <p:nvPr/>
        </p:nvPicPr>
        <p:blipFill>
          <a:blip r:embed="rId12" cstate="print"/>
          <a:srcRect t="39831" r="25798"/>
          <a:stretch>
            <a:fillRect/>
          </a:stretch>
        </p:blipFill>
        <p:spPr bwMode="auto">
          <a:xfrm>
            <a:off x="6836558" y="1643050"/>
            <a:ext cx="1950283" cy="2108614"/>
          </a:xfrm>
          <a:prstGeom prst="rect">
            <a:avLst/>
          </a:prstGeom>
          <a:noFill/>
          <a:ln w="9525">
            <a:solidFill>
              <a:schemeClr val="accent4">
                <a:lumMod val="75000"/>
              </a:schemeClr>
            </a:solidFill>
            <a:miter lim="800000"/>
            <a:headEnd/>
            <a:tailEnd/>
          </a:ln>
          <a:effectLst/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789214" y="4699590"/>
            <a:ext cx="1944682" cy="17500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>
    <p:split/>
    <p:sndAc>
      <p:stSnd>
        <p:snd r:embed="rId3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57158" y="1500174"/>
            <a:ext cx="9144000" cy="5357826"/>
          </a:xfrm>
        </p:spPr>
        <p:txBody>
          <a:bodyPr>
            <a:normAutofit/>
          </a:bodyPr>
          <a:lstStyle/>
          <a:p>
            <a:r>
              <a:rPr lang="ru-RU" sz="800" dirty="0" smtClean="0"/>
              <a:t> </a:t>
            </a:r>
          </a:p>
          <a:p>
            <a:r>
              <a:rPr lang="ru-RU" sz="800" dirty="0" smtClean="0"/>
              <a:t> </a:t>
            </a:r>
          </a:p>
          <a:p>
            <a:r>
              <a:rPr lang="ru-RU" sz="800" dirty="0" smtClean="0"/>
              <a:t> </a:t>
            </a:r>
          </a:p>
          <a:p>
            <a:r>
              <a:rPr lang="ru-RU" sz="800" dirty="0" smtClean="0"/>
              <a:t> </a:t>
            </a:r>
          </a:p>
          <a:p>
            <a:r>
              <a:rPr lang="ru-RU" sz="800" dirty="0" smtClean="0"/>
              <a:t> </a:t>
            </a:r>
          </a:p>
          <a:p>
            <a:r>
              <a:rPr lang="ru-RU" sz="800" dirty="0" smtClean="0"/>
              <a:t> </a:t>
            </a:r>
          </a:p>
          <a:p>
            <a:r>
              <a:rPr lang="ru-RU" sz="800" dirty="0" smtClean="0"/>
              <a:t> </a:t>
            </a:r>
          </a:p>
          <a:p>
            <a:r>
              <a:rPr lang="ru-RU" sz="800" dirty="0" smtClean="0"/>
              <a:t> </a:t>
            </a:r>
          </a:p>
          <a:p>
            <a:r>
              <a:rPr lang="ru-RU" sz="800" dirty="0" smtClean="0"/>
              <a:t> </a:t>
            </a:r>
          </a:p>
          <a:p>
            <a:endParaRPr lang="ru-RU" sz="800" dirty="0"/>
          </a:p>
        </p:txBody>
      </p:sp>
      <p:graphicFrame>
        <p:nvGraphicFramePr>
          <p:cNvPr id="16" name="Таблица 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665733894"/>
              </p:ext>
            </p:extLst>
          </p:nvPr>
        </p:nvGraphicFramePr>
        <p:xfrm>
          <a:off x="2000232" y="857232"/>
          <a:ext cx="6929486" cy="5786478"/>
        </p:xfrm>
        <a:graphic>
          <a:graphicData uri="http://schemas.openxmlformats.org/drawingml/2006/table">
            <a:tbl>
              <a:tblPr>
                <a:tableStyleId>{69C7853C-536D-4A76-A0AE-DD22124D55A5}</a:tableStyleId>
              </a:tblPr>
              <a:tblGrid>
                <a:gridCol w="6929486"/>
              </a:tblGrid>
              <a:tr h="578647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2400" b="1" kern="1200" baseline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Monotype Corsiva" pitchFamily="66" charset="0"/>
                          <a:ea typeface="+mn-ea"/>
                          <a:cs typeface="+mn-cs"/>
                        </a:rPr>
                        <a:t>    Трудовая деятельность  </a:t>
                      </a:r>
                      <a:r>
                        <a:rPr kumimoji="0" lang="ru-RU" sz="3200" b="1" kern="1200" baseline="0" dirty="0" smtClean="0">
                          <a:solidFill>
                            <a:srgbClr val="FF0000"/>
                          </a:solidFill>
                          <a:effectLst/>
                          <a:latin typeface="Monotype Corsiva" pitchFamily="66" charset="0"/>
                          <a:ea typeface="+mn-ea"/>
                          <a:cs typeface="+mn-cs"/>
                        </a:rPr>
                        <a:t>«Уход за  растениями»</a:t>
                      </a:r>
                      <a:endParaRPr kumimoji="0" lang="ru-RU" sz="3600" b="1" kern="1200" dirty="0" smtClean="0">
                        <a:solidFill>
                          <a:srgbClr val="FF0000"/>
                        </a:solidFill>
                        <a:effectLst/>
                        <a:latin typeface="Monotype Corsiva" pitchFamily="66" charset="0"/>
                        <a:ea typeface="+mn-ea"/>
                        <a:cs typeface="+mn-cs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kumimoji="0" lang="ru-RU" sz="3600" b="1" i="1" kern="1200" baseline="0" dirty="0" smtClean="0">
                        <a:solidFill>
                          <a:srgbClr val="C00000"/>
                        </a:solidFill>
                        <a:latin typeface="+mn-lt"/>
                        <a:ea typeface="Microsoft YaHei" pitchFamily="34" charset="-122"/>
                        <a:cs typeface="+mn-cs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789097">
            <a:off x="244421" y="2404027"/>
            <a:ext cx="1942281" cy="1662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5141814">
            <a:off x="4390372" y="-4148482"/>
            <a:ext cx="931436" cy="964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2643174" y="3000372"/>
            <a:ext cx="6786610" cy="1071570"/>
          </a:xfrm>
        </p:spPr>
        <p:txBody>
          <a:bodyPr>
            <a:normAutofit fontScale="90000"/>
          </a:bodyPr>
          <a:lstStyle/>
          <a:p>
            <a:r>
              <a:rPr lang="ru-RU" i="1" dirty="0" smtClean="0"/>
              <a:t> </a:t>
            </a:r>
            <a:r>
              <a:rPr lang="ru-RU" sz="3600" b="0" i="1" dirty="0" smtClean="0"/>
              <a:t/>
            </a:r>
            <a:br>
              <a:rPr lang="ru-RU" sz="3600" b="0" i="1" dirty="0" smtClean="0"/>
            </a:br>
            <a:r>
              <a:rPr lang="ru-RU" sz="4000" b="0" i="1" dirty="0" smtClean="0"/>
              <a:t/>
            </a:r>
            <a:br>
              <a:rPr lang="ru-RU" sz="4000" b="0" i="1" dirty="0" smtClean="0"/>
            </a:br>
            <a:endParaRPr lang="ru-RU" sz="4000" i="1" dirty="0"/>
          </a:p>
        </p:txBody>
      </p:sp>
      <p:sp>
        <p:nvSpPr>
          <p:cNvPr id="31745" name="Rectangle 1"/>
          <p:cNvSpPr>
            <a:spLocks noChangeArrowheads="1"/>
          </p:cNvSpPr>
          <p:nvPr/>
        </p:nvSpPr>
        <p:spPr bwMode="auto">
          <a:xfrm>
            <a:off x="2428860" y="3071810"/>
            <a:ext cx="671514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600" b="1" i="1" u="none" strike="noStrike" cap="none" normalizeH="0" baseline="0" dirty="0" smtClean="0">
              <a:ln>
                <a:noFill/>
              </a:ln>
              <a:solidFill>
                <a:srgbClr val="008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1" u="none" strike="noStrike" cap="none" normalizeH="0" baseline="0" dirty="0" smtClean="0">
                <a:ln>
                  <a:noFill/>
                </a:ln>
                <a:solidFill>
                  <a:srgbClr val="008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ru-RU" sz="3600" b="1" i="1" u="none" strike="noStrike" cap="none" normalizeH="0" baseline="0" dirty="0" smtClean="0">
              <a:ln>
                <a:noFill/>
              </a:ln>
              <a:solidFill>
                <a:srgbClr val="008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26977" name="Picture 1"/>
          <p:cNvPicPr>
            <a:picLocks noChangeAspect="1" noChangeArrowheads="1"/>
          </p:cNvPicPr>
          <p:nvPr/>
        </p:nvPicPr>
        <p:blipFill>
          <a:blip r:embed="rId6" cstate="print"/>
          <a:srcRect l="14706"/>
          <a:stretch>
            <a:fillRect/>
          </a:stretch>
        </p:blipFill>
        <p:spPr bwMode="auto">
          <a:xfrm>
            <a:off x="2786050" y="1428736"/>
            <a:ext cx="2214578" cy="2428892"/>
          </a:xfrm>
          <a:prstGeom prst="rect">
            <a:avLst/>
          </a:prstGeom>
          <a:noFill/>
          <a:ln w="9525">
            <a:solidFill>
              <a:schemeClr val="accent3">
                <a:lumMod val="50000"/>
              </a:schemeClr>
            </a:solidFill>
            <a:miter lim="800000"/>
            <a:headEnd/>
            <a:tailEnd/>
          </a:ln>
          <a:effectLst/>
        </p:spPr>
      </p:pic>
      <p:pic>
        <p:nvPicPr>
          <p:cNvPr id="126978" name="Picture 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572132" y="1428736"/>
            <a:ext cx="2571768" cy="2571768"/>
          </a:xfrm>
          <a:prstGeom prst="rect">
            <a:avLst/>
          </a:prstGeom>
          <a:noFill/>
          <a:ln w="9525">
            <a:solidFill>
              <a:schemeClr val="accent3">
                <a:lumMod val="50000"/>
              </a:schemeClr>
            </a:solidFill>
            <a:miter lim="800000"/>
            <a:headEnd/>
            <a:tailEnd/>
          </a:ln>
          <a:effectLst/>
        </p:spPr>
      </p:pic>
      <p:pic>
        <p:nvPicPr>
          <p:cNvPr id="126979" name="Picture 3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357422" y="3995660"/>
            <a:ext cx="2428892" cy="2428892"/>
          </a:xfrm>
          <a:prstGeom prst="rect">
            <a:avLst/>
          </a:prstGeom>
          <a:noFill/>
          <a:ln w="9525">
            <a:solidFill>
              <a:schemeClr val="accent3">
                <a:lumMod val="50000"/>
              </a:schemeClr>
            </a:solidFill>
            <a:miter lim="800000"/>
            <a:headEnd/>
            <a:tailEnd/>
          </a:ln>
          <a:effectLst/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285720" y="928670"/>
            <a:ext cx="2028143" cy="1714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428596" y="4714884"/>
            <a:ext cx="1944682" cy="17500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 rot="937826">
            <a:off x="-274365" y="3290823"/>
            <a:ext cx="2972298" cy="20835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6981" name="Picture 5"/>
          <p:cNvPicPr>
            <a:picLocks noChangeAspect="1" noChangeArrowheads="1"/>
          </p:cNvPicPr>
          <p:nvPr/>
        </p:nvPicPr>
        <p:blipFill>
          <a:blip r:embed="rId12" cstate="print"/>
          <a:srcRect t="13921" b="17912"/>
          <a:stretch>
            <a:fillRect/>
          </a:stretch>
        </p:blipFill>
        <p:spPr bwMode="auto">
          <a:xfrm>
            <a:off x="5181580" y="4143380"/>
            <a:ext cx="3462385" cy="2360200"/>
          </a:xfrm>
          <a:prstGeom prst="rect">
            <a:avLst/>
          </a:prstGeom>
          <a:noFill/>
          <a:ln w="9525">
            <a:solidFill>
              <a:schemeClr val="accent3">
                <a:lumMod val="50000"/>
              </a:schemeClr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ransition spd="med">
    <p:split/>
    <p:sndAc>
      <p:stSnd>
        <p:snd r:embed="rId3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4" cstate="print"/>
          <a:srcRect b="19460"/>
          <a:stretch>
            <a:fillRect/>
          </a:stretch>
        </p:blipFill>
        <p:spPr bwMode="auto">
          <a:xfrm rot="2256137">
            <a:off x="4259163" y="687009"/>
            <a:ext cx="1904393" cy="17303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28596" y="1500174"/>
            <a:ext cx="9144000" cy="5357826"/>
          </a:xfrm>
        </p:spPr>
        <p:txBody>
          <a:bodyPr>
            <a:normAutofit/>
          </a:bodyPr>
          <a:lstStyle/>
          <a:p>
            <a:r>
              <a:rPr lang="ru-RU" sz="800" dirty="0" smtClean="0"/>
              <a:t> </a:t>
            </a:r>
          </a:p>
          <a:p>
            <a:r>
              <a:rPr lang="ru-RU" sz="800" dirty="0" smtClean="0"/>
              <a:t> </a:t>
            </a:r>
          </a:p>
          <a:p>
            <a:r>
              <a:rPr lang="ru-RU" sz="800" dirty="0" smtClean="0"/>
              <a:t> </a:t>
            </a:r>
          </a:p>
          <a:p>
            <a:r>
              <a:rPr lang="ru-RU" sz="800" dirty="0" smtClean="0"/>
              <a:t> </a:t>
            </a:r>
          </a:p>
          <a:p>
            <a:r>
              <a:rPr lang="ru-RU" sz="800" dirty="0" smtClean="0"/>
              <a:t> </a:t>
            </a:r>
          </a:p>
          <a:p>
            <a:r>
              <a:rPr lang="ru-RU" sz="800" dirty="0" smtClean="0"/>
              <a:t> </a:t>
            </a:r>
          </a:p>
          <a:p>
            <a:r>
              <a:rPr lang="ru-RU" sz="800" dirty="0" smtClean="0"/>
              <a:t> </a:t>
            </a:r>
          </a:p>
          <a:p>
            <a:r>
              <a:rPr lang="ru-RU" sz="800" dirty="0" smtClean="0"/>
              <a:t> </a:t>
            </a:r>
          </a:p>
          <a:p>
            <a:r>
              <a:rPr lang="ru-RU" sz="800" dirty="0" smtClean="0"/>
              <a:t> </a:t>
            </a:r>
          </a:p>
          <a:p>
            <a:endParaRPr lang="ru-RU" sz="800" dirty="0"/>
          </a:p>
        </p:txBody>
      </p:sp>
      <p:graphicFrame>
        <p:nvGraphicFramePr>
          <p:cNvPr id="16" name="Таблица 15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665733894"/>
              </p:ext>
            </p:extLst>
          </p:nvPr>
        </p:nvGraphicFramePr>
        <p:xfrm>
          <a:off x="2714612" y="2786058"/>
          <a:ext cx="6215106" cy="3429024"/>
        </p:xfrm>
        <a:graphic>
          <a:graphicData uri="http://schemas.openxmlformats.org/drawingml/2006/table">
            <a:tbl>
              <a:tblPr>
                <a:tableStyleId>{69C7853C-536D-4A76-A0AE-DD22124D55A5}</a:tableStyleId>
              </a:tblPr>
              <a:tblGrid>
                <a:gridCol w="6215106"/>
              </a:tblGrid>
              <a:tr h="342902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 smtClean="0"/>
                        <a:t>     </a:t>
                      </a:r>
                      <a:r>
                        <a:rPr kumimoji="0" lang="ru-RU" sz="2800" b="1" i="1" kern="1200" baseline="0" dirty="0" smtClean="0">
                          <a:solidFill>
                            <a:srgbClr val="C00000"/>
                          </a:solidFill>
                          <a:latin typeface="+mn-lt"/>
                          <a:ea typeface="Microsoft YaHei" pitchFamily="34" charset="-122"/>
                          <a:cs typeface="+mn-cs"/>
                        </a:rPr>
                        <a:t>        </a:t>
                      </a:r>
                      <a:r>
                        <a:rPr lang="ru-RU" sz="2800" b="1" i="1" kern="1200" cap="small" dirty="0" smtClean="0">
                          <a:solidFill>
                            <a:schemeClr val="tx2"/>
                          </a:solidFill>
                          <a:latin typeface="+mj-lt"/>
                          <a:ea typeface="+mj-ea"/>
                          <a:cs typeface="+mj-cs"/>
                        </a:rPr>
                        <a:t>Второй маршрут  </a:t>
                      </a: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05753" y="1196752"/>
            <a:ext cx="2028143" cy="1714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789097">
            <a:off x="244421" y="2404027"/>
            <a:ext cx="1942281" cy="1662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89214" y="4699590"/>
            <a:ext cx="1944682" cy="17500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" name="Picture 5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500298" y="642918"/>
            <a:ext cx="1785950" cy="17469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 rot="5141814">
            <a:off x="4390372" y="-4148482"/>
            <a:ext cx="931436" cy="964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 rot="937826">
            <a:off x="-202927" y="3290824"/>
            <a:ext cx="2972298" cy="20835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3143240" y="3000372"/>
            <a:ext cx="6286544" cy="2357454"/>
          </a:xfrm>
        </p:spPr>
        <p:txBody>
          <a:bodyPr>
            <a:normAutofit/>
          </a:bodyPr>
          <a:lstStyle/>
          <a:p>
            <a:r>
              <a:rPr lang="ru-RU" i="1" dirty="0" smtClean="0"/>
              <a:t> </a:t>
            </a:r>
            <a:r>
              <a:rPr lang="ru-RU" sz="3600" b="0" i="1" dirty="0" smtClean="0"/>
              <a:t/>
            </a:r>
            <a:br>
              <a:rPr lang="ru-RU" sz="3600" b="0" i="1" dirty="0" smtClean="0"/>
            </a:br>
            <a:r>
              <a:rPr lang="ru-RU" sz="4000" b="0" i="1" dirty="0" smtClean="0"/>
              <a:t/>
            </a:r>
            <a:br>
              <a:rPr lang="ru-RU" sz="4000" b="0" i="1" dirty="0" smtClean="0"/>
            </a:br>
            <a:endParaRPr lang="ru-RU" sz="3600" dirty="0"/>
          </a:p>
        </p:txBody>
      </p:sp>
      <p:sp>
        <p:nvSpPr>
          <p:cNvPr id="31745" name="Rectangle 1"/>
          <p:cNvSpPr>
            <a:spLocks noChangeArrowheads="1"/>
          </p:cNvSpPr>
          <p:nvPr/>
        </p:nvSpPr>
        <p:spPr bwMode="auto">
          <a:xfrm>
            <a:off x="2928926" y="3143248"/>
            <a:ext cx="6215074" cy="37548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1" u="none" strike="noStrike" cap="none" normalizeH="0" baseline="0" dirty="0" smtClean="0">
                <a:ln>
                  <a:noFill/>
                </a:ln>
                <a:solidFill>
                  <a:srgbClr val="008000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«</a:t>
            </a:r>
            <a:r>
              <a:rPr lang="ru-RU" sz="3600" b="1" i="1" dirty="0" smtClean="0">
                <a:solidFill>
                  <a:srgbClr val="008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Ты, мой друг и я твой друг</a:t>
            </a:r>
            <a:r>
              <a:rPr kumimoji="0" lang="ru-RU" sz="3600" b="1" i="1" u="none" strike="noStrike" cap="none" normalizeH="0" baseline="0" dirty="0" smtClean="0">
                <a:ln>
                  <a:noFill/>
                </a:ln>
                <a:solidFill>
                  <a:srgbClr val="008000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»</a:t>
            </a:r>
          </a:p>
          <a:p>
            <a:pPr marR="0" lvl="0" indent="0" fontAlgn="base">
              <a:lnSpc>
                <a:spcPct val="115000"/>
              </a:lnSpc>
              <a:spcBef>
                <a:spcPct val="0"/>
              </a:spcBef>
              <a:buClrTx/>
              <a:buSzTx/>
              <a:buFontTx/>
              <a:buNone/>
              <a:tabLst/>
            </a:pPr>
            <a:r>
              <a:rPr lang="ru-RU" sz="3600" b="1" i="1" dirty="0" smtClean="0">
                <a:solidFill>
                  <a:srgbClr val="008000"/>
                </a:solidFill>
                <a:latin typeface="Calibri"/>
                <a:ea typeface="Times New Roman" pitchFamily="18" charset="0"/>
                <a:cs typeface="Times New Roman" pitchFamily="18" charset="0"/>
              </a:rPr>
              <a:t>   </a:t>
            </a:r>
            <a:r>
              <a:rPr lang="ru-RU" sz="2800" b="1" i="1" cap="small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Друг в беде не бросит,</a:t>
            </a:r>
          </a:p>
          <a:p>
            <a:pPr marR="0" lvl="0" indent="0" fontAlgn="base">
              <a:lnSpc>
                <a:spcPct val="115000"/>
              </a:lnSpc>
              <a:spcBef>
                <a:spcPct val="0"/>
              </a:spcBef>
              <a:buClrTx/>
              <a:buSzTx/>
              <a:buFontTx/>
              <a:buNone/>
              <a:tabLst/>
            </a:pPr>
            <a:r>
              <a:rPr lang="ru-RU" sz="2800" b="1" i="1" cap="small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   Лишнего не спросит:</a:t>
            </a:r>
          </a:p>
          <a:p>
            <a:pPr marR="0" lvl="0" indent="0" fontAlgn="base">
              <a:lnSpc>
                <a:spcPct val="115000"/>
              </a:lnSpc>
              <a:spcBef>
                <a:spcPct val="0"/>
              </a:spcBef>
              <a:buClrTx/>
              <a:buSzTx/>
              <a:buFontTx/>
              <a:buNone/>
              <a:tabLst/>
            </a:pPr>
            <a:r>
              <a:rPr lang="ru-RU" sz="2800" b="1" i="1" cap="small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   Вот что значит </a:t>
            </a:r>
          </a:p>
          <a:p>
            <a:pPr marR="0" lvl="0" indent="0" fontAlgn="base">
              <a:lnSpc>
                <a:spcPct val="115000"/>
              </a:lnSpc>
              <a:spcBef>
                <a:spcPct val="0"/>
              </a:spcBef>
              <a:buClrTx/>
              <a:buSzTx/>
              <a:buFontTx/>
              <a:buNone/>
              <a:tabLst/>
            </a:pPr>
            <a:r>
              <a:rPr lang="ru-RU" sz="2800" b="1" i="1" cap="small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   Настоящий  верный друг!</a:t>
            </a: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600" b="1" i="1" u="none" strike="noStrike" cap="none" normalizeH="0" baseline="0" dirty="0" smtClean="0">
              <a:ln>
                <a:noFill/>
              </a:ln>
              <a:solidFill>
                <a:srgbClr val="008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rgbClr val="008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ru-RU" sz="1200" b="1" i="1" u="none" strike="noStrike" cap="none" normalizeH="0" baseline="0" dirty="0" smtClean="0">
              <a:ln>
                <a:noFill/>
              </a:ln>
              <a:solidFill>
                <a:srgbClr val="008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med">
    <p:split/>
    <p:sndAc>
      <p:stSnd>
        <p:snd r:embed="rId3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5141814">
            <a:off x="4390372" y="-4148482"/>
            <a:ext cx="931436" cy="964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aphicFrame>
        <p:nvGraphicFramePr>
          <p:cNvPr id="16" name="Таблица 15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665733894"/>
              </p:ext>
            </p:extLst>
          </p:nvPr>
        </p:nvGraphicFramePr>
        <p:xfrm>
          <a:off x="2285984" y="928670"/>
          <a:ext cx="6572296" cy="5572164"/>
        </p:xfrm>
        <a:graphic>
          <a:graphicData uri="http://schemas.openxmlformats.org/drawingml/2006/table">
            <a:tbl>
              <a:tblPr>
                <a:tableStyleId>{69C7853C-536D-4A76-A0AE-DD22124D55A5}</a:tableStyleId>
              </a:tblPr>
              <a:tblGrid>
                <a:gridCol w="6572296"/>
              </a:tblGrid>
              <a:tr h="557216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 dirty="0" smtClean="0"/>
                        <a:t>     </a:t>
                      </a:r>
                      <a:r>
                        <a:rPr kumimoji="0" lang="ru-RU" sz="3600" b="1" i="1" kern="1200" baseline="0" dirty="0" smtClean="0">
                          <a:solidFill>
                            <a:srgbClr val="C00000"/>
                          </a:solidFill>
                          <a:latin typeface="+mn-lt"/>
                          <a:ea typeface="Microsoft YaHei" pitchFamily="34" charset="-122"/>
                          <a:cs typeface="+mn-cs"/>
                        </a:rPr>
                        <a:t>     </a:t>
                      </a: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28596" y="1142984"/>
            <a:ext cx="2028143" cy="1714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789097">
            <a:off x="449355" y="2485155"/>
            <a:ext cx="1942281" cy="1662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00034" y="4786322"/>
            <a:ext cx="1944682" cy="17500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3143240" y="3000372"/>
            <a:ext cx="6286544" cy="2357454"/>
          </a:xfrm>
        </p:spPr>
        <p:txBody>
          <a:bodyPr>
            <a:normAutofit/>
          </a:bodyPr>
          <a:lstStyle/>
          <a:p>
            <a:r>
              <a:rPr lang="ru-RU" i="1" dirty="0" smtClean="0"/>
              <a:t> </a:t>
            </a:r>
            <a:r>
              <a:rPr lang="ru-RU" sz="3600" b="0" i="1" dirty="0" smtClean="0"/>
              <a:t/>
            </a:r>
            <a:br>
              <a:rPr lang="ru-RU" sz="3600" b="0" i="1" dirty="0" smtClean="0"/>
            </a:br>
            <a:r>
              <a:rPr lang="ru-RU" sz="4000" b="0" i="1" dirty="0" smtClean="0"/>
              <a:t/>
            </a:r>
            <a:br>
              <a:rPr lang="ru-RU" sz="4000" b="0" i="1" dirty="0" smtClean="0"/>
            </a:br>
            <a:endParaRPr lang="ru-RU" sz="3600" dirty="0"/>
          </a:p>
        </p:txBody>
      </p:sp>
      <p:sp>
        <p:nvSpPr>
          <p:cNvPr id="31745" name="Rectangle 1"/>
          <p:cNvSpPr>
            <a:spLocks noChangeArrowheads="1"/>
          </p:cNvSpPr>
          <p:nvPr/>
        </p:nvSpPr>
        <p:spPr bwMode="auto">
          <a:xfrm>
            <a:off x="2714612" y="2714620"/>
            <a:ext cx="6429388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b="1" i="1" u="none" strike="noStrike" cap="none" normalizeH="0" baseline="0" dirty="0" smtClean="0">
                <a:ln>
                  <a:noFill/>
                </a:ln>
                <a:solidFill>
                  <a:srgbClr val="008000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 </a:t>
            </a: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600" b="1" i="1" u="none" strike="noStrike" cap="none" normalizeH="0" baseline="0" dirty="0" smtClean="0">
              <a:ln>
                <a:noFill/>
              </a:ln>
              <a:solidFill>
                <a:srgbClr val="008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rgbClr val="008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ru-RU" sz="1200" b="1" i="1" u="none" strike="noStrike" cap="none" normalizeH="0" baseline="0" dirty="0" smtClean="0">
              <a:ln>
                <a:noFill/>
              </a:ln>
              <a:solidFill>
                <a:srgbClr val="008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Подзаголовок 12"/>
          <p:cNvSpPr>
            <a:spLocks noGrp="1"/>
          </p:cNvSpPr>
          <p:nvPr>
            <p:ph type="subTitle" idx="1"/>
          </p:nvPr>
        </p:nvSpPr>
        <p:spPr>
          <a:xfrm>
            <a:off x="2143108" y="928670"/>
            <a:ext cx="6715172" cy="571504"/>
          </a:xfrm>
        </p:spPr>
        <p:txBody>
          <a:bodyPr>
            <a:normAutofit fontScale="85000" lnSpcReduction="10000"/>
          </a:bodyPr>
          <a:lstStyle/>
          <a:p>
            <a:r>
              <a:rPr lang="ru-RU" sz="3100" dirty="0" smtClean="0">
                <a:solidFill>
                  <a:schemeClr val="accent3">
                    <a:lumMod val="50000"/>
                  </a:schemeClr>
                </a:solidFill>
                <a:latin typeface="Monotype Corsiva" pitchFamily="66" charset="0"/>
              </a:rPr>
              <a:t>      </a:t>
            </a:r>
            <a:r>
              <a:rPr lang="ru-RU" sz="2800" dirty="0" smtClean="0">
                <a:solidFill>
                  <a:schemeClr val="accent3">
                    <a:lumMod val="50000"/>
                  </a:schemeClr>
                </a:solidFill>
                <a:latin typeface="Monotype Corsiva" pitchFamily="66" charset="0"/>
              </a:rPr>
              <a:t>Добрые традиции  </a:t>
            </a:r>
            <a:r>
              <a:rPr lang="ru-RU" sz="3800" dirty="0" smtClean="0">
                <a:solidFill>
                  <a:srgbClr val="FF0000"/>
                </a:solidFill>
                <a:latin typeface="Monotype Corsiva" pitchFamily="66" charset="0"/>
              </a:rPr>
              <a:t>«Помогаем малышам»</a:t>
            </a:r>
          </a:p>
        </p:txBody>
      </p:sp>
      <p:pic>
        <p:nvPicPr>
          <p:cNvPr id="151554" name="Picture 2"/>
          <p:cNvPicPr>
            <a:picLocks noChangeAspect="1" noChangeArrowheads="1"/>
          </p:cNvPicPr>
          <p:nvPr/>
        </p:nvPicPr>
        <p:blipFill>
          <a:blip r:embed="rId8" cstate="print"/>
          <a:srcRect l="17287" r="19547"/>
          <a:stretch>
            <a:fillRect/>
          </a:stretch>
        </p:blipFill>
        <p:spPr bwMode="auto">
          <a:xfrm>
            <a:off x="2571736" y="1428737"/>
            <a:ext cx="3000395" cy="2375020"/>
          </a:xfrm>
          <a:prstGeom prst="rect">
            <a:avLst/>
          </a:prstGeom>
          <a:noFill/>
          <a:ln w="9525">
            <a:solidFill>
              <a:schemeClr val="accent4">
                <a:lumMod val="75000"/>
              </a:schemeClr>
            </a:solidFill>
            <a:miter lim="800000"/>
            <a:headEnd/>
            <a:tailEnd/>
          </a:ln>
          <a:effectLst/>
        </p:spPr>
      </p:pic>
      <p:pic>
        <p:nvPicPr>
          <p:cNvPr id="151555" name="Picture 3"/>
          <p:cNvPicPr>
            <a:picLocks noChangeAspect="1" noChangeArrowheads="1"/>
          </p:cNvPicPr>
          <p:nvPr/>
        </p:nvPicPr>
        <p:blipFill>
          <a:blip r:embed="rId9"/>
          <a:srcRect l="3496" t="21067" r="2461" b="17995"/>
          <a:stretch>
            <a:fillRect/>
          </a:stretch>
        </p:blipFill>
        <p:spPr bwMode="auto">
          <a:xfrm>
            <a:off x="3071802" y="3930010"/>
            <a:ext cx="4714908" cy="2369864"/>
          </a:xfrm>
          <a:prstGeom prst="rect">
            <a:avLst/>
          </a:prstGeom>
          <a:noFill/>
          <a:ln w="9525">
            <a:solidFill>
              <a:schemeClr val="accent4">
                <a:lumMod val="75000"/>
              </a:schemeClr>
            </a:solidFill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 rot="937826">
            <a:off x="-274365" y="3290824"/>
            <a:ext cx="2972298" cy="20835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52578" name="Picture 2"/>
          <p:cNvPicPr>
            <a:picLocks noChangeAspect="1" noChangeArrowheads="1"/>
          </p:cNvPicPr>
          <p:nvPr/>
        </p:nvPicPr>
        <p:blipFill>
          <a:blip r:embed="rId11" cstate="print"/>
          <a:srcRect t="8466" r="14866"/>
          <a:stretch>
            <a:fillRect/>
          </a:stretch>
        </p:blipFill>
        <p:spPr bwMode="auto">
          <a:xfrm>
            <a:off x="5929322" y="1428736"/>
            <a:ext cx="2714644" cy="2337773"/>
          </a:xfrm>
          <a:prstGeom prst="rect">
            <a:avLst/>
          </a:prstGeom>
          <a:noFill/>
          <a:ln w="9525">
            <a:solidFill>
              <a:schemeClr val="accent4">
                <a:lumMod val="75000"/>
              </a:schemeClr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ransition spd="med">
    <p:split/>
    <p:sndAc>
      <p:stSnd>
        <p:snd r:embed="rId3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" name="Таблица 15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665733894"/>
              </p:ext>
            </p:extLst>
          </p:nvPr>
        </p:nvGraphicFramePr>
        <p:xfrm>
          <a:off x="2071670" y="857232"/>
          <a:ext cx="6929486" cy="5643602"/>
        </p:xfrm>
        <a:graphic>
          <a:graphicData uri="http://schemas.openxmlformats.org/drawingml/2006/table">
            <a:tbl>
              <a:tblPr>
                <a:tableStyleId>{69C7853C-536D-4A76-A0AE-DD22124D55A5}</a:tableStyleId>
              </a:tblPr>
              <a:tblGrid>
                <a:gridCol w="6929486"/>
              </a:tblGrid>
              <a:tr h="564360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 dirty="0" smtClean="0"/>
                        <a:t>     </a:t>
                      </a:r>
                      <a:r>
                        <a:rPr kumimoji="0" lang="ru-RU" sz="3600" b="1" i="1" kern="1200" baseline="0" dirty="0" smtClean="0">
                          <a:solidFill>
                            <a:srgbClr val="C00000"/>
                          </a:solidFill>
                          <a:latin typeface="+mn-lt"/>
                          <a:ea typeface="Microsoft YaHei" pitchFamily="34" charset="-122"/>
                          <a:cs typeface="+mn-cs"/>
                        </a:rPr>
                        <a:t>     </a:t>
                      </a: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789097">
            <a:off x="449355" y="2485155"/>
            <a:ext cx="1942281" cy="1662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5141814">
            <a:off x="4390372" y="-4148482"/>
            <a:ext cx="931436" cy="964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3143240" y="3000372"/>
            <a:ext cx="6286544" cy="2357454"/>
          </a:xfrm>
        </p:spPr>
        <p:txBody>
          <a:bodyPr>
            <a:normAutofit/>
          </a:bodyPr>
          <a:lstStyle/>
          <a:p>
            <a:r>
              <a:rPr lang="ru-RU" i="1" dirty="0" smtClean="0"/>
              <a:t> </a:t>
            </a:r>
            <a:r>
              <a:rPr lang="ru-RU" sz="3600" b="0" i="1" dirty="0" smtClean="0"/>
              <a:t/>
            </a:r>
            <a:br>
              <a:rPr lang="ru-RU" sz="3600" b="0" i="1" dirty="0" smtClean="0"/>
            </a:br>
            <a:r>
              <a:rPr lang="ru-RU" sz="4000" b="0" i="1" dirty="0" smtClean="0"/>
              <a:t/>
            </a:r>
            <a:br>
              <a:rPr lang="ru-RU" sz="4000" b="0" i="1" dirty="0" smtClean="0"/>
            </a:br>
            <a:endParaRPr lang="ru-RU" sz="3600" dirty="0"/>
          </a:p>
        </p:txBody>
      </p:sp>
      <p:sp>
        <p:nvSpPr>
          <p:cNvPr id="31745" name="Rectangle 1"/>
          <p:cNvSpPr>
            <a:spLocks noChangeArrowheads="1"/>
          </p:cNvSpPr>
          <p:nvPr/>
        </p:nvSpPr>
        <p:spPr bwMode="auto">
          <a:xfrm>
            <a:off x="2714612" y="2714620"/>
            <a:ext cx="6429388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b="1" i="1" u="none" strike="noStrike" cap="none" normalizeH="0" baseline="0" dirty="0" smtClean="0">
                <a:ln>
                  <a:noFill/>
                </a:ln>
                <a:solidFill>
                  <a:srgbClr val="008000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 </a:t>
            </a: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600" b="1" i="1" u="none" strike="noStrike" cap="none" normalizeH="0" baseline="0" dirty="0" smtClean="0">
              <a:ln>
                <a:noFill/>
              </a:ln>
              <a:solidFill>
                <a:srgbClr val="008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rgbClr val="008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ru-RU" sz="1200" b="1" i="1" u="none" strike="noStrike" cap="none" normalizeH="0" baseline="0" dirty="0" smtClean="0">
              <a:ln>
                <a:noFill/>
              </a:ln>
              <a:solidFill>
                <a:srgbClr val="008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Подзаголовок 12"/>
          <p:cNvSpPr>
            <a:spLocks noGrp="1"/>
          </p:cNvSpPr>
          <p:nvPr>
            <p:ph type="subTitle" idx="1"/>
          </p:nvPr>
        </p:nvSpPr>
        <p:spPr>
          <a:xfrm>
            <a:off x="2214546" y="857232"/>
            <a:ext cx="6929454" cy="500066"/>
          </a:xfrm>
        </p:spPr>
        <p:txBody>
          <a:bodyPr>
            <a:normAutofit fontScale="25000" lnSpcReduction="20000"/>
          </a:bodyPr>
          <a:lstStyle/>
          <a:p>
            <a:r>
              <a:rPr lang="ru-RU" sz="9600" dirty="0" smtClean="0">
                <a:solidFill>
                  <a:schemeClr val="accent3">
                    <a:lumMod val="50000"/>
                  </a:schemeClr>
                </a:solidFill>
                <a:latin typeface="Monotype Corsiva" pitchFamily="66" charset="0"/>
              </a:rPr>
              <a:t>  </a:t>
            </a:r>
            <a:r>
              <a:rPr lang="ru-RU" sz="9600" dirty="0" err="1" smtClean="0">
                <a:solidFill>
                  <a:schemeClr val="accent3">
                    <a:lumMod val="50000"/>
                  </a:schemeClr>
                </a:solidFill>
                <a:latin typeface="Monotype Corsiva" pitchFamily="66" charset="0"/>
              </a:rPr>
              <a:t>Квест</a:t>
            </a:r>
            <a:r>
              <a:rPr lang="ru-RU" sz="9600" dirty="0" smtClean="0">
                <a:solidFill>
                  <a:schemeClr val="accent3">
                    <a:lumMod val="50000"/>
                  </a:schemeClr>
                </a:solidFill>
                <a:latin typeface="Monotype Corsiva" pitchFamily="66" charset="0"/>
              </a:rPr>
              <a:t>  </a:t>
            </a:r>
            <a:r>
              <a:rPr lang="ru-RU" sz="12800" dirty="0" smtClean="0">
                <a:solidFill>
                  <a:srgbClr val="FF0000"/>
                </a:solidFill>
                <a:latin typeface="Monotype Corsiva" pitchFamily="66" charset="0"/>
              </a:rPr>
              <a:t>«Большое космическое путешествие»</a:t>
            </a:r>
            <a:r>
              <a:rPr lang="ru-RU" sz="14400" dirty="0" smtClean="0">
                <a:solidFill>
                  <a:srgbClr val="FF0000"/>
                </a:solidFill>
                <a:latin typeface="Monotype Corsiva" pitchFamily="66" charset="0"/>
              </a:rPr>
              <a:t> </a:t>
            </a:r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57158" y="4786322"/>
            <a:ext cx="1944682" cy="17500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4689" name="Picture 1"/>
          <p:cNvPicPr>
            <a:picLocks noChangeAspect="1" noChangeArrowheads="1"/>
          </p:cNvPicPr>
          <p:nvPr/>
        </p:nvPicPr>
        <p:blipFill>
          <a:blip r:embed="rId7" cstate="print"/>
          <a:srcRect r="1582" b="2944"/>
          <a:stretch>
            <a:fillRect/>
          </a:stretch>
        </p:blipFill>
        <p:spPr bwMode="auto">
          <a:xfrm>
            <a:off x="2500298" y="1357298"/>
            <a:ext cx="2918216" cy="2214578"/>
          </a:xfrm>
          <a:prstGeom prst="ellipse">
            <a:avLst/>
          </a:prstGeom>
          <a:noFill/>
          <a:ln w="9525">
            <a:solidFill>
              <a:schemeClr val="accent3">
                <a:lumMod val="50000"/>
              </a:schemeClr>
            </a:solidFill>
            <a:miter lim="800000"/>
            <a:headEnd/>
            <a:tailEnd/>
          </a:ln>
          <a:effectLst/>
        </p:spPr>
      </p:pic>
      <p:pic>
        <p:nvPicPr>
          <p:cNvPr id="114690" name="Picture 2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5385743" y="3357563"/>
            <a:ext cx="3329661" cy="2968080"/>
          </a:xfrm>
          <a:prstGeom prst="rect">
            <a:avLst/>
          </a:prstGeom>
          <a:noFill/>
          <a:ln w="9525">
            <a:solidFill>
              <a:schemeClr val="accent3">
                <a:lumMod val="50000"/>
              </a:schemeClr>
            </a:solidFill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 rot="3804948">
            <a:off x="94859" y="3360989"/>
            <a:ext cx="2549867" cy="17874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4692" name="Picture 4"/>
          <p:cNvPicPr>
            <a:picLocks noChangeAspect="1" noChangeArrowheads="1"/>
          </p:cNvPicPr>
          <p:nvPr/>
        </p:nvPicPr>
        <p:blipFill>
          <a:blip r:embed="rId10" cstate="print"/>
          <a:srcRect r="-176"/>
          <a:stretch>
            <a:fillRect/>
          </a:stretch>
        </p:blipFill>
        <p:spPr bwMode="auto">
          <a:xfrm>
            <a:off x="2214546" y="3929066"/>
            <a:ext cx="2849456" cy="2428892"/>
          </a:xfrm>
          <a:prstGeom prst="rect">
            <a:avLst/>
          </a:prstGeom>
          <a:noFill/>
          <a:ln w="9525">
            <a:solidFill>
              <a:schemeClr val="accent3">
                <a:lumMod val="50000"/>
              </a:schemeClr>
            </a:solidFill>
            <a:miter lim="800000"/>
            <a:headEnd/>
            <a:tailEnd/>
          </a:ln>
          <a:effectLst/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428596" y="1142984"/>
            <a:ext cx="2028143" cy="1714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4693" name="Picture 5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5857884" y="1428736"/>
            <a:ext cx="2327327" cy="1776405"/>
          </a:xfrm>
          <a:prstGeom prst="rect">
            <a:avLst/>
          </a:prstGeom>
          <a:noFill/>
          <a:ln w="9525">
            <a:solidFill>
              <a:schemeClr val="accent3">
                <a:lumMod val="50000"/>
              </a:schemeClr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ransition spd="med">
    <p:split/>
    <p:sndAc>
      <p:stSnd>
        <p:snd r:embed="rId3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" name="Таблица 15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665733894"/>
              </p:ext>
            </p:extLst>
          </p:nvPr>
        </p:nvGraphicFramePr>
        <p:xfrm>
          <a:off x="2143108" y="857232"/>
          <a:ext cx="6715172" cy="5786478"/>
        </p:xfrm>
        <a:graphic>
          <a:graphicData uri="http://schemas.openxmlformats.org/drawingml/2006/table">
            <a:tbl>
              <a:tblPr>
                <a:tableStyleId>{69C7853C-536D-4A76-A0AE-DD22124D55A5}</a:tableStyleId>
              </a:tblPr>
              <a:tblGrid>
                <a:gridCol w="6715172"/>
              </a:tblGrid>
              <a:tr h="578647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 dirty="0" smtClean="0"/>
                        <a:t>     </a:t>
                      </a:r>
                      <a:r>
                        <a:rPr kumimoji="0" lang="ru-RU" sz="3600" b="1" i="1" kern="1200" baseline="0" dirty="0" smtClean="0">
                          <a:solidFill>
                            <a:srgbClr val="C00000"/>
                          </a:solidFill>
                          <a:latin typeface="+mn-lt"/>
                          <a:ea typeface="Microsoft YaHei" pitchFamily="34" charset="-122"/>
                          <a:cs typeface="+mn-cs"/>
                        </a:rPr>
                        <a:t>     </a:t>
                      </a: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8596" y="1142984"/>
            <a:ext cx="2028143" cy="1714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789097">
            <a:off x="449355" y="2485155"/>
            <a:ext cx="1942281" cy="1662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 rot="5141814">
            <a:off x="4390372" y="-4148482"/>
            <a:ext cx="931436" cy="964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rot="937826">
            <a:off x="-274365" y="3290824"/>
            <a:ext cx="2972298" cy="20835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3143240" y="3000372"/>
            <a:ext cx="6286544" cy="2357454"/>
          </a:xfrm>
        </p:spPr>
        <p:txBody>
          <a:bodyPr>
            <a:normAutofit/>
          </a:bodyPr>
          <a:lstStyle/>
          <a:p>
            <a:r>
              <a:rPr lang="ru-RU" i="1" dirty="0" smtClean="0"/>
              <a:t> </a:t>
            </a:r>
            <a:r>
              <a:rPr lang="ru-RU" sz="3600" b="0" i="1" dirty="0" smtClean="0"/>
              <a:t/>
            </a:r>
            <a:br>
              <a:rPr lang="ru-RU" sz="3600" b="0" i="1" dirty="0" smtClean="0"/>
            </a:br>
            <a:r>
              <a:rPr lang="ru-RU" sz="4000" b="0" i="1" dirty="0" smtClean="0"/>
              <a:t/>
            </a:r>
            <a:br>
              <a:rPr lang="ru-RU" sz="4000" b="0" i="1" dirty="0" smtClean="0"/>
            </a:br>
            <a:endParaRPr lang="ru-RU" sz="3600" dirty="0"/>
          </a:p>
        </p:txBody>
      </p:sp>
      <p:sp>
        <p:nvSpPr>
          <p:cNvPr id="31745" name="Rectangle 1"/>
          <p:cNvSpPr>
            <a:spLocks noChangeArrowheads="1"/>
          </p:cNvSpPr>
          <p:nvPr/>
        </p:nvSpPr>
        <p:spPr bwMode="auto">
          <a:xfrm>
            <a:off x="2714612" y="2714620"/>
            <a:ext cx="6429388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b="1" i="1" u="none" strike="noStrike" cap="none" normalizeH="0" baseline="0" dirty="0" smtClean="0">
                <a:ln>
                  <a:noFill/>
                </a:ln>
                <a:solidFill>
                  <a:srgbClr val="008000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 </a:t>
            </a: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600" b="1" i="1" u="none" strike="noStrike" cap="none" normalizeH="0" baseline="0" dirty="0" smtClean="0">
              <a:ln>
                <a:noFill/>
              </a:ln>
              <a:solidFill>
                <a:srgbClr val="008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rgbClr val="008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ru-RU" sz="1200" b="1" i="1" u="none" strike="noStrike" cap="none" normalizeH="0" baseline="0" dirty="0" smtClean="0">
              <a:ln>
                <a:noFill/>
              </a:ln>
              <a:solidFill>
                <a:srgbClr val="008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Подзаголовок 12"/>
          <p:cNvSpPr>
            <a:spLocks noGrp="1"/>
          </p:cNvSpPr>
          <p:nvPr>
            <p:ph type="subTitle" idx="1"/>
          </p:nvPr>
        </p:nvSpPr>
        <p:spPr>
          <a:xfrm>
            <a:off x="2286000" y="928670"/>
            <a:ext cx="6429404" cy="500066"/>
          </a:xfrm>
        </p:spPr>
        <p:txBody>
          <a:bodyPr>
            <a:normAutofit fontScale="85000" lnSpcReduction="20000"/>
          </a:bodyPr>
          <a:lstStyle/>
          <a:p>
            <a:r>
              <a:rPr lang="ru-RU" sz="2800" dirty="0" smtClean="0">
                <a:solidFill>
                  <a:schemeClr val="accent3">
                    <a:lumMod val="50000"/>
                  </a:schemeClr>
                </a:solidFill>
                <a:latin typeface="Monotype Corsiva" pitchFamily="66" charset="0"/>
              </a:rPr>
              <a:t>           Досуг друзей  </a:t>
            </a:r>
            <a:r>
              <a:rPr lang="ru-RU" sz="3800" dirty="0" smtClean="0">
                <a:solidFill>
                  <a:srgbClr val="FF0000"/>
                </a:solidFill>
                <a:latin typeface="Monotype Corsiva" pitchFamily="66" charset="0"/>
              </a:rPr>
              <a:t>«Вместе интересней»  </a:t>
            </a:r>
          </a:p>
        </p:txBody>
      </p:sp>
      <p:pic>
        <p:nvPicPr>
          <p:cNvPr id="150530" name="Picture 2"/>
          <p:cNvPicPr>
            <a:picLocks noChangeAspect="1" noChangeArrowheads="1"/>
          </p:cNvPicPr>
          <p:nvPr/>
        </p:nvPicPr>
        <p:blipFill>
          <a:blip r:embed="rId8" cstate="print"/>
          <a:srcRect l="2617" t="16699" b="15625"/>
          <a:stretch>
            <a:fillRect/>
          </a:stretch>
        </p:blipFill>
        <p:spPr bwMode="auto">
          <a:xfrm>
            <a:off x="5357818" y="1514594"/>
            <a:ext cx="3143272" cy="2184401"/>
          </a:xfrm>
          <a:prstGeom prst="rect">
            <a:avLst/>
          </a:prstGeom>
          <a:noFill/>
          <a:ln w="9525">
            <a:solidFill>
              <a:schemeClr val="accent4">
                <a:lumMod val="75000"/>
              </a:schemeClr>
            </a:solidFill>
            <a:miter lim="800000"/>
            <a:headEnd/>
            <a:tailEnd/>
          </a:ln>
          <a:effectLst/>
        </p:spPr>
      </p:pic>
      <p:pic>
        <p:nvPicPr>
          <p:cNvPr id="150534" name="Picture 6"/>
          <p:cNvPicPr>
            <a:picLocks noChangeAspect="1" noChangeArrowheads="1"/>
          </p:cNvPicPr>
          <p:nvPr/>
        </p:nvPicPr>
        <p:blipFill>
          <a:blip r:embed="rId9"/>
          <a:srcRect l="12465" t="11426" b="20898"/>
          <a:stretch>
            <a:fillRect/>
          </a:stretch>
        </p:blipFill>
        <p:spPr bwMode="auto">
          <a:xfrm>
            <a:off x="3000364" y="1428735"/>
            <a:ext cx="1857388" cy="2552895"/>
          </a:xfrm>
          <a:prstGeom prst="rect">
            <a:avLst/>
          </a:prstGeom>
          <a:noFill/>
          <a:ln w="9525">
            <a:solidFill>
              <a:schemeClr val="accent4">
                <a:lumMod val="75000"/>
              </a:schemeClr>
            </a:solidFill>
            <a:miter lim="800000"/>
            <a:headEnd/>
            <a:tailEnd/>
          </a:ln>
          <a:effectLst/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571472" y="4857760"/>
            <a:ext cx="1944682" cy="17500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50535" name="Picture 7"/>
          <p:cNvPicPr>
            <a:picLocks noChangeAspect="1" noChangeArrowheads="1"/>
          </p:cNvPicPr>
          <p:nvPr/>
        </p:nvPicPr>
        <p:blipFill>
          <a:blip r:embed="rId11" cstate="print"/>
          <a:srcRect t="20215" r="19167" b="7714"/>
          <a:stretch>
            <a:fillRect/>
          </a:stretch>
        </p:blipFill>
        <p:spPr bwMode="auto">
          <a:xfrm>
            <a:off x="6480823" y="3857628"/>
            <a:ext cx="2200289" cy="2500329"/>
          </a:xfrm>
          <a:prstGeom prst="rect">
            <a:avLst/>
          </a:prstGeom>
          <a:noFill/>
          <a:ln w="9525">
            <a:solidFill>
              <a:schemeClr val="accent4">
                <a:lumMod val="75000"/>
              </a:schemeClr>
            </a:solidFill>
            <a:miter lim="800000"/>
            <a:headEnd/>
            <a:tailEnd/>
          </a:ln>
          <a:effectLst/>
        </p:spPr>
      </p:pic>
      <p:pic>
        <p:nvPicPr>
          <p:cNvPr id="150536" name="Picture 8"/>
          <p:cNvPicPr>
            <a:picLocks noChangeAspect="1" noChangeArrowheads="1"/>
          </p:cNvPicPr>
          <p:nvPr/>
        </p:nvPicPr>
        <p:blipFill>
          <a:blip r:embed="rId12"/>
          <a:srcRect t="4661" b="12135"/>
          <a:stretch>
            <a:fillRect/>
          </a:stretch>
        </p:blipFill>
        <p:spPr bwMode="auto">
          <a:xfrm>
            <a:off x="2428860" y="4143380"/>
            <a:ext cx="3857652" cy="2318124"/>
          </a:xfrm>
          <a:prstGeom prst="rect">
            <a:avLst/>
          </a:prstGeom>
          <a:noFill/>
          <a:ln w="9525">
            <a:solidFill>
              <a:schemeClr val="accent4">
                <a:lumMod val="75000"/>
              </a:schemeClr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ransition spd="med">
    <p:split/>
    <p:sndAc>
      <p:stSnd>
        <p:snd r:embed="rId3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4" cstate="print"/>
          <a:srcRect b="19460"/>
          <a:stretch>
            <a:fillRect/>
          </a:stretch>
        </p:blipFill>
        <p:spPr bwMode="auto">
          <a:xfrm rot="2256137">
            <a:off x="4259163" y="687009"/>
            <a:ext cx="1904393" cy="17303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28596" y="1500174"/>
            <a:ext cx="9144000" cy="5357826"/>
          </a:xfrm>
        </p:spPr>
        <p:txBody>
          <a:bodyPr>
            <a:normAutofit/>
          </a:bodyPr>
          <a:lstStyle/>
          <a:p>
            <a:r>
              <a:rPr lang="ru-RU" sz="800" dirty="0" smtClean="0"/>
              <a:t> </a:t>
            </a:r>
          </a:p>
          <a:p>
            <a:r>
              <a:rPr lang="ru-RU" sz="800" dirty="0" smtClean="0"/>
              <a:t> </a:t>
            </a:r>
          </a:p>
          <a:p>
            <a:r>
              <a:rPr lang="ru-RU" sz="800" dirty="0" smtClean="0"/>
              <a:t> </a:t>
            </a:r>
          </a:p>
          <a:p>
            <a:r>
              <a:rPr lang="ru-RU" sz="800" dirty="0" smtClean="0"/>
              <a:t> </a:t>
            </a:r>
          </a:p>
          <a:p>
            <a:r>
              <a:rPr lang="ru-RU" sz="800" dirty="0" smtClean="0"/>
              <a:t> </a:t>
            </a:r>
          </a:p>
          <a:p>
            <a:r>
              <a:rPr lang="ru-RU" sz="800" dirty="0" smtClean="0"/>
              <a:t> </a:t>
            </a:r>
          </a:p>
          <a:p>
            <a:r>
              <a:rPr lang="ru-RU" sz="800" dirty="0" smtClean="0"/>
              <a:t> </a:t>
            </a:r>
          </a:p>
          <a:p>
            <a:r>
              <a:rPr lang="ru-RU" sz="800" dirty="0" smtClean="0"/>
              <a:t> </a:t>
            </a:r>
          </a:p>
          <a:p>
            <a:r>
              <a:rPr lang="ru-RU" sz="800" dirty="0" smtClean="0"/>
              <a:t> </a:t>
            </a:r>
          </a:p>
          <a:p>
            <a:endParaRPr lang="ru-RU" sz="800" dirty="0"/>
          </a:p>
        </p:txBody>
      </p:sp>
      <p:graphicFrame>
        <p:nvGraphicFramePr>
          <p:cNvPr id="16" name="Таблица 15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665733894"/>
              </p:ext>
            </p:extLst>
          </p:nvPr>
        </p:nvGraphicFramePr>
        <p:xfrm>
          <a:off x="3143240" y="2500306"/>
          <a:ext cx="5643602" cy="3357586"/>
        </p:xfrm>
        <a:graphic>
          <a:graphicData uri="http://schemas.openxmlformats.org/drawingml/2006/table">
            <a:tbl>
              <a:tblPr>
                <a:tableStyleId>{69C7853C-536D-4A76-A0AE-DD22124D55A5}</a:tableStyleId>
              </a:tblPr>
              <a:tblGrid>
                <a:gridCol w="5643602"/>
              </a:tblGrid>
              <a:tr h="335758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 dirty="0" smtClean="0"/>
                        <a:t>     </a:t>
                      </a:r>
                      <a:r>
                        <a:rPr kumimoji="0" lang="ru-RU" sz="3600" b="1" i="1" kern="1200" baseline="0" dirty="0" smtClean="0">
                          <a:solidFill>
                            <a:srgbClr val="C00000"/>
                          </a:solidFill>
                          <a:latin typeface="+mn-lt"/>
                          <a:ea typeface="Microsoft YaHei" pitchFamily="34" charset="-122"/>
                          <a:cs typeface="+mn-cs"/>
                        </a:rPr>
                        <a:t>  </a:t>
                      </a:r>
                      <a:r>
                        <a:rPr kumimoji="0" lang="ru-RU" sz="2800" b="1" i="1" kern="1200" cap="small" baseline="0" dirty="0" smtClean="0">
                          <a:solidFill>
                            <a:schemeClr val="tx2"/>
                          </a:solidFill>
                          <a:latin typeface="+mj-lt"/>
                          <a:ea typeface="+mj-ea"/>
                          <a:cs typeface="+mj-cs"/>
                        </a:rPr>
                        <a:t>Третий маршрут</a:t>
                      </a: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05753" y="1196752"/>
            <a:ext cx="2028143" cy="1714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789097">
            <a:off x="244421" y="2404027"/>
            <a:ext cx="1942281" cy="1662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89214" y="4699590"/>
            <a:ext cx="1944682" cy="17500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" name="Picture 5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500298" y="642918"/>
            <a:ext cx="1785950" cy="17469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 rot="5141814">
            <a:off x="4390372" y="-4148482"/>
            <a:ext cx="931436" cy="964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 rot="937826">
            <a:off x="-274365" y="3290824"/>
            <a:ext cx="2972298" cy="20835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3786182" y="3000372"/>
            <a:ext cx="5643602" cy="2357454"/>
          </a:xfrm>
        </p:spPr>
        <p:txBody>
          <a:bodyPr>
            <a:normAutofit/>
          </a:bodyPr>
          <a:lstStyle/>
          <a:p>
            <a:r>
              <a:rPr lang="ru-RU" sz="3100" i="1" dirty="0" smtClean="0"/>
              <a:t>  </a:t>
            </a:r>
            <a:r>
              <a:rPr lang="ru-RU" sz="2800" i="1" dirty="0" smtClean="0"/>
              <a:t>Бумага -  влево,                                                                                                                                                                </a:t>
            </a:r>
            <a:br>
              <a:rPr lang="ru-RU" sz="2800" i="1" dirty="0" smtClean="0"/>
            </a:br>
            <a:r>
              <a:rPr lang="ru-RU" sz="2800" i="1" dirty="0" smtClean="0"/>
              <a:t>  Пластик – вправо                      </a:t>
            </a:r>
            <a:br>
              <a:rPr lang="ru-RU" sz="2800" i="1" dirty="0" smtClean="0"/>
            </a:br>
            <a:r>
              <a:rPr lang="ru-RU" sz="2800" i="1" dirty="0" smtClean="0"/>
              <a:t>  Теперь на мусор,                                                                                                                           </a:t>
            </a:r>
            <a:br>
              <a:rPr lang="ru-RU" sz="2800" i="1" dirty="0" smtClean="0"/>
            </a:br>
            <a:r>
              <a:rPr lang="ru-RU" sz="2800" i="1" dirty="0" smtClean="0"/>
              <a:t>  Найдём  управу</a:t>
            </a:r>
            <a:endParaRPr lang="ru-RU" sz="2800" i="1" dirty="0"/>
          </a:p>
        </p:txBody>
      </p:sp>
      <p:sp>
        <p:nvSpPr>
          <p:cNvPr id="31745" name="Rectangle 1"/>
          <p:cNvSpPr>
            <a:spLocks noChangeArrowheads="1"/>
          </p:cNvSpPr>
          <p:nvPr/>
        </p:nvSpPr>
        <p:spPr bwMode="auto">
          <a:xfrm>
            <a:off x="2714612" y="2928934"/>
            <a:ext cx="6429388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b="1" i="1" u="none" strike="noStrike" cap="none" normalizeH="0" baseline="0" dirty="0" smtClean="0">
                <a:ln>
                  <a:noFill/>
                </a:ln>
                <a:solidFill>
                  <a:srgbClr val="008000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       </a:t>
            </a:r>
            <a:r>
              <a:rPr kumimoji="0" lang="ru-RU" sz="3600" b="1" i="1" u="none" strike="noStrike" cap="none" normalizeH="0" baseline="0" dirty="0" smtClean="0">
                <a:ln>
                  <a:noFill/>
                </a:ln>
                <a:solidFill>
                  <a:srgbClr val="008000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«</a:t>
            </a:r>
            <a:r>
              <a:rPr kumimoji="0" lang="ru-RU" sz="3600" b="1" i="1" u="none" strike="noStrike" cap="none" normalizeH="0" baseline="0" dirty="0" smtClean="0">
                <a:ln>
                  <a:noFill/>
                </a:ln>
                <a:solidFill>
                  <a:srgbClr val="008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Жизнь без мусора</a:t>
            </a:r>
            <a:r>
              <a:rPr kumimoji="0" lang="ru-RU" sz="3600" b="1" i="1" u="none" strike="noStrike" cap="none" normalizeH="0" baseline="0" dirty="0" smtClean="0">
                <a:ln>
                  <a:noFill/>
                </a:ln>
                <a:solidFill>
                  <a:srgbClr val="008000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»</a:t>
            </a:r>
            <a:endParaRPr kumimoji="0" lang="ru-RU" sz="4400" b="1" i="1" u="none" strike="noStrike" cap="none" normalizeH="0" baseline="0" dirty="0" smtClean="0">
              <a:ln>
                <a:noFill/>
              </a:ln>
              <a:solidFill>
                <a:srgbClr val="008000"/>
              </a:solidFill>
              <a:effectLst/>
              <a:latin typeface="Calibri"/>
              <a:ea typeface="Times New Roman" pitchFamily="18" charset="0"/>
              <a:cs typeface="Times New Roman" pitchFamily="18" charset="0"/>
            </a:endParaRP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600" b="1" i="1" u="none" strike="noStrike" cap="none" normalizeH="0" baseline="0" dirty="0" smtClean="0">
              <a:ln>
                <a:noFill/>
              </a:ln>
              <a:solidFill>
                <a:srgbClr val="008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rgbClr val="008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ru-RU" sz="1200" b="1" i="1" u="none" strike="noStrike" cap="none" normalizeH="0" baseline="0" dirty="0" smtClean="0">
              <a:ln>
                <a:noFill/>
              </a:ln>
              <a:solidFill>
                <a:srgbClr val="008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med">
    <p:split/>
    <p:sndAc>
      <p:stSnd>
        <p:snd r:embed="rId3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215074" y="857232"/>
            <a:ext cx="500066" cy="142876"/>
          </a:xfrm>
        </p:spPr>
        <p:txBody>
          <a:bodyPr>
            <a:normAutofit fontScale="90000"/>
          </a:bodyPr>
          <a:lstStyle/>
          <a:p>
            <a:r>
              <a:rPr lang="ru-RU" sz="800" dirty="0" smtClean="0"/>
              <a:t>г</a:t>
            </a:r>
            <a:endParaRPr lang="ru-RU" sz="8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1500174"/>
            <a:ext cx="9144000" cy="5357826"/>
          </a:xfrm>
        </p:spPr>
        <p:txBody>
          <a:bodyPr>
            <a:normAutofit/>
          </a:bodyPr>
          <a:lstStyle/>
          <a:p>
            <a:r>
              <a:rPr lang="ru-RU" sz="800" dirty="0" smtClean="0"/>
              <a:t> </a:t>
            </a:r>
          </a:p>
          <a:p>
            <a:r>
              <a:rPr lang="ru-RU" sz="800" dirty="0" smtClean="0"/>
              <a:t> </a:t>
            </a:r>
          </a:p>
          <a:p>
            <a:r>
              <a:rPr lang="ru-RU" sz="800" dirty="0" smtClean="0"/>
              <a:t> </a:t>
            </a:r>
          </a:p>
          <a:p>
            <a:r>
              <a:rPr lang="ru-RU" sz="800" dirty="0" smtClean="0"/>
              <a:t> </a:t>
            </a:r>
          </a:p>
          <a:p>
            <a:r>
              <a:rPr lang="ru-RU" sz="800" dirty="0" smtClean="0"/>
              <a:t> </a:t>
            </a:r>
          </a:p>
          <a:p>
            <a:r>
              <a:rPr lang="ru-RU" sz="800" dirty="0" smtClean="0"/>
              <a:t> </a:t>
            </a:r>
          </a:p>
          <a:p>
            <a:r>
              <a:rPr lang="ru-RU" sz="800" dirty="0" smtClean="0"/>
              <a:t> </a:t>
            </a:r>
          </a:p>
          <a:p>
            <a:r>
              <a:rPr lang="ru-RU" sz="800" dirty="0" smtClean="0"/>
              <a:t> </a:t>
            </a:r>
          </a:p>
          <a:p>
            <a:r>
              <a:rPr lang="ru-RU" sz="800" dirty="0" smtClean="0"/>
              <a:t> </a:t>
            </a:r>
          </a:p>
          <a:p>
            <a:endParaRPr lang="ru-RU" sz="800" dirty="0"/>
          </a:p>
        </p:txBody>
      </p:sp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5141814">
            <a:off x="4298704" y="-4185374"/>
            <a:ext cx="860200" cy="964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aphicFrame>
        <p:nvGraphicFramePr>
          <p:cNvPr id="10" name="Таблица 9"/>
          <p:cNvGraphicFramePr>
            <a:graphicFrameLocks noGrp="1"/>
          </p:cNvGraphicFramePr>
          <p:nvPr/>
        </p:nvGraphicFramePr>
        <p:xfrm>
          <a:off x="2786050" y="3571876"/>
          <a:ext cx="500066" cy="285752"/>
        </p:xfrm>
        <a:graphic>
          <a:graphicData uri="http://schemas.openxmlformats.org/drawingml/2006/table">
            <a:tbl>
              <a:tblPr>
                <a:tableStyleId>{775DCB02-9BB8-47FD-8907-85C794F793BA}</a:tableStyleId>
              </a:tblPr>
              <a:tblGrid>
                <a:gridCol w="500066"/>
              </a:tblGrid>
              <a:tr h="28575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kern="1200" dirty="0" smtClean="0"/>
                        <a:t>       </a:t>
                      </a:r>
                      <a:endParaRPr lang="ru-RU" sz="1600" b="1" i="1" kern="1200" dirty="0">
                        <a:solidFill>
                          <a:srgbClr val="00B050"/>
                        </a:solidFill>
                        <a:latin typeface="Segoe Print" pitchFamily="2" charset="0"/>
                        <a:ea typeface="+mn-ea"/>
                        <a:cs typeface="Angsana New" pitchFamily="18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</a:lnL>
                    <a:lnR w="12700" cap="flat" cmpd="sng" algn="ctr">
                      <a:noFill/>
                      <a:prstDash val="solid"/>
                    </a:lnR>
                    <a:lnT w="12700" cap="flat" cmpd="sng" algn="ctr">
                      <a:noFill/>
                      <a:prstDash val="solid"/>
                    </a:lnT>
                  </a:tcPr>
                </a:tc>
              </a:tr>
            </a:tbl>
          </a:graphicData>
        </a:graphic>
      </p:graphicFrame>
      <p:graphicFrame>
        <p:nvGraphicFramePr>
          <p:cNvPr id="11" name="Таблица 10"/>
          <p:cNvGraphicFramePr>
            <a:graphicFrameLocks noGrp="1"/>
          </p:cNvGraphicFramePr>
          <p:nvPr/>
        </p:nvGraphicFramePr>
        <p:xfrm>
          <a:off x="6357950" y="3500439"/>
          <a:ext cx="714380" cy="500065"/>
        </p:xfrm>
        <a:graphic>
          <a:graphicData uri="http://schemas.openxmlformats.org/drawingml/2006/table">
            <a:tbl>
              <a:tblPr>
                <a:tableStyleId>{69C7853C-536D-4A76-A0AE-DD22124D55A5}</a:tableStyleId>
              </a:tblPr>
              <a:tblGrid>
                <a:gridCol w="714380"/>
              </a:tblGrid>
              <a:tr h="50006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b="1" i="1" kern="1200" dirty="0" smtClean="0">
                        <a:solidFill>
                          <a:srgbClr val="00B050"/>
                        </a:solidFill>
                        <a:latin typeface="Segoe Print" pitchFamily="2" charset="0"/>
                        <a:ea typeface="+mn-ea"/>
                        <a:cs typeface="Angsana New" pitchFamily="18" charset="-34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graphicFrame>
        <p:nvGraphicFramePr>
          <p:cNvPr id="12" name="Таблица 11"/>
          <p:cNvGraphicFramePr>
            <a:graphicFrameLocks noGrp="1"/>
          </p:cNvGraphicFramePr>
          <p:nvPr/>
        </p:nvGraphicFramePr>
        <p:xfrm>
          <a:off x="4572000" y="2928934"/>
          <a:ext cx="1714512" cy="1071570"/>
        </p:xfrm>
        <a:graphic>
          <a:graphicData uri="http://schemas.openxmlformats.org/drawingml/2006/table">
            <a:tbl>
              <a:tblPr>
                <a:tableStyleId>{35758FB7-9AC5-4552-8A53-C91805E547FA}</a:tableStyleId>
              </a:tblPr>
              <a:tblGrid>
                <a:gridCol w="1714512"/>
              </a:tblGrid>
              <a:tr h="1071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graphicFrame>
        <p:nvGraphicFramePr>
          <p:cNvPr id="16" name="Таблица 15"/>
          <p:cNvGraphicFramePr>
            <a:graphicFrameLocks noGrp="1"/>
          </p:cNvGraphicFramePr>
          <p:nvPr/>
        </p:nvGraphicFramePr>
        <p:xfrm>
          <a:off x="1714480" y="857232"/>
          <a:ext cx="7286676" cy="5786478"/>
        </p:xfrm>
        <a:graphic>
          <a:graphicData uri="http://schemas.openxmlformats.org/drawingml/2006/table">
            <a:tbl>
              <a:tblPr>
                <a:tableStyleId>{69C7853C-536D-4A76-A0AE-DD22124D55A5}</a:tableStyleId>
              </a:tblPr>
              <a:tblGrid>
                <a:gridCol w="7286676"/>
              </a:tblGrid>
              <a:tr h="578647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4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Monotype Corsiva" pitchFamily="66" charset="0"/>
                          <a:ea typeface="+mn-ea"/>
                          <a:cs typeface="+mn-cs"/>
                        </a:rPr>
                        <a:t>        Урок Экологии  </a:t>
                      </a:r>
                      <a:r>
                        <a:rPr kumimoji="0" lang="ru-RU" sz="3200" b="1" kern="1200" dirty="0" smtClean="0">
                          <a:solidFill>
                            <a:srgbClr val="FF0000"/>
                          </a:solidFill>
                          <a:effectLst/>
                          <a:latin typeface="Monotype Corsiva" pitchFamily="66" charset="0"/>
                          <a:ea typeface="+mn-ea"/>
                          <a:cs typeface="+mn-cs"/>
                        </a:rPr>
                        <a:t>«Скажем,  мусору - нет»</a:t>
                      </a:r>
                      <a:endParaRPr kumimoji="0" lang="ru-RU" sz="2400" b="1" kern="1200" dirty="0" smtClean="0">
                        <a:solidFill>
                          <a:srgbClr val="FF0000"/>
                        </a:solidFill>
                        <a:effectLst/>
                        <a:latin typeface="Monotype Corsiva" pitchFamily="66" charset="0"/>
                        <a:ea typeface="+mn-ea"/>
                        <a:cs typeface="+mn-cs"/>
                      </a:endParaRPr>
                    </a:p>
                    <a:p>
                      <a:pPr marL="0" algn="l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kumimoji="0" lang="ru-RU" sz="2400" b="1" kern="1200" dirty="0">
                        <a:solidFill>
                          <a:srgbClr val="7030A0"/>
                        </a:solidFill>
                        <a:effectLst/>
                        <a:latin typeface="Monotype Corsiva" pitchFamily="66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2357430"/>
            <a:ext cx="2171424" cy="1571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0" y="1142984"/>
            <a:ext cx="1859131" cy="1571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28596" y="3286124"/>
            <a:ext cx="1643042" cy="16071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5918" y="1571612"/>
            <a:ext cx="1419057" cy="1486730"/>
          </a:xfrm>
          <a:prstGeom prst="rect">
            <a:avLst/>
          </a:prstGeom>
          <a:ln>
            <a:noFill/>
          </a:ln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9586" y="2065008"/>
            <a:ext cx="906229" cy="679672"/>
          </a:xfrm>
          <a:prstGeom prst="rect">
            <a:avLst/>
          </a:prstGeom>
          <a:ln>
            <a:solidFill>
              <a:schemeClr val="accent3">
                <a:lumMod val="50000"/>
              </a:schemeClr>
            </a:solidFill>
          </a:ln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10" cstate="print"/>
          <a:srcRect l="3802" t="2990" r="3038" b="4325"/>
          <a:stretch>
            <a:fillRect/>
          </a:stretch>
        </p:blipFill>
        <p:spPr bwMode="auto">
          <a:xfrm>
            <a:off x="5715008" y="4357694"/>
            <a:ext cx="3210101" cy="2143140"/>
          </a:xfrm>
          <a:prstGeom prst="rect">
            <a:avLst/>
          </a:prstGeom>
          <a:noFill/>
          <a:ln w="9525">
            <a:solidFill>
              <a:schemeClr val="accent3">
                <a:lumMod val="50000"/>
              </a:schemeClr>
            </a:solidFill>
            <a:miter lim="800000"/>
            <a:headEnd/>
            <a:tailEnd/>
          </a:ln>
          <a:effec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3214678" y="1357298"/>
            <a:ext cx="4587246" cy="2857520"/>
          </a:xfrm>
          <a:prstGeom prst="rect">
            <a:avLst/>
          </a:prstGeom>
          <a:noFill/>
          <a:ln w="9525">
            <a:solidFill>
              <a:schemeClr val="accent3">
                <a:lumMod val="50000"/>
              </a:schemeClr>
            </a:solidFill>
            <a:miter lim="800000"/>
            <a:headEnd/>
            <a:tailEnd/>
          </a:ln>
          <a:effectLst/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12" cstate="print"/>
          <a:srcRect l="15901" t="7067" r="13536" b="4591"/>
          <a:stretch>
            <a:fillRect/>
          </a:stretch>
        </p:blipFill>
        <p:spPr bwMode="auto">
          <a:xfrm>
            <a:off x="2179824" y="4286256"/>
            <a:ext cx="3320870" cy="2234701"/>
          </a:xfrm>
          <a:prstGeom prst="rect">
            <a:avLst/>
          </a:prstGeom>
          <a:noFill/>
          <a:ln w="9525">
            <a:solidFill>
              <a:schemeClr val="accent3">
                <a:lumMod val="50000"/>
              </a:schemeClr>
            </a:solidFill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 rot="900261">
            <a:off x="675873" y="4629168"/>
            <a:ext cx="1742408" cy="14589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>
    <p:split/>
    <p:sndAc>
      <p:stSnd>
        <p:snd r:embed="rId3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215074" y="857232"/>
            <a:ext cx="500066" cy="142876"/>
          </a:xfrm>
        </p:spPr>
        <p:txBody>
          <a:bodyPr>
            <a:normAutofit fontScale="90000"/>
          </a:bodyPr>
          <a:lstStyle/>
          <a:p>
            <a:r>
              <a:rPr lang="ru-RU" sz="800" dirty="0" smtClean="0"/>
              <a:t>г</a:t>
            </a:r>
            <a:endParaRPr lang="ru-RU" sz="8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1500174"/>
            <a:ext cx="9144000" cy="5357826"/>
          </a:xfrm>
        </p:spPr>
        <p:txBody>
          <a:bodyPr>
            <a:normAutofit/>
          </a:bodyPr>
          <a:lstStyle/>
          <a:p>
            <a:r>
              <a:rPr lang="ru-RU" sz="800" dirty="0" smtClean="0"/>
              <a:t> </a:t>
            </a:r>
          </a:p>
          <a:p>
            <a:r>
              <a:rPr lang="ru-RU" sz="800" dirty="0" smtClean="0"/>
              <a:t> </a:t>
            </a:r>
          </a:p>
          <a:p>
            <a:r>
              <a:rPr lang="ru-RU" sz="800" dirty="0" smtClean="0"/>
              <a:t> </a:t>
            </a:r>
          </a:p>
          <a:p>
            <a:r>
              <a:rPr lang="ru-RU" sz="800" dirty="0" smtClean="0"/>
              <a:t> </a:t>
            </a:r>
          </a:p>
          <a:p>
            <a:r>
              <a:rPr lang="ru-RU" sz="800" dirty="0" smtClean="0"/>
              <a:t> </a:t>
            </a:r>
          </a:p>
          <a:p>
            <a:r>
              <a:rPr lang="ru-RU" sz="800" dirty="0" smtClean="0"/>
              <a:t> </a:t>
            </a:r>
          </a:p>
          <a:p>
            <a:r>
              <a:rPr lang="ru-RU" sz="800" dirty="0" smtClean="0"/>
              <a:t> </a:t>
            </a:r>
          </a:p>
          <a:p>
            <a:r>
              <a:rPr lang="ru-RU" sz="800" dirty="0" smtClean="0"/>
              <a:t> </a:t>
            </a:r>
          </a:p>
          <a:p>
            <a:r>
              <a:rPr lang="ru-RU" sz="800" dirty="0" smtClean="0"/>
              <a:t> </a:t>
            </a:r>
          </a:p>
          <a:p>
            <a:endParaRPr lang="ru-RU" sz="800" dirty="0"/>
          </a:p>
        </p:txBody>
      </p:sp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5141814">
            <a:off x="4298704" y="-4185374"/>
            <a:ext cx="860200" cy="964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aphicFrame>
        <p:nvGraphicFramePr>
          <p:cNvPr id="10" name="Таблица 9"/>
          <p:cNvGraphicFramePr>
            <a:graphicFrameLocks noGrp="1"/>
          </p:cNvGraphicFramePr>
          <p:nvPr/>
        </p:nvGraphicFramePr>
        <p:xfrm>
          <a:off x="2786050" y="3571876"/>
          <a:ext cx="500066" cy="285752"/>
        </p:xfrm>
        <a:graphic>
          <a:graphicData uri="http://schemas.openxmlformats.org/drawingml/2006/table">
            <a:tbl>
              <a:tblPr>
                <a:tableStyleId>{775DCB02-9BB8-47FD-8907-85C794F793BA}</a:tableStyleId>
              </a:tblPr>
              <a:tblGrid>
                <a:gridCol w="500066"/>
              </a:tblGrid>
              <a:tr h="28575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kern="1200" dirty="0" smtClean="0"/>
                        <a:t>       </a:t>
                      </a:r>
                      <a:endParaRPr lang="ru-RU" sz="1600" b="1" i="1" kern="1200" dirty="0">
                        <a:solidFill>
                          <a:srgbClr val="00B050"/>
                        </a:solidFill>
                        <a:latin typeface="Segoe Print" pitchFamily="2" charset="0"/>
                        <a:ea typeface="+mn-ea"/>
                        <a:cs typeface="Angsana New" pitchFamily="18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</a:lnL>
                    <a:lnR w="12700" cap="flat" cmpd="sng" algn="ctr">
                      <a:noFill/>
                      <a:prstDash val="solid"/>
                    </a:lnR>
                    <a:lnT w="12700" cap="flat" cmpd="sng" algn="ctr">
                      <a:noFill/>
                      <a:prstDash val="solid"/>
                    </a:lnT>
                  </a:tcPr>
                </a:tc>
              </a:tr>
            </a:tbl>
          </a:graphicData>
        </a:graphic>
      </p:graphicFrame>
      <p:graphicFrame>
        <p:nvGraphicFramePr>
          <p:cNvPr id="11" name="Таблица 10"/>
          <p:cNvGraphicFramePr>
            <a:graphicFrameLocks noGrp="1"/>
          </p:cNvGraphicFramePr>
          <p:nvPr/>
        </p:nvGraphicFramePr>
        <p:xfrm>
          <a:off x="6357950" y="3500439"/>
          <a:ext cx="714380" cy="500065"/>
        </p:xfrm>
        <a:graphic>
          <a:graphicData uri="http://schemas.openxmlformats.org/drawingml/2006/table">
            <a:tbl>
              <a:tblPr>
                <a:tableStyleId>{69C7853C-536D-4A76-A0AE-DD22124D55A5}</a:tableStyleId>
              </a:tblPr>
              <a:tblGrid>
                <a:gridCol w="714380"/>
              </a:tblGrid>
              <a:tr h="50006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b="1" i="1" kern="1200" dirty="0" smtClean="0">
                        <a:solidFill>
                          <a:srgbClr val="00B050"/>
                        </a:solidFill>
                        <a:latin typeface="Segoe Print" pitchFamily="2" charset="0"/>
                        <a:ea typeface="+mn-ea"/>
                        <a:cs typeface="Angsana New" pitchFamily="18" charset="-34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graphicFrame>
        <p:nvGraphicFramePr>
          <p:cNvPr id="12" name="Таблица 11"/>
          <p:cNvGraphicFramePr>
            <a:graphicFrameLocks noGrp="1"/>
          </p:cNvGraphicFramePr>
          <p:nvPr/>
        </p:nvGraphicFramePr>
        <p:xfrm>
          <a:off x="4572000" y="2928934"/>
          <a:ext cx="1714512" cy="1071570"/>
        </p:xfrm>
        <a:graphic>
          <a:graphicData uri="http://schemas.openxmlformats.org/drawingml/2006/table">
            <a:tbl>
              <a:tblPr>
                <a:tableStyleId>{35758FB7-9AC5-4552-8A53-C91805E547FA}</a:tableStyleId>
              </a:tblPr>
              <a:tblGrid>
                <a:gridCol w="1714512"/>
              </a:tblGrid>
              <a:tr h="1071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graphicFrame>
        <p:nvGraphicFramePr>
          <p:cNvPr id="16" name="Таблица 15"/>
          <p:cNvGraphicFramePr>
            <a:graphicFrameLocks noGrp="1"/>
          </p:cNvGraphicFramePr>
          <p:nvPr/>
        </p:nvGraphicFramePr>
        <p:xfrm>
          <a:off x="1714480" y="714356"/>
          <a:ext cx="7286676" cy="6000792"/>
        </p:xfrm>
        <a:graphic>
          <a:graphicData uri="http://schemas.openxmlformats.org/drawingml/2006/table">
            <a:tbl>
              <a:tblPr>
                <a:tableStyleId>{69C7853C-536D-4A76-A0AE-DD22124D55A5}</a:tableStyleId>
              </a:tblPr>
              <a:tblGrid>
                <a:gridCol w="7286676"/>
              </a:tblGrid>
              <a:tr h="6000792">
                <a:tc>
                  <a:txBody>
                    <a:bodyPr/>
                    <a:lstStyle/>
                    <a:p>
                      <a:pPr marL="0" algn="l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kumimoji="0" lang="ru-RU" sz="24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Monotype Corsiva" pitchFamily="66" charset="0"/>
                          <a:ea typeface="+mn-ea"/>
                          <a:cs typeface="+mn-cs"/>
                        </a:rPr>
                        <a:t>              Проект  </a:t>
                      </a:r>
                      <a:r>
                        <a:rPr kumimoji="0" lang="ru-RU" sz="3200" b="1" kern="1200" dirty="0" smtClean="0">
                          <a:solidFill>
                            <a:srgbClr val="FF0000"/>
                          </a:solidFill>
                          <a:effectLst/>
                          <a:latin typeface="Monotype Corsiva" pitchFamily="66" charset="0"/>
                          <a:ea typeface="+mn-ea"/>
                          <a:cs typeface="+mn-cs"/>
                        </a:rPr>
                        <a:t>«Сортируем  мусор»</a:t>
                      </a:r>
                      <a:endParaRPr kumimoji="0" lang="ru-RU" sz="3600" b="1" kern="1200" dirty="0">
                        <a:solidFill>
                          <a:srgbClr val="FF0000"/>
                        </a:solidFill>
                        <a:effectLst/>
                        <a:latin typeface="Monotype Corsiva" pitchFamily="66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pic>
        <p:nvPicPr>
          <p:cNvPr id="2050" name="Picture 2" descr="E:\Camera 10.01-2021\Новая папка\IMG_20210119_142737_559.jpg"/>
          <p:cNvPicPr>
            <a:picLocks noChangeAspect="1" noChangeArrowheads="1"/>
          </p:cNvPicPr>
          <p:nvPr/>
        </p:nvPicPr>
        <p:blipFill>
          <a:blip r:embed="rId5" cstate="print"/>
          <a:srcRect t="12500" b="5208"/>
          <a:stretch>
            <a:fillRect/>
          </a:stretch>
        </p:blipFill>
        <p:spPr bwMode="auto">
          <a:xfrm>
            <a:off x="5214942" y="4429132"/>
            <a:ext cx="2928958" cy="2071702"/>
          </a:xfrm>
          <a:prstGeom prst="rect">
            <a:avLst/>
          </a:prstGeom>
          <a:noFill/>
          <a:ln>
            <a:solidFill>
              <a:schemeClr val="accent3">
                <a:lumMod val="50000"/>
              </a:schemeClr>
            </a:solidFill>
          </a:ln>
        </p:spPr>
      </p:pic>
      <p:pic>
        <p:nvPicPr>
          <p:cNvPr id="2051" name="Picture 3" descr="E:\Camera 10.01-2021\Новая папка\IMG_20210119_125044_217.jpg"/>
          <p:cNvPicPr>
            <a:picLocks noChangeAspect="1" noChangeArrowheads="1"/>
          </p:cNvPicPr>
          <p:nvPr/>
        </p:nvPicPr>
        <p:blipFill>
          <a:blip r:embed="rId6" cstate="print"/>
          <a:srcRect t="8063"/>
          <a:stretch>
            <a:fillRect/>
          </a:stretch>
        </p:blipFill>
        <p:spPr bwMode="auto">
          <a:xfrm>
            <a:off x="2285984" y="3857628"/>
            <a:ext cx="2069701" cy="2714644"/>
          </a:xfrm>
          <a:prstGeom prst="rect">
            <a:avLst/>
          </a:prstGeom>
          <a:noFill/>
          <a:ln>
            <a:solidFill>
              <a:schemeClr val="accent3">
                <a:lumMod val="50000"/>
              </a:schemeClr>
            </a:solidFill>
          </a:ln>
        </p:spPr>
      </p:pic>
      <p:pic>
        <p:nvPicPr>
          <p:cNvPr id="30722" name="Picture 2" descr="E:\март\IMG_20210303_090841_599.jpg"/>
          <p:cNvPicPr>
            <a:picLocks noChangeAspect="1" noChangeArrowheads="1"/>
          </p:cNvPicPr>
          <p:nvPr/>
        </p:nvPicPr>
        <p:blipFill>
          <a:blip r:embed="rId7" cstate="print"/>
          <a:srcRect l="10416" t="5208" b="5208"/>
          <a:stretch>
            <a:fillRect/>
          </a:stretch>
        </p:blipFill>
        <p:spPr bwMode="auto">
          <a:xfrm>
            <a:off x="5214942" y="1285860"/>
            <a:ext cx="1500197" cy="2933730"/>
          </a:xfrm>
          <a:prstGeom prst="rect">
            <a:avLst/>
          </a:prstGeom>
          <a:noFill/>
          <a:ln>
            <a:solidFill>
              <a:schemeClr val="accent3">
                <a:lumMod val="50000"/>
              </a:schemeClr>
            </a:solidFill>
          </a:ln>
        </p:spPr>
      </p:pic>
      <p:pic>
        <p:nvPicPr>
          <p:cNvPr id="30723" name="Picture 3" descr="E:\март\IMG_20210303_090740_355.jpg"/>
          <p:cNvPicPr>
            <a:picLocks noChangeAspect="1" noChangeArrowheads="1"/>
          </p:cNvPicPr>
          <p:nvPr/>
        </p:nvPicPr>
        <p:blipFill>
          <a:blip r:embed="rId8" cstate="print"/>
          <a:srcRect t="22916" b="9375"/>
          <a:stretch>
            <a:fillRect/>
          </a:stretch>
        </p:blipFill>
        <p:spPr bwMode="auto">
          <a:xfrm>
            <a:off x="6858016" y="1500174"/>
            <a:ext cx="2000264" cy="2708710"/>
          </a:xfrm>
          <a:prstGeom prst="rect">
            <a:avLst/>
          </a:prstGeom>
          <a:noFill/>
          <a:ln>
            <a:solidFill>
              <a:schemeClr val="accent3">
                <a:lumMod val="50000"/>
              </a:schemeClr>
            </a:solidFill>
          </a:ln>
        </p:spPr>
      </p:pic>
      <p:pic>
        <p:nvPicPr>
          <p:cNvPr id="21" name="Picture 2" descr="E:\март\IMG_20210224_170040_5.jpg"/>
          <p:cNvPicPr>
            <a:picLocks noChangeAspect="1" noChangeArrowheads="1"/>
          </p:cNvPicPr>
          <p:nvPr/>
        </p:nvPicPr>
        <p:blipFill>
          <a:blip r:embed="rId9" cstate="print"/>
          <a:srcRect l="16406" t="7812" r="23437" b="9375"/>
          <a:stretch>
            <a:fillRect/>
          </a:stretch>
        </p:blipFill>
        <p:spPr bwMode="auto">
          <a:xfrm>
            <a:off x="2214546" y="1285860"/>
            <a:ext cx="2714644" cy="2433094"/>
          </a:xfrm>
          <a:prstGeom prst="rect">
            <a:avLst/>
          </a:prstGeom>
          <a:noFill/>
          <a:ln>
            <a:solidFill>
              <a:schemeClr val="accent2">
                <a:lumMod val="75000"/>
              </a:schemeClr>
            </a:solidFill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 rot="2757421">
            <a:off x="482695" y="4575814"/>
            <a:ext cx="1670421" cy="15951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428596" y="3286124"/>
            <a:ext cx="1643042" cy="16071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 rot="20566185">
            <a:off x="142844" y="2214554"/>
            <a:ext cx="2171424" cy="1571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357158" y="928670"/>
            <a:ext cx="1859131" cy="1571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>
    <p:split/>
    <p:sndAc>
      <p:stSnd>
        <p:snd r:embed="rId3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4" cstate="print"/>
          <a:srcRect b="24001"/>
          <a:stretch>
            <a:fillRect/>
          </a:stretch>
        </p:blipFill>
        <p:spPr bwMode="auto">
          <a:xfrm rot="10800000">
            <a:off x="4500560" y="5376969"/>
            <a:ext cx="2143141" cy="14810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215074" y="857232"/>
            <a:ext cx="500066" cy="142876"/>
          </a:xfrm>
        </p:spPr>
        <p:txBody>
          <a:bodyPr>
            <a:normAutofit fontScale="90000"/>
          </a:bodyPr>
          <a:lstStyle/>
          <a:p>
            <a:r>
              <a:rPr lang="ru-RU" sz="800" dirty="0" smtClean="0"/>
              <a:t>г</a:t>
            </a:r>
            <a:endParaRPr lang="ru-RU" sz="8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1500174"/>
            <a:ext cx="9144000" cy="5357826"/>
          </a:xfrm>
        </p:spPr>
        <p:txBody>
          <a:bodyPr>
            <a:normAutofit/>
          </a:bodyPr>
          <a:lstStyle/>
          <a:p>
            <a:r>
              <a:rPr lang="ru-RU" sz="800" dirty="0" smtClean="0"/>
              <a:t> </a:t>
            </a:r>
          </a:p>
          <a:p>
            <a:r>
              <a:rPr lang="ru-RU" sz="800" dirty="0" smtClean="0"/>
              <a:t> </a:t>
            </a:r>
          </a:p>
          <a:p>
            <a:r>
              <a:rPr lang="ru-RU" sz="800" dirty="0" smtClean="0"/>
              <a:t> </a:t>
            </a:r>
          </a:p>
          <a:p>
            <a:r>
              <a:rPr lang="ru-RU" sz="800" dirty="0" smtClean="0"/>
              <a:t> </a:t>
            </a:r>
          </a:p>
          <a:p>
            <a:r>
              <a:rPr lang="ru-RU" sz="800" dirty="0" smtClean="0"/>
              <a:t> </a:t>
            </a:r>
          </a:p>
          <a:p>
            <a:r>
              <a:rPr lang="ru-RU" sz="800" dirty="0" smtClean="0"/>
              <a:t> </a:t>
            </a:r>
          </a:p>
          <a:p>
            <a:r>
              <a:rPr lang="ru-RU" sz="800" dirty="0" smtClean="0"/>
              <a:t> </a:t>
            </a:r>
          </a:p>
          <a:p>
            <a:r>
              <a:rPr lang="ru-RU" sz="800" dirty="0" smtClean="0"/>
              <a:t> </a:t>
            </a:r>
          </a:p>
          <a:p>
            <a:r>
              <a:rPr lang="ru-RU" sz="800" dirty="0" smtClean="0"/>
              <a:t> </a:t>
            </a:r>
          </a:p>
          <a:p>
            <a:endParaRPr lang="ru-RU" sz="800" dirty="0"/>
          </a:p>
        </p:txBody>
      </p:sp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5141814">
            <a:off x="4096087" y="-4037958"/>
            <a:ext cx="1287620" cy="964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aphicFrame>
        <p:nvGraphicFramePr>
          <p:cNvPr id="10" name="Таблица 9"/>
          <p:cNvGraphicFramePr>
            <a:graphicFrameLocks noGrp="1"/>
          </p:cNvGraphicFramePr>
          <p:nvPr/>
        </p:nvGraphicFramePr>
        <p:xfrm>
          <a:off x="7072330" y="3571877"/>
          <a:ext cx="1857388" cy="500065"/>
        </p:xfrm>
        <a:graphic>
          <a:graphicData uri="http://schemas.openxmlformats.org/drawingml/2006/table">
            <a:tbl>
              <a:tblPr>
                <a:tableStyleId>{284E427A-3D55-4303-BF80-6455036E1DE7}</a:tableStyleId>
              </a:tblPr>
              <a:tblGrid>
                <a:gridCol w="1857388"/>
              </a:tblGrid>
              <a:tr h="50006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400" kern="1200" dirty="0" smtClean="0"/>
                        <a:t>Родители</a:t>
                      </a:r>
                      <a:endParaRPr kumimoji="0" lang="ru-RU" sz="2400" b="1" i="1" kern="1200" dirty="0" smtClean="0">
                        <a:solidFill>
                          <a:srgbClr val="FF0000"/>
                        </a:solidFill>
                        <a:latin typeface="+mn-lt"/>
                        <a:ea typeface="Microsoft YaHei" pitchFamily="34" charset="-122"/>
                        <a:cs typeface="+mn-cs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graphicFrame>
        <p:nvGraphicFramePr>
          <p:cNvPr id="11" name="Таблица 10"/>
          <p:cNvGraphicFramePr>
            <a:graphicFrameLocks noGrp="1"/>
          </p:cNvGraphicFramePr>
          <p:nvPr/>
        </p:nvGraphicFramePr>
        <p:xfrm>
          <a:off x="4786314" y="4286256"/>
          <a:ext cx="4214809" cy="571504"/>
        </p:xfrm>
        <a:graphic>
          <a:graphicData uri="http://schemas.openxmlformats.org/drawingml/2006/table">
            <a:tbl>
              <a:tblPr>
                <a:tableStyleId>{284E427A-3D55-4303-BF80-6455036E1DE7}</a:tableStyleId>
              </a:tblPr>
              <a:tblGrid>
                <a:gridCol w="4214809"/>
              </a:tblGrid>
              <a:tr h="57150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400" kern="1200" dirty="0" smtClean="0"/>
                        <a:t>  Социальные партнёры</a:t>
                      </a:r>
                      <a:endParaRPr kumimoji="0" lang="ru-RU" sz="2400" b="1" i="1" kern="1200" dirty="0" smtClean="0">
                        <a:solidFill>
                          <a:srgbClr val="FFFF00"/>
                        </a:solidFill>
                        <a:latin typeface="+mn-lt"/>
                        <a:ea typeface="Microsoft YaHei" pitchFamily="34" charset="-122"/>
                        <a:cs typeface="+mn-cs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graphicFrame>
        <p:nvGraphicFramePr>
          <p:cNvPr id="12" name="Таблица 11"/>
          <p:cNvGraphicFramePr>
            <a:graphicFrameLocks noGrp="1"/>
          </p:cNvGraphicFramePr>
          <p:nvPr/>
        </p:nvGraphicFramePr>
        <p:xfrm>
          <a:off x="2143108" y="2714620"/>
          <a:ext cx="6786610" cy="500066"/>
        </p:xfrm>
        <a:graphic>
          <a:graphicData uri="http://schemas.openxmlformats.org/drawingml/2006/table">
            <a:tbl>
              <a:tblPr>
                <a:tableStyleId>{284E427A-3D55-4303-BF80-6455036E1DE7}</a:tableStyleId>
              </a:tblPr>
              <a:tblGrid>
                <a:gridCol w="6786610"/>
              </a:tblGrid>
              <a:tr h="50006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/>
                        <a:t> </a:t>
                      </a:r>
                      <a:r>
                        <a:rPr kumimoji="0" lang="ru-RU" sz="2400" kern="1200" dirty="0" smtClean="0"/>
                        <a:t>Педагоги и специалисты детского сада</a:t>
                      </a:r>
                      <a:endParaRPr kumimoji="0" lang="ru-RU" sz="2400" b="1" i="1" kern="1200" dirty="0" smtClean="0">
                        <a:solidFill>
                          <a:srgbClr val="BA06A0"/>
                        </a:solidFill>
                        <a:latin typeface="+mn-lt"/>
                        <a:ea typeface="Microsoft YaHei" pitchFamily="34" charset="-122"/>
                        <a:cs typeface="+mn-cs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graphicFrame>
        <p:nvGraphicFramePr>
          <p:cNvPr id="16" name="Таблица 15"/>
          <p:cNvGraphicFramePr>
            <a:graphicFrameLocks noGrp="1"/>
          </p:cNvGraphicFramePr>
          <p:nvPr/>
        </p:nvGraphicFramePr>
        <p:xfrm>
          <a:off x="6286512" y="2000241"/>
          <a:ext cx="2643206" cy="500065"/>
        </p:xfrm>
        <a:graphic>
          <a:graphicData uri="http://schemas.openxmlformats.org/drawingml/2006/table">
            <a:tbl>
              <a:tblPr>
                <a:tableStyleId>{284E427A-3D55-4303-BF80-6455036E1DE7}</a:tableStyleId>
              </a:tblPr>
              <a:tblGrid>
                <a:gridCol w="2643206"/>
              </a:tblGrid>
              <a:tr h="50006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/>
                        <a:t> </a:t>
                      </a:r>
                      <a:r>
                        <a:rPr lang="ru-RU" sz="2400" b="0" i="0" kern="1200" dirty="0" smtClean="0">
                          <a:solidFill>
                            <a:schemeClr val="tx1"/>
                          </a:solidFill>
                          <a:latin typeface="+mn-lt"/>
                          <a:ea typeface="Microsoft YaHei" pitchFamily="34" charset="-122"/>
                          <a:cs typeface="+mn-cs"/>
                        </a:rPr>
                        <a:t>Дети  груп</a:t>
                      </a:r>
                      <a:r>
                        <a:rPr kumimoji="0" lang="ru-RU" sz="2400" b="0" i="0" kern="1200" dirty="0" smtClean="0">
                          <a:solidFill>
                            <a:schemeClr val="tx1"/>
                          </a:solidFill>
                          <a:latin typeface="+mn-lt"/>
                          <a:ea typeface="Microsoft YaHei" pitchFamily="34" charset="-122"/>
                          <a:cs typeface="+mn-cs"/>
                        </a:rPr>
                        <a:t>пы</a:t>
                      </a: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286512" y="5198062"/>
            <a:ext cx="2367952" cy="165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0" y="3071810"/>
            <a:ext cx="2112649" cy="178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 rot="545959">
            <a:off x="862257" y="4357144"/>
            <a:ext cx="1961202" cy="20265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0" y="1785926"/>
            <a:ext cx="1928826" cy="131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4" name="Прямоугольник 13"/>
          <p:cNvSpPr/>
          <p:nvPr/>
        </p:nvSpPr>
        <p:spPr>
          <a:xfrm>
            <a:off x="3428992" y="1142984"/>
            <a:ext cx="5500726" cy="584775"/>
          </a:xfrm>
          <a:prstGeom prst="rect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800" b="1" i="1" dirty="0" smtClean="0">
                <a:solidFill>
                  <a:srgbClr val="C00000"/>
                </a:solidFill>
                <a:ea typeface="Microsoft YaHei" pitchFamily="34" charset="-122"/>
              </a:rPr>
              <a:t>   </a:t>
            </a:r>
            <a:r>
              <a:rPr lang="ru-RU" sz="3200" b="1" dirty="0" smtClean="0">
                <a:solidFill>
                  <a:srgbClr val="C00000"/>
                </a:solidFill>
                <a:ea typeface="Microsoft YaHei" pitchFamily="34" charset="-122"/>
              </a:rPr>
              <a:t>Участники проекта:</a:t>
            </a:r>
          </a:p>
        </p:txBody>
      </p:sp>
      <p:pic>
        <p:nvPicPr>
          <p:cNvPr id="59" name="Picture 5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786050" y="5072074"/>
            <a:ext cx="1928826" cy="14578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>
    <p:split/>
    <p:sndAc>
      <p:stSnd>
        <p:snd r:embed="rId3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215074" y="857232"/>
            <a:ext cx="500066" cy="142876"/>
          </a:xfrm>
        </p:spPr>
        <p:txBody>
          <a:bodyPr>
            <a:normAutofit fontScale="90000"/>
          </a:bodyPr>
          <a:lstStyle/>
          <a:p>
            <a:r>
              <a:rPr lang="ru-RU" sz="800" dirty="0" smtClean="0"/>
              <a:t>г</a:t>
            </a:r>
            <a:endParaRPr lang="ru-RU" sz="8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1500174"/>
            <a:ext cx="9144000" cy="5357826"/>
          </a:xfrm>
        </p:spPr>
        <p:txBody>
          <a:bodyPr>
            <a:normAutofit/>
          </a:bodyPr>
          <a:lstStyle/>
          <a:p>
            <a:r>
              <a:rPr lang="ru-RU" sz="800" dirty="0" smtClean="0"/>
              <a:t> </a:t>
            </a:r>
          </a:p>
          <a:p>
            <a:r>
              <a:rPr lang="ru-RU" sz="800" dirty="0" smtClean="0"/>
              <a:t> </a:t>
            </a:r>
          </a:p>
          <a:p>
            <a:r>
              <a:rPr lang="ru-RU" sz="800" dirty="0" smtClean="0"/>
              <a:t> </a:t>
            </a:r>
          </a:p>
          <a:p>
            <a:r>
              <a:rPr lang="ru-RU" sz="800" dirty="0" smtClean="0"/>
              <a:t> </a:t>
            </a:r>
          </a:p>
          <a:p>
            <a:r>
              <a:rPr lang="ru-RU" sz="800" dirty="0" smtClean="0"/>
              <a:t> </a:t>
            </a:r>
          </a:p>
          <a:p>
            <a:r>
              <a:rPr lang="ru-RU" sz="800" dirty="0" smtClean="0"/>
              <a:t> </a:t>
            </a:r>
          </a:p>
          <a:p>
            <a:r>
              <a:rPr lang="ru-RU" sz="800" dirty="0" smtClean="0"/>
              <a:t> </a:t>
            </a:r>
          </a:p>
          <a:p>
            <a:r>
              <a:rPr lang="ru-RU" sz="800" dirty="0" smtClean="0"/>
              <a:t> </a:t>
            </a:r>
          </a:p>
          <a:p>
            <a:r>
              <a:rPr lang="ru-RU" sz="800" dirty="0" smtClean="0"/>
              <a:t> </a:t>
            </a:r>
          </a:p>
          <a:p>
            <a:endParaRPr lang="ru-RU" sz="800" dirty="0"/>
          </a:p>
        </p:txBody>
      </p:sp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5141814">
            <a:off x="4298704" y="-4185374"/>
            <a:ext cx="860200" cy="964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aphicFrame>
        <p:nvGraphicFramePr>
          <p:cNvPr id="10" name="Таблица 9"/>
          <p:cNvGraphicFramePr>
            <a:graphicFrameLocks noGrp="1"/>
          </p:cNvGraphicFramePr>
          <p:nvPr/>
        </p:nvGraphicFramePr>
        <p:xfrm>
          <a:off x="2786050" y="3571876"/>
          <a:ext cx="500066" cy="285752"/>
        </p:xfrm>
        <a:graphic>
          <a:graphicData uri="http://schemas.openxmlformats.org/drawingml/2006/table">
            <a:tbl>
              <a:tblPr>
                <a:tableStyleId>{775DCB02-9BB8-47FD-8907-85C794F793BA}</a:tableStyleId>
              </a:tblPr>
              <a:tblGrid>
                <a:gridCol w="500066"/>
              </a:tblGrid>
              <a:tr h="28575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kern="1200" dirty="0" smtClean="0"/>
                        <a:t>       </a:t>
                      </a:r>
                      <a:endParaRPr lang="ru-RU" sz="1600" b="1" i="1" kern="1200" dirty="0">
                        <a:solidFill>
                          <a:srgbClr val="00B050"/>
                        </a:solidFill>
                        <a:latin typeface="Segoe Print" pitchFamily="2" charset="0"/>
                        <a:ea typeface="+mn-ea"/>
                        <a:cs typeface="Angsana New" pitchFamily="18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</a:lnL>
                    <a:lnR w="12700" cap="flat" cmpd="sng" algn="ctr">
                      <a:noFill/>
                      <a:prstDash val="solid"/>
                    </a:lnR>
                    <a:lnT w="12700" cap="flat" cmpd="sng" algn="ctr">
                      <a:noFill/>
                      <a:prstDash val="solid"/>
                    </a:lnT>
                  </a:tcPr>
                </a:tc>
              </a:tr>
            </a:tbl>
          </a:graphicData>
        </a:graphic>
      </p:graphicFrame>
      <p:graphicFrame>
        <p:nvGraphicFramePr>
          <p:cNvPr id="11" name="Таблица 10"/>
          <p:cNvGraphicFramePr>
            <a:graphicFrameLocks noGrp="1"/>
          </p:cNvGraphicFramePr>
          <p:nvPr/>
        </p:nvGraphicFramePr>
        <p:xfrm>
          <a:off x="6357950" y="3500439"/>
          <a:ext cx="714380" cy="500065"/>
        </p:xfrm>
        <a:graphic>
          <a:graphicData uri="http://schemas.openxmlformats.org/drawingml/2006/table">
            <a:tbl>
              <a:tblPr>
                <a:tableStyleId>{69C7853C-536D-4A76-A0AE-DD22124D55A5}</a:tableStyleId>
              </a:tblPr>
              <a:tblGrid>
                <a:gridCol w="714380"/>
              </a:tblGrid>
              <a:tr h="50006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b="1" i="1" kern="1200" dirty="0" smtClean="0">
                        <a:solidFill>
                          <a:srgbClr val="00B050"/>
                        </a:solidFill>
                        <a:latin typeface="Segoe Print" pitchFamily="2" charset="0"/>
                        <a:ea typeface="+mn-ea"/>
                        <a:cs typeface="Angsana New" pitchFamily="18" charset="-34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graphicFrame>
        <p:nvGraphicFramePr>
          <p:cNvPr id="12" name="Таблица 11"/>
          <p:cNvGraphicFramePr>
            <a:graphicFrameLocks noGrp="1"/>
          </p:cNvGraphicFramePr>
          <p:nvPr/>
        </p:nvGraphicFramePr>
        <p:xfrm>
          <a:off x="4572000" y="2928934"/>
          <a:ext cx="1714512" cy="1071570"/>
        </p:xfrm>
        <a:graphic>
          <a:graphicData uri="http://schemas.openxmlformats.org/drawingml/2006/table">
            <a:tbl>
              <a:tblPr>
                <a:tableStyleId>{35758FB7-9AC5-4552-8A53-C91805E547FA}</a:tableStyleId>
              </a:tblPr>
              <a:tblGrid>
                <a:gridCol w="1714512"/>
              </a:tblGrid>
              <a:tr h="1071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graphicFrame>
        <p:nvGraphicFramePr>
          <p:cNvPr id="16" name="Таблица 15"/>
          <p:cNvGraphicFramePr>
            <a:graphicFrameLocks noGrp="1"/>
          </p:cNvGraphicFramePr>
          <p:nvPr/>
        </p:nvGraphicFramePr>
        <p:xfrm>
          <a:off x="2000232" y="857232"/>
          <a:ext cx="7000924" cy="5786478"/>
        </p:xfrm>
        <a:graphic>
          <a:graphicData uri="http://schemas.openxmlformats.org/drawingml/2006/table">
            <a:tbl>
              <a:tblPr>
                <a:tableStyleId>{69C7853C-536D-4A76-A0AE-DD22124D55A5}</a:tableStyleId>
              </a:tblPr>
              <a:tblGrid>
                <a:gridCol w="7000924"/>
              </a:tblGrid>
              <a:tr h="5786478">
                <a:tc>
                  <a:txBody>
                    <a:bodyPr/>
                    <a:lstStyle/>
                    <a:p>
                      <a:pPr marL="0" algn="l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kumimoji="0" lang="ru-RU" sz="24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Monotype Corsiva" pitchFamily="66" charset="0"/>
                          <a:ea typeface="+mn-ea"/>
                          <a:cs typeface="+mn-cs"/>
                        </a:rPr>
                        <a:t>Совместная</a:t>
                      </a:r>
                      <a:r>
                        <a:rPr kumimoji="0" lang="ru-RU" sz="2400" b="1" kern="1200" baseline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Monotype Corsiva" pitchFamily="66" charset="0"/>
                          <a:ea typeface="+mn-ea"/>
                          <a:cs typeface="+mn-cs"/>
                        </a:rPr>
                        <a:t> акция  </a:t>
                      </a:r>
                      <a:r>
                        <a:rPr kumimoji="0" lang="ru-RU" sz="3200" b="1" kern="1200" dirty="0" smtClean="0">
                          <a:solidFill>
                            <a:srgbClr val="FF0000"/>
                          </a:solidFill>
                          <a:effectLst/>
                          <a:latin typeface="Monotype Corsiva" pitchFamily="66" charset="0"/>
                          <a:ea typeface="+mn-ea"/>
                          <a:cs typeface="+mn-cs"/>
                        </a:rPr>
                        <a:t>«Все</a:t>
                      </a:r>
                      <a:r>
                        <a:rPr kumimoji="0" lang="ru-RU" sz="3200" b="1" kern="1200" baseline="0" dirty="0" smtClean="0">
                          <a:solidFill>
                            <a:srgbClr val="FF0000"/>
                          </a:solidFill>
                          <a:effectLst/>
                          <a:latin typeface="Monotype Corsiva" pitchFamily="66" charset="0"/>
                          <a:ea typeface="+mn-ea"/>
                          <a:cs typeface="+mn-cs"/>
                        </a:rPr>
                        <a:t> вместе против мусора</a:t>
                      </a:r>
                      <a:r>
                        <a:rPr kumimoji="0" lang="ru-RU" sz="3200" b="1" kern="1200" dirty="0" smtClean="0">
                          <a:solidFill>
                            <a:srgbClr val="FF0000"/>
                          </a:solidFill>
                          <a:effectLst/>
                          <a:latin typeface="Monotype Corsiva" pitchFamily="66" charset="0"/>
                          <a:ea typeface="+mn-ea"/>
                          <a:cs typeface="+mn-cs"/>
                        </a:rPr>
                        <a:t>»</a:t>
                      </a:r>
                      <a:endParaRPr kumimoji="0" lang="ru-RU" sz="3200" b="1" kern="1200" dirty="0">
                        <a:solidFill>
                          <a:srgbClr val="FF0000"/>
                        </a:solidFill>
                        <a:effectLst/>
                        <a:latin typeface="Monotype Corsiva" pitchFamily="66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graphicFrame>
        <p:nvGraphicFramePr>
          <p:cNvPr id="18" name="Таблица 17"/>
          <p:cNvGraphicFramePr>
            <a:graphicFrameLocks noGrp="1"/>
          </p:cNvGraphicFramePr>
          <p:nvPr/>
        </p:nvGraphicFramePr>
        <p:xfrm>
          <a:off x="2500298" y="1357298"/>
          <a:ext cx="2214578" cy="292895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14578"/>
              </a:tblGrid>
              <a:tr h="2928957">
                <a:tc>
                  <a:txBody>
                    <a:bodyPr/>
                    <a:lstStyle/>
                    <a:p>
                      <a:pPr algn="ctr"/>
                      <a:r>
                        <a:rPr kumimoji="0" lang="ru-RU" sz="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ru-RU" sz="10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Уважаемые родители,   бабушки и дедушки!</a:t>
                      </a:r>
                    </a:p>
                    <a:p>
                      <a:pPr algn="ctr"/>
                      <a:r>
                        <a:rPr kumimoji="0" lang="ru-RU" sz="10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Поддержите нашу инициативу по сортировке и утилизации мусора: </a:t>
                      </a:r>
                    </a:p>
                    <a:p>
                      <a:pPr algn="ctr"/>
                      <a:r>
                        <a:rPr kumimoji="0" lang="ru-RU" sz="1000" b="1" kern="1200" dirty="0" smtClean="0">
                          <a:solidFill>
                            <a:srgbClr val="FFC000"/>
                          </a:solidFill>
                          <a:latin typeface="+mn-lt"/>
                          <a:ea typeface="+mn-ea"/>
                          <a:cs typeface="+mn-cs"/>
                        </a:rPr>
                        <a:t>Все вместе против мусора!!!</a:t>
                      </a:r>
                    </a:p>
                    <a:p>
                      <a:pPr algn="ctr"/>
                      <a:r>
                        <a:rPr kumimoji="0" lang="ru-RU" sz="10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Организуйте вместе с детьми дома место для раздельного сбора бумаги и пластика.</a:t>
                      </a:r>
                    </a:p>
                    <a:p>
                      <a:pPr algn="ctr"/>
                      <a:r>
                        <a:rPr kumimoji="0" lang="ru-RU" sz="1100" b="1" kern="1200" dirty="0" smtClean="0">
                          <a:solidFill>
                            <a:srgbClr val="FF9999"/>
                          </a:solidFill>
                          <a:latin typeface="+mn-lt"/>
                          <a:ea typeface="+mn-ea"/>
                          <a:cs typeface="+mn-cs"/>
                        </a:rPr>
                        <a:t>Берегите природу!!!</a:t>
                      </a:r>
                    </a:p>
                    <a:p>
                      <a:pPr algn="ctr"/>
                      <a:r>
                        <a:rPr kumimoji="0" lang="ru-RU" sz="1100" b="1" kern="1200" dirty="0" smtClean="0">
                          <a:solidFill>
                            <a:srgbClr val="FF9999"/>
                          </a:solidFill>
                          <a:latin typeface="+mn-lt"/>
                          <a:ea typeface="+mn-ea"/>
                          <a:cs typeface="+mn-cs"/>
                        </a:rPr>
                        <a:t>СПАСИБО!</a:t>
                      </a:r>
                    </a:p>
                    <a:p>
                      <a:pPr algn="l"/>
                      <a:r>
                        <a:rPr kumimoji="0" lang="ru-RU" sz="6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kumimoji="0" lang="ru-RU" sz="600" b="1" kern="1200" dirty="0" smtClean="0">
                        <a:solidFill>
                          <a:srgbClr val="FFC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539D53"/>
                    </a:solidFill>
                  </a:tcPr>
                </a:tc>
              </a:tr>
            </a:tbl>
          </a:graphicData>
        </a:graphic>
      </p:graphicFrame>
      <p:pic>
        <p:nvPicPr>
          <p:cNvPr id="19" name="Рисунок 18" descr="https://rbsmi.ru/upload/iblock/690/690a1af74587f57decb771ca5c56fa13.png"/>
          <p:cNvPicPr/>
          <p:nvPr/>
        </p:nvPicPr>
        <p:blipFill>
          <a:blip r:embed="rId5" cstate="print"/>
          <a:srcRect l="25333" t="39243" r="49494" b="10951"/>
          <a:stretch>
            <a:fillRect/>
          </a:stretch>
        </p:blipFill>
        <p:spPr bwMode="auto">
          <a:xfrm>
            <a:off x="2928926" y="3214686"/>
            <a:ext cx="571504" cy="866769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</p:pic>
      <p:pic>
        <p:nvPicPr>
          <p:cNvPr id="20" name="Рисунок 19" descr="https://rbsmi.ru/upload/iblock/690/690a1af74587f57decb771ca5c56fa13.png"/>
          <p:cNvPicPr/>
          <p:nvPr/>
        </p:nvPicPr>
        <p:blipFill>
          <a:blip r:embed="rId6" cstate="print"/>
          <a:srcRect l="73357" t="39436" b="10805"/>
          <a:stretch>
            <a:fillRect/>
          </a:stretch>
        </p:blipFill>
        <p:spPr bwMode="auto">
          <a:xfrm>
            <a:off x="3643306" y="3214686"/>
            <a:ext cx="604835" cy="867721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28595" y="3071810"/>
            <a:ext cx="1825785" cy="178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1" name="Picture 3" descr="E:\март\IMG_20210224_170104_5.jpg"/>
          <p:cNvPicPr>
            <a:picLocks noChangeAspect="1" noChangeArrowheads="1"/>
          </p:cNvPicPr>
          <p:nvPr/>
        </p:nvPicPr>
        <p:blipFill>
          <a:blip r:embed="rId8" cstate="print"/>
          <a:srcRect l="17187" t="10937" r="25000" b="3124"/>
          <a:stretch>
            <a:fillRect/>
          </a:stretch>
        </p:blipFill>
        <p:spPr bwMode="auto">
          <a:xfrm>
            <a:off x="3286116" y="4429132"/>
            <a:ext cx="2519472" cy="2084047"/>
          </a:xfrm>
          <a:prstGeom prst="rect">
            <a:avLst/>
          </a:prstGeom>
          <a:noFill/>
          <a:ln>
            <a:solidFill>
              <a:schemeClr val="accent4">
                <a:lumMod val="75000"/>
              </a:schemeClr>
            </a:solidFill>
          </a:ln>
        </p:spPr>
      </p:pic>
      <p:pic>
        <p:nvPicPr>
          <p:cNvPr id="17" name="Picture 3"/>
          <p:cNvPicPr>
            <a:picLocks noChangeAspect="1" noChangeArrowheads="1"/>
          </p:cNvPicPr>
          <p:nvPr/>
        </p:nvPicPr>
        <p:blipFill>
          <a:blip r:embed="rId9" cstate="print"/>
          <a:srcRect t="7772" r="21867" b="3697"/>
          <a:stretch>
            <a:fillRect/>
          </a:stretch>
        </p:blipFill>
        <p:spPr bwMode="auto">
          <a:xfrm>
            <a:off x="6572264" y="1428736"/>
            <a:ext cx="2259803" cy="2560536"/>
          </a:xfrm>
          <a:prstGeom prst="rect">
            <a:avLst/>
          </a:prstGeom>
          <a:noFill/>
          <a:ln w="28575">
            <a:solidFill>
              <a:schemeClr val="bg1"/>
            </a:solidFill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 rot="19769916">
            <a:off x="271205" y="1982705"/>
            <a:ext cx="2368826" cy="1714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 rot="413253">
            <a:off x="496729" y="4523838"/>
            <a:ext cx="1907214" cy="15969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428596" y="857232"/>
            <a:ext cx="1859131" cy="1571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4" name="Picture 2"/>
          <p:cNvPicPr>
            <a:picLocks noChangeAspect="1" noChangeArrowheads="1"/>
          </p:cNvPicPr>
          <p:nvPr/>
        </p:nvPicPr>
        <p:blipFill>
          <a:blip r:embed="rId13" cstate="print"/>
          <a:srcRect l="10638" r="34082"/>
          <a:stretch>
            <a:fillRect/>
          </a:stretch>
        </p:blipFill>
        <p:spPr bwMode="auto">
          <a:xfrm>
            <a:off x="6572264" y="4286256"/>
            <a:ext cx="1643074" cy="2245618"/>
          </a:xfrm>
          <a:prstGeom prst="rect">
            <a:avLst/>
          </a:prstGeom>
          <a:noFill/>
          <a:ln w="28575">
            <a:solidFill>
              <a:schemeClr val="bg1"/>
            </a:solidFill>
            <a:miter lim="800000"/>
            <a:headEnd/>
            <a:tailEnd/>
          </a:ln>
        </p:spPr>
      </p:pic>
      <p:pic>
        <p:nvPicPr>
          <p:cNvPr id="25" name="Picture 4" descr="G:\11 марта фото\IMG_20190219_091852.jpg"/>
          <p:cNvPicPr>
            <a:picLocks noChangeAspect="1" noChangeArrowheads="1"/>
          </p:cNvPicPr>
          <p:nvPr/>
        </p:nvPicPr>
        <p:blipFill>
          <a:blip r:embed="rId14" cstate="print"/>
          <a:srcRect l="22089" r="34742" b="11644"/>
          <a:stretch>
            <a:fillRect/>
          </a:stretch>
        </p:blipFill>
        <p:spPr bwMode="auto">
          <a:xfrm>
            <a:off x="4857752" y="1643050"/>
            <a:ext cx="1447141" cy="2286016"/>
          </a:xfrm>
          <a:prstGeom prst="rect">
            <a:avLst/>
          </a:prstGeom>
          <a:noFill/>
          <a:ln w="28575">
            <a:solidFill>
              <a:schemeClr val="bg1"/>
            </a:solidFill>
            <a:miter lim="800000"/>
            <a:headEnd/>
            <a:tailEnd/>
          </a:ln>
        </p:spPr>
      </p:pic>
    </p:spTree>
  </p:cSld>
  <p:clrMapOvr>
    <a:masterClrMapping/>
  </p:clrMapOvr>
  <p:transition spd="med">
    <p:split/>
    <p:sndAc>
      <p:stSnd>
        <p:snd r:embed="rId3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4" cstate="print"/>
          <a:srcRect b="19460"/>
          <a:stretch>
            <a:fillRect/>
          </a:stretch>
        </p:blipFill>
        <p:spPr bwMode="auto">
          <a:xfrm rot="2256137">
            <a:off x="4259163" y="687009"/>
            <a:ext cx="1904393" cy="17303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57158" y="1500174"/>
            <a:ext cx="9144000" cy="5357826"/>
          </a:xfrm>
        </p:spPr>
        <p:txBody>
          <a:bodyPr>
            <a:normAutofit/>
          </a:bodyPr>
          <a:lstStyle/>
          <a:p>
            <a:r>
              <a:rPr lang="ru-RU" sz="800" dirty="0" smtClean="0"/>
              <a:t> </a:t>
            </a:r>
          </a:p>
          <a:p>
            <a:r>
              <a:rPr lang="ru-RU" sz="800" dirty="0" smtClean="0"/>
              <a:t> </a:t>
            </a:r>
          </a:p>
          <a:p>
            <a:r>
              <a:rPr lang="ru-RU" sz="800" dirty="0" smtClean="0"/>
              <a:t> </a:t>
            </a:r>
          </a:p>
          <a:p>
            <a:r>
              <a:rPr lang="ru-RU" sz="800" dirty="0" smtClean="0"/>
              <a:t> </a:t>
            </a:r>
          </a:p>
          <a:p>
            <a:r>
              <a:rPr lang="ru-RU" sz="800" dirty="0" smtClean="0"/>
              <a:t> </a:t>
            </a:r>
          </a:p>
          <a:p>
            <a:r>
              <a:rPr lang="ru-RU" sz="800" dirty="0" smtClean="0"/>
              <a:t> </a:t>
            </a:r>
          </a:p>
          <a:p>
            <a:r>
              <a:rPr lang="ru-RU" sz="800" dirty="0" smtClean="0"/>
              <a:t> </a:t>
            </a:r>
          </a:p>
          <a:p>
            <a:r>
              <a:rPr lang="ru-RU" sz="800" dirty="0" smtClean="0"/>
              <a:t> </a:t>
            </a:r>
          </a:p>
          <a:p>
            <a:r>
              <a:rPr lang="ru-RU" sz="800" dirty="0" smtClean="0"/>
              <a:t> </a:t>
            </a:r>
          </a:p>
          <a:p>
            <a:endParaRPr lang="ru-RU" sz="800" dirty="0"/>
          </a:p>
        </p:txBody>
      </p:sp>
      <p:graphicFrame>
        <p:nvGraphicFramePr>
          <p:cNvPr id="16" name="Таблица 15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665733894"/>
              </p:ext>
            </p:extLst>
          </p:nvPr>
        </p:nvGraphicFramePr>
        <p:xfrm>
          <a:off x="2786050" y="2643182"/>
          <a:ext cx="6000792" cy="3500462"/>
        </p:xfrm>
        <a:graphic>
          <a:graphicData uri="http://schemas.openxmlformats.org/drawingml/2006/table">
            <a:tbl>
              <a:tblPr>
                <a:tableStyleId>{69C7853C-536D-4A76-A0AE-DD22124D55A5}</a:tableStyleId>
              </a:tblPr>
              <a:tblGrid>
                <a:gridCol w="6000792"/>
              </a:tblGrid>
              <a:tr h="350046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i="1" kern="1200" cap="small" dirty="0" smtClean="0">
                          <a:solidFill>
                            <a:schemeClr val="tx2"/>
                          </a:solidFill>
                          <a:latin typeface="+mj-lt"/>
                          <a:ea typeface="+mj-ea"/>
                          <a:cs typeface="+mj-cs"/>
                        </a:rPr>
                        <a:t>          Четвёртый маршрут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800" b="1" i="1" kern="1200" cap="small" dirty="0" smtClean="0">
                        <a:solidFill>
                          <a:schemeClr val="tx2"/>
                        </a:solidFill>
                        <a:latin typeface="+mj-lt"/>
                        <a:ea typeface="+mj-ea"/>
                        <a:cs typeface="+mj-cs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05753" y="1196752"/>
            <a:ext cx="2028143" cy="1714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789097">
            <a:off x="244421" y="2404027"/>
            <a:ext cx="1942281" cy="1662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89214" y="4699590"/>
            <a:ext cx="1944682" cy="17500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" name="Picture 5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500298" y="642918"/>
            <a:ext cx="1785950" cy="17469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 rot="5141814">
            <a:off x="4390372" y="-4148482"/>
            <a:ext cx="931436" cy="964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 rot="937826">
            <a:off x="-274365" y="3290823"/>
            <a:ext cx="2972298" cy="20835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3214678" y="3000372"/>
            <a:ext cx="6215106" cy="1071570"/>
          </a:xfrm>
        </p:spPr>
        <p:txBody>
          <a:bodyPr>
            <a:normAutofit fontScale="90000"/>
          </a:bodyPr>
          <a:lstStyle/>
          <a:p>
            <a:r>
              <a:rPr lang="ru-RU" i="1" dirty="0" smtClean="0"/>
              <a:t> </a:t>
            </a:r>
            <a:r>
              <a:rPr lang="ru-RU" sz="3600" b="0" i="1" dirty="0" smtClean="0"/>
              <a:t/>
            </a:r>
            <a:br>
              <a:rPr lang="ru-RU" sz="3600" b="0" i="1" dirty="0" smtClean="0"/>
            </a:br>
            <a:r>
              <a:rPr lang="ru-RU" sz="4000" b="0" i="1" dirty="0" smtClean="0"/>
              <a:t/>
            </a:r>
            <a:br>
              <a:rPr lang="ru-RU" sz="4000" b="0" i="1" dirty="0" smtClean="0"/>
            </a:br>
            <a:endParaRPr lang="ru-RU" sz="4000" i="1" dirty="0"/>
          </a:p>
        </p:txBody>
      </p:sp>
      <p:sp>
        <p:nvSpPr>
          <p:cNvPr id="31745" name="Rectangle 1"/>
          <p:cNvSpPr>
            <a:spLocks noChangeArrowheads="1"/>
          </p:cNvSpPr>
          <p:nvPr/>
        </p:nvSpPr>
        <p:spPr bwMode="auto">
          <a:xfrm>
            <a:off x="2857488" y="2214554"/>
            <a:ext cx="6286512" cy="54476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4400" b="1" i="1" u="none" strike="noStrike" cap="none" normalizeH="0" baseline="0" dirty="0" smtClean="0">
                <a:ln>
                  <a:noFill/>
                </a:ln>
                <a:solidFill>
                  <a:srgbClr val="008000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  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4400" b="1" i="1" dirty="0" smtClean="0">
                <a:solidFill>
                  <a:srgbClr val="008000"/>
                </a:solidFill>
                <a:latin typeface="Calibri"/>
                <a:ea typeface="Times New Roman" pitchFamily="18" charset="0"/>
                <a:cs typeface="Times New Roman" pitchFamily="18" charset="0"/>
              </a:rPr>
              <a:t>         </a:t>
            </a:r>
            <a:r>
              <a:rPr kumimoji="0" lang="ru-RU" sz="3600" b="1" i="1" u="none" strike="noStrike" cap="none" normalizeH="0" baseline="0" dirty="0" smtClean="0">
                <a:ln>
                  <a:noFill/>
                </a:ln>
                <a:solidFill>
                  <a:srgbClr val="008000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«</a:t>
            </a:r>
            <a:r>
              <a:rPr kumimoji="0" lang="ru-RU" sz="3600" b="1" i="1" u="none" strike="noStrike" cap="none" normalizeH="0" baseline="0" dirty="0" smtClean="0">
                <a:ln>
                  <a:noFill/>
                </a:ln>
                <a:solidFill>
                  <a:srgbClr val="008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Сбереги</a:t>
            </a:r>
            <a:r>
              <a:rPr kumimoji="0" lang="ru-RU" sz="3600" b="1" i="1" u="none" strike="noStrike" cap="none" normalizeH="0" dirty="0" smtClean="0">
                <a:ln>
                  <a:noFill/>
                </a:ln>
                <a:solidFill>
                  <a:srgbClr val="008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дерево</a:t>
            </a:r>
            <a:r>
              <a:rPr kumimoji="0" lang="ru-RU" sz="3600" b="1" i="1" u="none" strike="noStrike" cap="none" normalizeH="0" baseline="0" dirty="0" smtClean="0">
                <a:ln>
                  <a:noFill/>
                </a:ln>
                <a:solidFill>
                  <a:srgbClr val="008000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»</a:t>
            </a:r>
            <a:endParaRPr kumimoji="0" lang="ru-RU" sz="4400" b="1" i="1" u="none" strike="noStrike" cap="none" normalizeH="0" baseline="0" dirty="0" smtClean="0">
              <a:ln>
                <a:noFill/>
              </a:ln>
              <a:solidFill>
                <a:srgbClr val="008000"/>
              </a:solidFill>
              <a:effectLst/>
              <a:latin typeface="Calibri"/>
              <a:ea typeface="Times New Roman" pitchFamily="18" charset="0"/>
              <a:cs typeface="Times New Roman" pitchFamily="18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3600" b="1" i="1" dirty="0" smtClean="0"/>
              <a:t>  </a:t>
            </a:r>
            <a:r>
              <a:rPr lang="ru-RU" sz="2800" b="1" i="1" cap="small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Собирай макулатуру,                                                                                                                                   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i="1" cap="small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  И сдавай в приемный пункт               </a:t>
            </a:r>
            <a:br>
              <a:rPr lang="ru-RU" sz="2800" b="1" i="1" cap="small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ru-RU" sz="2800" b="1" i="1" cap="small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  Деревья будут благодарны,                                                                                                       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i="1" cap="small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  Что их люди берегут!</a:t>
            </a:r>
          </a:p>
          <a:p>
            <a:pPr marR="0" lvl="0" indent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800" b="1" i="1" cap="small" dirty="0" smtClean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  <a:p>
            <a:pPr marR="0" lvl="0" indent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800" b="1" i="1" cap="small" dirty="0" smtClean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  <a:p>
            <a:pPr marR="0" lvl="0" indent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800" b="1" i="1" cap="small" dirty="0" smtClean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  <a:p>
            <a:pPr marR="0" lvl="0" indent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800" b="1" i="1" cap="small" dirty="0" smtClean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  <a:p>
            <a:pPr marR="0" lvl="0" indent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800" b="1" i="1" cap="small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 </a:t>
            </a:r>
          </a:p>
        </p:txBody>
      </p:sp>
    </p:spTree>
  </p:cSld>
  <p:clrMapOvr>
    <a:masterClrMapping/>
  </p:clrMapOvr>
  <p:transition spd="med">
    <p:split/>
    <p:sndAc>
      <p:stSnd>
        <p:snd r:embed="rId3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215074" y="857232"/>
            <a:ext cx="500066" cy="142876"/>
          </a:xfrm>
        </p:spPr>
        <p:txBody>
          <a:bodyPr>
            <a:normAutofit fontScale="90000"/>
          </a:bodyPr>
          <a:lstStyle/>
          <a:p>
            <a:r>
              <a:rPr lang="ru-RU" sz="800" dirty="0" smtClean="0"/>
              <a:t>г</a:t>
            </a:r>
            <a:endParaRPr lang="ru-RU" sz="8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1500174"/>
            <a:ext cx="9144000" cy="5357826"/>
          </a:xfrm>
        </p:spPr>
        <p:txBody>
          <a:bodyPr>
            <a:normAutofit/>
          </a:bodyPr>
          <a:lstStyle/>
          <a:p>
            <a:r>
              <a:rPr lang="ru-RU" sz="800" dirty="0" smtClean="0"/>
              <a:t> </a:t>
            </a:r>
          </a:p>
          <a:p>
            <a:r>
              <a:rPr lang="ru-RU" sz="800" dirty="0" smtClean="0"/>
              <a:t> </a:t>
            </a:r>
          </a:p>
          <a:p>
            <a:r>
              <a:rPr lang="ru-RU" sz="800" dirty="0" smtClean="0"/>
              <a:t> </a:t>
            </a:r>
          </a:p>
          <a:p>
            <a:r>
              <a:rPr lang="ru-RU" sz="800" dirty="0" smtClean="0"/>
              <a:t> </a:t>
            </a:r>
          </a:p>
          <a:p>
            <a:r>
              <a:rPr lang="ru-RU" sz="800" dirty="0" smtClean="0"/>
              <a:t> </a:t>
            </a:r>
          </a:p>
          <a:p>
            <a:r>
              <a:rPr lang="ru-RU" sz="800" dirty="0" smtClean="0"/>
              <a:t> </a:t>
            </a:r>
          </a:p>
          <a:p>
            <a:r>
              <a:rPr lang="ru-RU" sz="800" dirty="0" smtClean="0"/>
              <a:t> </a:t>
            </a:r>
          </a:p>
          <a:p>
            <a:r>
              <a:rPr lang="ru-RU" sz="800" dirty="0" smtClean="0"/>
              <a:t> </a:t>
            </a:r>
          </a:p>
          <a:p>
            <a:r>
              <a:rPr lang="ru-RU" sz="800" dirty="0" smtClean="0"/>
              <a:t> </a:t>
            </a:r>
          </a:p>
          <a:p>
            <a:endParaRPr lang="ru-RU" sz="800" dirty="0"/>
          </a:p>
        </p:txBody>
      </p:sp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5141814">
            <a:off x="4298704" y="-4185374"/>
            <a:ext cx="860200" cy="964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aphicFrame>
        <p:nvGraphicFramePr>
          <p:cNvPr id="10" name="Таблица 9"/>
          <p:cNvGraphicFramePr>
            <a:graphicFrameLocks noGrp="1"/>
          </p:cNvGraphicFramePr>
          <p:nvPr/>
        </p:nvGraphicFramePr>
        <p:xfrm>
          <a:off x="2786050" y="3571876"/>
          <a:ext cx="500066" cy="285752"/>
        </p:xfrm>
        <a:graphic>
          <a:graphicData uri="http://schemas.openxmlformats.org/drawingml/2006/table">
            <a:tbl>
              <a:tblPr>
                <a:tableStyleId>{775DCB02-9BB8-47FD-8907-85C794F793BA}</a:tableStyleId>
              </a:tblPr>
              <a:tblGrid>
                <a:gridCol w="500066"/>
              </a:tblGrid>
              <a:tr h="28575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kern="1200" dirty="0" smtClean="0"/>
                        <a:t>       </a:t>
                      </a:r>
                      <a:endParaRPr lang="ru-RU" sz="1600" b="1" i="1" kern="1200" dirty="0">
                        <a:solidFill>
                          <a:srgbClr val="00B050"/>
                        </a:solidFill>
                        <a:latin typeface="Segoe Print" pitchFamily="2" charset="0"/>
                        <a:ea typeface="+mn-ea"/>
                        <a:cs typeface="Angsana New" pitchFamily="18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</a:lnL>
                    <a:lnR w="12700" cap="flat" cmpd="sng" algn="ctr">
                      <a:noFill/>
                      <a:prstDash val="solid"/>
                    </a:lnR>
                    <a:lnT w="12700" cap="flat" cmpd="sng" algn="ctr">
                      <a:noFill/>
                      <a:prstDash val="solid"/>
                    </a:lnT>
                  </a:tcPr>
                </a:tc>
              </a:tr>
            </a:tbl>
          </a:graphicData>
        </a:graphic>
      </p:graphicFrame>
      <p:graphicFrame>
        <p:nvGraphicFramePr>
          <p:cNvPr id="11" name="Таблица 10"/>
          <p:cNvGraphicFramePr>
            <a:graphicFrameLocks noGrp="1"/>
          </p:cNvGraphicFramePr>
          <p:nvPr/>
        </p:nvGraphicFramePr>
        <p:xfrm>
          <a:off x="6357950" y="3500439"/>
          <a:ext cx="714380" cy="500065"/>
        </p:xfrm>
        <a:graphic>
          <a:graphicData uri="http://schemas.openxmlformats.org/drawingml/2006/table">
            <a:tbl>
              <a:tblPr>
                <a:tableStyleId>{69C7853C-536D-4A76-A0AE-DD22124D55A5}</a:tableStyleId>
              </a:tblPr>
              <a:tblGrid>
                <a:gridCol w="714380"/>
              </a:tblGrid>
              <a:tr h="50006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b="1" i="1" kern="1200" dirty="0" smtClean="0">
                        <a:solidFill>
                          <a:srgbClr val="00B050"/>
                        </a:solidFill>
                        <a:latin typeface="Segoe Print" pitchFamily="2" charset="0"/>
                        <a:ea typeface="+mn-ea"/>
                        <a:cs typeface="Angsana New" pitchFamily="18" charset="-34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graphicFrame>
        <p:nvGraphicFramePr>
          <p:cNvPr id="12" name="Таблица 11"/>
          <p:cNvGraphicFramePr>
            <a:graphicFrameLocks noGrp="1"/>
          </p:cNvGraphicFramePr>
          <p:nvPr/>
        </p:nvGraphicFramePr>
        <p:xfrm>
          <a:off x="4572000" y="2928934"/>
          <a:ext cx="1714512" cy="1071570"/>
        </p:xfrm>
        <a:graphic>
          <a:graphicData uri="http://schemas.openxmlformats.org/drawingml/2006/table">
            <a:tbl>
              <a:tblPr>
                <a:tableStyleId>{35758FB7-9AC5-4552-8A53-C91805E547FA}</a:tableStyleId>
              </a:tblPr>
              <a:tblGrid>
                <a:gridCol w="1714512"/>
              </a:tblGrid>
              <a:tr h="1071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graphicFrame>
        <p:nvGraphicFramePr>
          <p:cNvPr id="16" name="Таблица 15"/>
          <p:cNvGraphicFramePr>
            <a:graphicFrameLocks noGrp="1"/>
          </p:cNvGraphicFramePr>
          <p:nvPr/>
        </p:nvGraphicFramePr>
        <p:xfrm>
          <a:off x="1785918" y="785794"/>
          <a:ext cx="7143800" cy="5857916"/>
        </p:xfrm>
        <a:graphic>
          <a:graphicData uri="http://schemas.openxmlformats.org/drawingml/2006/table">
            <a:tbl>
              <a:tblPr>
                <a:tableStyleId>{69C7853C-536D-4A76-A0AE-DD22124D55A5}</a:tableStyleId>
              </a:tblPr>
              <a:tblGrid>
                <a:gridCol w="7143800"/>
              </a:tblGrid>
              <a:tr h="5857916">
                <a:tc>
                  <a:txBody>
                    <a:bodyPr/>
                    <a:lstStyle/>
                    <a:p>
                      <a:pPr marL="0" algn="l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kumimoji="0" lang="ru-RU" sz="2400" b="1" kern="1200" baseline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Monotype Corsiva" pitchFamily="66" charset="0"/>
                          <a:ea typeface="+mn-ea"/>
                          <a:cs typeface="+mn-cs"/>
                        </a:rPr>
                        <a:t>                 Мини – проект </a:t>
                      </a:r>
                      <a:r>
                        <a:rPr kumimoji="0" lang="ru-RU" sz="24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Monotype Corsiva" pitchFamily="66" charset="0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ru-RU" sz="3200" b="1" kern="1200" dirty="0" smtClean="0">
                          <a:solidFill>
                            <a:srgbClr val="FF0000"/>
                          </a:solidFill>
                          <a:effectLst/>
                          <a:latin typeface="Monotype Corsiva" pitchFamily="66" charset="0"/>
                          <a:ea typeface="+mn-ea"/>
                          <a:cs typeface="+mn-cs"/>
                        </a:rPr>
                        <a:t>«Наши</a:t>
                      </a:r>
                      <a:r>
                        <a:rPr kumimoji="0" lang="ru-RU" sz="3200" b="1" kern="1200" baseline="0" dirty="0" smtClean="0">
                          <a:solidFill>
                            <a:srgbClr val="FF0000"/>
                          </a:solidFill>
                          <a:effectLst/>
                          <a:latin typeface="Monotype Corsiva" pitchFamily="66" charset="0"/>
                          <a:ea typeface="+mn-ea"/>
                          <a:cs typeface="+mn-cs"/>
                        </a:rPr>
                        <a:t> деревья</a:t>
                      </a:r>
                      <a:r>
                        <a:rPr kumimoji="0" lang="ru-RU" sz="3200" b="1" kern="1200" dirty="0" smtClean="0">
                          <a:solidFill>
                            <a:srgbClr val="FF0000"/>
                          </a:solidFill>
                          <a:effectLst/>
                          <a:latin typeface="Monotype Corsiva" pitchFamily="66" charset="0"/>
                          <a:ea typeface="+mn-ea"/>
                          <a:cs typeface="+mn-cs"/>
                        </a:rPr>
                        <a:t>»</a:t>
                      </a:r>
                    </a:p>
                    <a:p>
                      <a:pPr marL="0" algn="l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kumimoji="0" lang="ru-RU" sz="3200" b="1" kern="1200" dirty="0" smtClean="0">
                        <a:solidFill>
                          <a:srgbClr val="FF0000"/>
                        </a:solidFill>
                        <a:effectLst/>
                        <a:latin typeface="Monotype Corsiva" pitchFamily="66" charset="0"/>
                        <a:ea typeface="+mn-ea"/>
                        <a:cs typeface="+mn-cs"/>
                      </a:endParaRPr>
                    </a:p>
                    <a:p>
                      <a:pPr marL="0" algn="l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kumimoji="0" lang="ru-RU" sz="3200" b="1" kern="1200" dirty="0" smtClean="0">
                        <a:solidFill>
                          <a:srgbClr val="FF0000"/>
                        </a:solidFill>
                        <a:effectLst/>
                        <a:latin typeface="Monotype Corsiva" pitchFamily="66" charset="0"/>
                        <a:ea typeface="+mn-ea"/>
                        <a:cs typeface="+mn-cs"/>
                      </a:endParaRPr>
                    </a:p>
                    <a:p>
                      <a:pPr marL="0" algn="l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kumimoji="0" lang="ru-RU" sz="3200" b="1" kern="1200" dirty="0" smtClean="0">
                        <a:solidFill>
                          <a:srgbClr val="FF0000"/>
                        </a:solidFill>
                        <a:effectLst/>
                        <a:latin typeface="Monotype Corsiva" pitchFamily="66" charset="0"/>
                        <a:ea typeface="+mn-ea"/>
                        <a:cs typeface="+mn-cs"/>
                      </a:endParaRPr>
                    </a:p>
                    <a:p>
                      <a:pPr marL="0" algn="l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kumimoji="0" lang="ru-RU" sz="3200" b="1" kern="1200" dirty="0" smtClean="0">
                        <a:solidFill>
                          <a:srgbClr val="FF0000"/>
                        </a:solidFill>
                        <a:effectLst/>
                        <a:latin typeface="Monotype Corsiva" pitchFamily="66" charset="0"/>
                        <a:ea typeface="+mn-ea"/>
                        <a:cs typeface="+mn-cs"/>
                      </a:endParaRPr>
                    </a:p>
                    <a:p>
                      <a:pPr marL="0" algn="l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kumimoji="0" lang="ru-RU" sz="3200" b="1" kern="1200" baseline="0" dirty="0" smtClean="0">
                          <a:solidFill>
                            <a:srgbClr val="FF0000"/>
                          </a:solidFill>
                          <a:effectLst/>
                          <a:latin typeface="Monotype Corsiva" pitchFamily="66" charset="0"/>
                          <a:ea typeface="+mn-ea"/>
                          <a:cs typeface="+mn-cs"/>
                        </a:rPr>
                        <a:t>                            </a:t>
                      </a:r>
                      <a:r>
                        <a:rPr kumimoji="0" lang="ru-RU" sz="3200" b="1" kern="1200" dirty="0" smtClean="0">
                          <a:solidFill>
                            <a:srgbClr val="04CC04"/>
                          </a:solidFill>
                          <a:effectLst/>
                          <a:latin typeface="Monotype Corsiva" pitchFamily="66" charset="0"/>
                          <a:ea typeface="+mn-ea"/>
                          <a:cs typeface="+mn-cs"/>
                        </a:rPr>
                        <a:t>Весна </a:t>
                      </a:r>
                      <a:r>
                        <a:rPr kumimoji="0" lang="ru-RU" sz="3200" b="1" kern="1200" dirty="0" smtClean="0">
                          <a:solidFill>
                            <a:srgbClr val="FF0000"/>
                          </a:solidFill>
                          <a:effectLst/>
                          <a:latin typeface="Monotype Corsiva" pitchFamily="66" charset="0"/>
                          <a:ea typeface="+mn-ea"/>
                          <a:cs typeface="+mn-cs"/>
                        </a:rPr>
                        <a:t>                          </a:t>
                      </a:r>
                      <a:r>
                        <a:rPr kumimoji="0" lang="ru-RU" sz="3200" b="1" kern="1200" baseline="0" dirty="0" smtClean="0">
                          <a:solidFill>
                            <a:srgbClr val="D60093"/>
                          </a:solidFill>
                          <a:effectLst/>
                          <a:latin typeface="Monotype Corsiva" pitchFamily="66" charset="0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ru-RU" sz="3200" b="1" kern="1200" dirty="0" smtClean="0">
                          <a:solidFill>
                            <a:srgbClr val="D60093"/>
                          </a:solidFill>
                          <a:effectLst/>
                          <a:latin typeface="Monotype Corsiva" pitchFamily="66" charset="0"/>
                          <a:ea typeface="+mn-ea"/>
                          <a:cs typeface="+mn-cs"/>
                        </a:rPr>
                        <a:t>Лето</a:t>
                      </a:r>
                    </a:p>
                    <a:p>
                      <a:pPr marL="0" algn="l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kumimoji="0" lang="ru-RU" sz="3200" b="1" kern="1200" dirty="0" smtClean="0">
                        <a:solidFill>
                          <a:srgbClr val="FF0000"/>
                        </a:solidFill>
                        <a:effectLst/>
                        <a:latin typeface="Monotype Corsiva" pitchFamily="66" charset="0"/>
                        <a:ea typeface="+mn-ea"/>
                        <a:cs typeface="+mn-cs"/>
                      </a:endParaRPr>
                    </a:p>
                    <a:p>
                      <a:pPr marL="0" algn="l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kumimoji="0" lang="ru-RU" sz="3200" b="1" kern="1200" dirty="0" smtClean="0">
                        <a:solidFill>
                          <a:srgbClr val="FF0000"/>
                        </a:solidFill>
                        <a:effectLst/>
                        <a:latin typeface="Monotype Corsiva" pitchFamily="66" charset="0"/>
                        <a:ea typeface="+mn-ea"/>
                        <a:cs typeface="+mn-cs"/>
                      </a:endParaRPr>
                    </a:p>
                    <a:p>
                      <a:pPr marL="0" algn="l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kumimoji="0" lang="ru-RU" sz="3200" b="1" kern="1200" dirty="0" smtClean="0">
                        <a:solidFill>
                          <a:srgbClr val="FF0000"/>
                        </a:solidFill>
                        <a:effectLst/>
                        <a:latin typeface="Monotype Corsiva" pitchFamily="66" charset="0"/>
                        <a:ea typeface="+mn-ea"/>
                        <a:cs typeface="+mn-cs"/>
                      </a:endParaRPr>
                    </a:p>
                    <a:p>
                      <a:pPr marL="0" algn="l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kumimoji="0" lang="ru-RU" sz="3200" b="1" kern="1200" dirty="0" smtClean="0">
                        <a:solidFill>
                          <a:srgbClr val="FF0000"/>
                        </a:solidFill>
                        <a:effectLst/>
                        <a:latin typeface="Monotype Corsiva" pitchFamily="66" charset="0"/>
                        <a:ea typeface="+mn-ea"/>
                        <a:cs typeface="+mn-cs"/>
                      </a:endParaRPr>
                    </a:p>
                    <a:p>
                      <a:pPr marL="0" algn="l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kumimoji="0" lang="ru-RU" sz="3200" b="1" kern="1200" dirty="0" smtClean="0">
                          <a:solidFill>
                            <a:srgbClr val="FF0000"/>
                          </a:solidFill>
                          <a:effectLst/>
                          <a:latin typeface="Monotype Corsiva" pitchFamily="66" charset="0"/>
                          <a:ea typeface="+mn-ea"/>
                          <a:cs typeface="+mn-cs"/>
                        </a:rPr>
                        <a:t>                             </a:t>
                      </a:r>
                      <a:r>
                        <a:rPr kumimoji="0" lang="ru-RU" sz="3200" b="1" kern="1200" dirty="0" smtClean="0">
                          <a:solidFill>
                            <a:srgbClr val="FF3300"/>
                          </a:solidFill>
                          <a:effectLst/>
                          <a:latin typeface="Monotype Corsiva" pitchFamily="66" charset="0"/>
                          <a:ea typeface="+mn-ea"/>
                          <a:cs typeface="+mn-cs"/>
                        </a:rPr>
                        <a:t> Осень                             </a:t>
                      </a:r>
                      <a:r>
                        <a:rPr kumimoji="0" lang="ru-RU" sz="3200" b="1" kern="1200" dirty="0" smtClean="0">
                          <a:solidFill>
                            <a:srgbClr val="0070C0"/>
                          </a:solidFill>
                          <a:effectLst/>
                          <a:latin typeface="Monotype Corsiva" pitchFamily="66" charset="0"/>
                          <a:ea typeface="+mn-ea"/>
                          <a:cs typeface="+mn-cs"/>
                        </a:rPr>
                        <a:t>Зима</a:t>
                      </a:r>
                      <a:endParaRPr kumimoji="0" lang="ru-RU" sz="3600" b="1" kern="1200" dirty="0">
                        <a:solidFill>
                          <a:srgbClr val="0070C0"/>
                        </a:solidFill>
                        <a:effectLst/>
                        <a:latin typeface="Monotype Corsiva" pitchFamily="66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14282" y="2285992"/>
            <a:ext cx="2171424" cy="1571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14282" y="1071546"/>
            <a:ext cx="1859131" cy="1571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rot="900261">
            <a:off x="675873" y="4629168"/>
            <a:ext cx="1742408" cy="14589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28596" y="3286124"/>
            <a:ext cx="1643042" cy="16071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" name="Рисунок 12" descr="E:\общее фото\444\изображ 33 195.jpg"/>
          <p:cNvPicPr/>
          <p:nvPr/>
        </p:nvPicPr>
        <p:blipFill>
          <a:blip r:embed="rId9" cstate="print"/>
          <a:srcRect l="16416" b="13635"/>
          <a:stretch>
            <a:fillRect/>
          </a:stretch>
        </p:blipFill>
        <p:spPr bwMode="auto">
          <a:xfrm>
            <a:off x="2428860" y="3929066"/>
            <a:ext cx="1928826" cy="2571768"/>
          </a:xfrm>
          <a:prstGeom prst="roundRect">
            <a:avLst/>
          </a:prstGeom>
          <a:noFill/>
          <a:ln w="9525">
            <a:solidFill>
              <a:schemeClr val="accent4">
                <a:lumMod val="75000"/>
              </a:schemeClr>
            </a:solidFill>
            <a:miter lim="800000"/>
            <a:headEnd/>
            <a:tailEnd/>
          </a:ln>
        </p:spPr>
      </p:pic>
      <p:pic>
        <p:nvPicPr>
          <p:cNvPr id="14" name="Рисунок 13" descr="G:\фотоалбом\весна 19\Sent\IMG-20190315-WA0016.jpg"/>
          <p:cNvPicPr/>
          <p:nvPr/>
        </p:nvPicPr>
        <p:blipFill>
          <a:blip r:embed="rId10" cstate="print"/>
          <a:srcRect b="13137"/>
          <a:stretch>
            <a:fillRect/>
          </a:stretch>
        </p:blipFill>
        <p:spPr bwMode="auto">
          <a:xfrm>
            <a:off x="5786446" y="3857628"/>
            <a:ext cx="2000264" cy="2643206"/>
          </a:xfrm>
          <a:prstGeom prst="roundRect">
            <a:avLst/>
          </a:prstGeom>
          <a:noFill/>
          <a:ln w="9525">
            <a:solidFill>
              <a:schemeClr val="accent4">
                <a:lumMod val="75000"/>
              </a:schemeClr>
            </a:solidFill>
            <a:miter lim="800000"/>
            <a:headEnd/>
            <a:tailEnd/>
          </a:ln>
        </p:spPr>
      </p:pic>
      <p:pic>
        <p:nvPicPr>
          <p:cNvPr id="15" name="Рисунок 14" descr="G:\Две фото\IMG_20190507_170251.jpg"/>
          <p:cNvPicPr/>
          <p:nvPr/>
        </p:nvPicPr>
        <p:blipFill>
          <a:blip r:embed="rId11" cstate="print"/>
          <a:srcRect t="28470" b="10833"/>
          <a:stretch>
            <a:fillRect/>
          </a:stretch>
        </p:blipFill>
        <p:spPr bwMode="auto">
          <a:xfrm>
            <a:off x="2214546" y="1285860"/>
            <a:ext cx="1928826" cy="2571768"/>
          </a:xfrm>
          <a:prstGeom prst="roundRect">
            <a:avLst/>
          </a:prstGeom>
          <a:noFill/>
          <a:ln w="9525">
            <a:solidFill>
              <a:schemeClr val="accent4">
                <a:lumMod val="75000"/>
              </a:schemeClr>
            </a:solidFill>
            <a:miter lim="800000"/>
            <a:headEnd/>
            <a:tailEnd/>
          </a:ln>
        </p:spPr>
      </p:pic>
      <p:pic>
        <p:nvPicPr>
          <p:cNvPr id="17" name="Рисунок 16" descr="Изображение 2 033.jpg"/>
          <p:cNvPicPr/>
          <p:nvPr/>
        </p:nvPicPr>
        <p:blipFill>
          <a:blip r:embed="rId12" cstate="print"/>
          <a:stretch>
            <a:fillRect/>
          </a:stretch>
        </p:blipFill>
        <p:spPr>
          <a:xfrm>
            <a:off x="5572132" y="1285860"/>
            <a:ext cx="1945159" cy="2500330"/>
          </a:xfrm>
          <a:prstGeom prst="roundRect">
            <a:avLst/>
          </a:prstGeom>
          <a:ln>
            <a:solidFill>
              <a:schemeClr val="accent4">
                <a:lumMod val="75000"/>
              </a:schemeClr>
            </a:solidFill>
          </a:ln>
        </p:spPr>
      </p:pic>
    </p:spTree>
  </p:cSld>
  <p:clrMapOvr>
    <a:masterClrMapping/>
  </p:clrMapOvr>
  <p:transition spd="med">
    <p:split/>
    <p:sndAc>
      <p:stSnd>
        <p:snd r:embed="rId3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215074" y="857232"/>
            <a:ext cx="500066" cy="142876"/>
          </a:xfrm>
        </p:spPr>
        <p:txBody>
          <a:bodyPr>
            <a:normAutofit fontScale="90000"/>
          </a:bodyPr>
          <a:lstStyle/>
          <a:p>
            <a:r>
              <a:rPr lang="ru-RU" sz="800" dirty="0" smtClean="0"/>
              <a:t>г</a:t>
            </a:r>
            <a:endParaRPr lang="ru-RU" sz="8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1500174"/>
            <a:ext cx="9144000" cy="5357826"/>
          </a:xfrm>
        </p:spPr>
        <p:txBody>
          <a:bodyPr>
            <a:normAutofit/>
          </a:bodyPr>
          <a:lstStyle/>
          <a:p>
            <a:r>
              <a:rPr lang="ru-RU" sz="800" dirty="0" smtClean="0"/>
              <a:t> </a:t>
            </a:r>
          </a:p>
          <a:p>
            <a:r>
              <a:rPr lang="ru-RU" sz="800" dirty="0" smtClean="0"/>
              <a:t> </a:t>
            </a:r>
          </a:p>
          <a:p>
            <a:r>
              <a:rPr lang="ru-RU" sz="800" dirty="0" smtClean="0"/>
              <a:t> </a:t>
            </a:r>
          </a:p>
          <a:p>
            <a:r>
              <a:rPr lang="ru-RU" sz="800" dirty="0" smtClean="0"/>
              <a:t> </a:t>
            </a:r>
          </a:p>
          <a:p>
            <a:r>
              <a:rPr lang="ru-RU" sz="800" dirty="0" smtClean="0"/>
              <a:t> </a:t>
            </a:r>
          </a:p>
          <a:p>
            <a:r>
              <a:rPr lang="ru-RU" sz="800" dirty="0" smtClean="0"/>
              <a:t> </a:t>
            </a:r>
          </a:p>
          <a:p>
            <a:r>
              <a:rPr lang="ru-RU" sz="800" dirty="0" smtClean="0"/>
              <a:t> </a:t>
            </a:r>
          </a:p>
          <a:p>
            <a:r>
              <a:rPr lang="ru-RU" sz="800" dirty="0" smtClean="0"/>
              <a:t> </a:t>
            </a:r>
          </a:p>
          <a:p>
            <a:r>
              <a:rPr lang="ru-RU" sz="800" dirty="0" smtClean="0"/>
              <a:t> </a:t>
            </a:r>
          </a:p>
          <a:p>
            <a:endParaRPr lang="ru-RU" sz="800" dirty="0"/>
          </a:p>
        </p:txBody>
      </p:sp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5141814">
            <a:off x="4227869" y="-4180030"/>
            <a:ext cx="1002674" cy="964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aphicFrame>
        <p:nvGraphicFramePr>
          <p:cNvPr id="10" name="Таблица 9"/>
          <p:cNvGraphicFramePr>
            <a:graphicFrameLocks noGrp="1"/>
          </p:cNvGraphicFramePr>
          <p:nvPr/>
        </p:nvGraphicFramePr>
        <p:xfrm>
          <a:off x="2786050" y="3571876"/>
          <a:ext cx="500066" cy="285752"/>
        </p:xfrm>
        <a:graphic>
          <a:graphicData uri="http://schemas.openxmlformats.org/drawingml/2006/table">
            <a:tbl>
              <a:tblPr>
                <a:tableStyleId>{775DCB02-9BB8-47FD-8907-85C794F793BA}</a:tableStyleId>
              </a:tblPr>
              <a:tblGrid>
                <a:gridCol w="500066"/>
              </a:tblGrid>
              <a:tr h="28575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kern="1200" dirty="0" smtClean="0"/>
                        <a:t>       </a:t>
                      </a:r>
                      <a:endParaRPr lang="ru-RU" sz="1600" b="1" i="1" kern="1200" dirty="0">
                        <a:solidFill>
                          <a:srgbClr val="00B050"/>
                        </a:solidFill>
                        <a:latin typeface="Segoe Print" pitchFamily="2" charset="0"/>
                        <a:ea typeface="+mn-ea"/>
                        <a:cs typeface="Angsana New" pitchFamily="18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</a:lnL>
                    <a:lnR w="12700" cap="flat" cmpd="sng" algn="ctr">
                      <a:noFill/>
                      <a:prstDash val="solid"/>
                    </a:lnR>
                    <a:lnT w="12700" cap="flat" cmpd="sng" algn="ctr">
                      <a:noFill/>
                      <a:prstDash val="solid"/>
                    </a:lnT>
                  </a:tcPr>
                </a:tc>
              </a:tr>
            </a:tbl>
          </a:graphicData>
        </a:graphic>
      </p:graphicFrame>
      <p:graphicFrame>
        <p:nvGraphicFramePr>
          <p:cNvPr id="11" name="Таблица 10"/>
          <p:cNvGraphicFramePr>
            <a:graphicFrameLocks noGrp="1"/>
          </p:cNvGraphicFramePr>
          <p:nvPr/>
        </p:nvGraphicFramePr>
        <p:xfrm>
          <a:off x="6357950" y="3500439"/>
          <a:ext cx="714380" cy="500065"/>
        </p:xfrm>
        <a:graphic>
          <a:graphicData uri="http://schemas.openxmlformats.org/drawingml/2006/table">
            <a:tbl>
              <a:tblPr>
                <a:tableStyleId>{69C7853C-536D-4A76-A0AE-DD22124D55A5}</a:tableStyleId>
              </a:tblPr>
              <a:tblGrid>
                <a:gridCol w="714380"/>
              </a:tblGrid>
              <a:tr h="50006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b="1" i="1" kern="1200" dirty="0" smtClean="0">
                        <a:solidFill>
                          <a:srgbClr val="00B050"/>
                        </a:solidFill>
                        <a:latin typeface="Segoe Print" pitchFamily="2" charset="0"/>
                        <a:ea typeface="+mn-ea"/>
                        <a:cs typeface="Angsana New" pitchFamily="18" charset="-34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graphicFrame>
        <p:nvGraphicFramePr>
          <p:cNvPr id="12" name="Таблица 11"/>
          <p:cNvGraphicFramePr>
            <a:graphicFrameLocks noGrp="1"/>
          </p:cNvGraphicFramePr>
          <p:nvPr/>
        </p:nvGraphicFramePr>
        <p:xfrm>
          <a:off x="4572000" y="2928934"/>
          <a:ext cx="1714512" cy="1071570"/>
        </p:xfrm>
        <a:graphic>
          <a:graphicData uri="http://schemas.openxmlformats.org/drawingml/2006/table">
            <a:tbl>
              <a:tblPr>
                <a:tableStyleId>{35758FB7-9AC5-4552-8A53-C91805E547FA}</a:tableStyleId>
              </a:tblPr>
              <a:tblGrid>
                <a:gridCol w="1714512"/>
              </a:tblGrid>
              <a:tr h="1071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graphicFrame>
        <p:nvGraphicFramePr>
          <p:cNvPr id="16" name="Таблица 15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684973946"/>
              </p:ext>
            </p:extLst>
          </p:nvPr>
        </p:nvGraphicFramePr>
        <p:xfrm>
          <a:off x="1500166" y="785794"/>
          <a:ext cx="7429552" cy="5929354"/>
        </p:xfrm>
        <a:graphic>
          <a:graphicData uri="http://schemas.openxmlformats.org/drawingml/2006/table">
            <a:tbl>
              <a:tblPr>
                <a:tableStyleId>{69C7853C-536D-4A76-A0AE-DD22124D55A5}</a:tableStyleId>
              </a:tblPr>
              <a:tblGrid>
                <a:gridCol w="7429552"/>
              </a:tblGrid>
              <a:tr h="5929354">
                <a:tc>
                  <a:txBody>
                    <a:bodyPr/>
                    <a:lstStyle/>
                    <a:p>
                      <a:pPr algn="ctr"/>
                      <a:r>
                        <a:rPr kumimoji="0" lang="ru-RU" sz="24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Monotype Corsiva" pitchFamily="66" charset="0"/>
                          <a:ea typeface="+mn-ea"/>
                          <a:cs typeface="+mn-cs"/>
                        </a:rPr>
                        <a:t>Акция  </a:t>
                      </a:r>
                      <a:r>
                        <a:rPr kumimoji="0" lang="ru-RU" sz="3200" b="1" kern="1200" baseline="0" dirty="0" smtClean="0">
                          <a:solidFill>
                            <a:srgbClr val="FF0000"/>
                          </a:solidFill>
                          <a:effectLst/>
                          <a:latin typeface="Monotype Corsiva" pitchFamily="66" charset="0"/>
                        </a:rPr>
                        <a:t>«Сэкономь лист бумаги – сбереги </a:t>
                      </a:r>
                      <a:r>
                        <a:rPr kumimoji="0" lang="ru-RU" sz="3200" b="1" kern="1200" baseline="0" dirty="0" smtClean="0">
                          <a:solidFill>
                            <a:srgbClr val="FF0000"/>
                          </a:solidFill>
                          <a:effectLst/>
                          <a:latin typeface="Monotype Corsiva" pitchFamily="66" charset="0"/>
                          <a:ea typeface="+mn-ea"/>
                          <a:cs typeface="+mn-cs"/>
                        </a:rPr>
                        <a:t>дерево»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2000" kern="1200" baseline="0" dirty="0" smtClean="0"/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2000" b="1" i="1" kern="1200" baseline="0" dirty="0">
                        <a:solidFill>
                          <a:srgbClr val="C00000"/>
                        </a:solidFill>
                        <a:latin typeface="+mn-lt"/>
                        <a:ea typeface="Microsoft YaHei" pitchFamily="34" charset="-122"/>
                        <a:cs typeface="+mn-cs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pic>
        <p:nvPicPr>
          <p:cNvPr id="7" name="Picture 3" descr="F:\фотоалбом\дети\Camera\IMG_20201110_130408_016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857356" y="2285992"/>
            <a:ext cx="1709118" cy="2714644"/>
          </a:xfrm>
          <a:prstGeom prst="rect">
            <a:avLst/>
          </a:prstGeom>
          <a:noFill/>
          <a:ln>
            <a:solidFill>
              <a:schemeClr val="accent3">
                <a:lumMod val="50000"/>
              </a:schemeClr>
            </a:solidFill>
          </a:ln>
        </p:spPr>
      </p:pic>
      <p:graphicFrame>
        <p:nvGraphicFramePr>
          <p:cNvPr id="20" name="Таблица 19"/>
          <p:cNvGraphicFramePr>
            <a:graphicFrameLocks noGrp="1"/>
          </p:cNvGraphicFramePr>
          <p:nvPr/>
        </p:nvGraphicFramePr>
        <p:xfrm>
          <a:off x="5000628" y="2285992"/>
          <a:ext cx="1285884" cy="518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85884"/>
              </a:tblGrid>
              <a:tr h="500066">
                <a:tc>
                  <a:txBody>
                    <a:bodyPr/>
                    <a:lstStyle/>
                    <a:p>
                      <a:pPr algn="ctr"/>
                      <a:endParaRPr kumimoji="0" lang="ru-RU" sz="2800" b="1" kern="1200" dirty="0" smtClean="0">
                        <a:solidFill>
                          <a:srgbClr val="FF6600"/>
                        </a:solidFill>
                        <a:latin typeface="Monotype Corsiva" pitchFamily="66" charset="0"/>
                        <a:ea typeface="+mn-ea"/>
                        <a:cs typeface="+mn-cs"/>
                      </a:endParaRPr>
                    </a:p>
                  </a:txBody>
                  <a:tcPr>
                    <a:noFill/>
                  </a:tcPr>
                </a:tc>
              </a:tr>
            </a:tbl>
          </a:graphicData>
        </a:graphic>
      </p:graphicFrame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3000372"/>
            <a:ext cx="2072723" cy="1857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rot="545959">
            <a:off x="165156" y="4622391"/>
            <a:ext cx="1742408" cy="15182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3" name="Picture 5" descr="F:\фотоалбом\дети\Camera\IMG_20201110_102601_148.jpg"/>
          <p:cNvPicPr>
            <a:picLocks noChangeAspect="1" noChangeArrowheads="1"/>
          </p:cNvPicPr>
          <p:nvPr/>
        </p:nvPicPr>
        <p:blipFill>
          <a:blip r:embed="rId8" cstate="print"/>
          <a:srcRect l="6555" t="9375" r="5004" b="10416"/>
          <a:stretch>
            <a:fillRect/>
          </a:stretch>
        </p:blipFill>
        <p:spPr bwMode="auto">
          <a:xfrm>
            <a:off x="7358082" y="2357430"/>
            <a:ext cx="1462390" cy="1975508"/>
          </a:xfrm>
          <a:prstGeom prst="rect">
            <a:avLst/>
          </a:prstGeom>
          <a:noFill/>
          <a:ln>
            <a:solidFill>
              <a:schemeClr val="accent3">
                <a:lumMod val="50000"/>
              </a:schemeClr>
            </a:solidFill>
          </a:ln>
        </p:spPr>
      </p:pic>
      <p:pic>
        <p:nvPicPr>
          <p:cNvPr id="2054" name="Picture 6" descr="F:\ПОДГОТОВИТЕЛЬНАЯ ГРУППА\Эко волонтёры - 2\Акция. Сбереги дерево\фото\IMG_20201029_151209_958.jpg"/>
          <p:cNvPicPr>
            <a:picLocks noChangeAspect="1" noChangeArrowheads="1"/>
          </p:cNvPicPr>
          <p:nvPr/>
        </p:nvPicPr>
        <p:blipFill>
          <a:blip r:embed="rId9" cstate="print"/>
          <a:srcRect t="213"/>
          <a:stretch>
            <a:fillRect/>
          </a:stretch>
        </p:blipFill>
        <p:spPr bwMode="auto">
          <a:xfrm>
            <a:off x="3786182" y="3635024"/>
            <a:ext cx="2571768" cy="2986569"/>
          </a:xfrm>
          <a:prstGeom prst="rect">
            <a:avLst/>
          </a:prstGeom>
          <a:noFill/>
          <a:ln>
            <a:solidFill>
              <a:schemeClr val="accent3">
                <a:lumMod val="50000"/>
              </a:schemeClr>
            </a:solidFill>
          </a:ln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0" y="1928802"/>
            <a:ext cx="1812055" cy="15318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11" cstate="print"/>
          <a:srcRect b="44189"/>
          <a:stretch>
            <a:fillRect/>
          </a:stretch>
        </p:blipFill>
        <p:spPr bwMode="auto">
          <a:xfrm>
            <a:off x="6625292" y="4500570"/>
            <a:ext cx="2105502" cy="1865163"/>
          </a:xfrm>
          <a:prstGeom prst="rect">
            <a:avLst/>
          </a:prstGeom>
          <a:noFill/>
          <a:ln w="9525">
            <a:solidFill>
              <a:schemeClr val="accent3">
                <a:lumMod val="50000"/>
              </a:schemeClr>
            </a:solidFill>
            <a:miter lim="800000"/>
            <a:headEnd/>
            <a:tailEnd/>
          </a:ln>
          <a:effectLst/>
        </p:spPr>
      </p:pic>
      <p:sp>
        <p:nvSpPr>
          <p:cNvPr id="6" name="Овал 5"/>
          <p:cNvSpPr/>
          <p:nvPr/>
        </p:nvSpPr>
        <p:spPr>
          <a:xfrm>
            <a:off x="4500606" y="1985994"/>
            <a:ext cx="457200" cy="77038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52" name="Picture 4" descr="F:\фотоалбом\дети\Camera\IMG_20201110_081317.jpg"/>
          <p:cNvPicPr>
            <a:picLocks noChangeAspect="1" noChangeArrowheads="1"/>
          </p:cNvPicPr>
          <p:nvPr/>
        </p:nvPicPr>
        <p:blipFill>
          <a:blip r:embed="rId12" cstate="print"/>
          <a:srcRect b="15959"/>
          <a:stretch>
            <a:fillRect/>
          </a:stretch>
        </p:blipFill>
        <p:spPr bwMode="auto">
          <a:xfrm>
            <a:off x="3714744" y="1560240"/>
            <a:ext cx="3517276" cy="1662727"/>
          </a:xfrm>
          <a:prstGeom prst="rect">
            <a:avLst/>
          </a:prstGeom>
          <a:noFill/>
          <a:ln>
            <a:solidFill>
              <a:schemeClr val="accent3">
                <a:lumMod val="50000"/>
              </a:schemeClr>
            </a:solidFill>
          </a:ln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906027" y="5348304"/>
            <a:ext cx="1490465" cy="14579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>
    <p:split/>
    <p:sndAc>
      <p:stSnd>
        <p:snd r:embed="rId3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215074" y="857232"/>
            <a:ext cx="500066" cy="142876"/>
          </a:xfrm>
        </p:spPr>
        <p:txBody>
          <a:bodyPr>
            <a:normAutofit fontScale="90000"/>
          </a:bodyPr>
          <a:lstStyle/>
          <a:p>
            <a:r>
              <a:rPr lang="ru-RU" sz="800" dirty="0" smtClean="0"/>
              <a:t>г</a:t>
            </a:r>
            <a:endParaRPr lang="ru-RU" sz="8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1500174"/>
            <a:ext cx="9144000" cy="5357826"/>
          </a:xfrm>
        </p:spPr>
        <p:txBody>
          <a:bodyPr>
            <a:normAutofit/>
          </a:bodyPr>
          <a:lstStyle/>
          <a:p>
            <a:r>
              <a:rPr lang="ru-RU" sz="800" dirty="0" smtClean="0"/>
              <a:t> </a:t>
            </a:r>
          </a:p>
          <a:p>
            <a:r>
              <a:rPr lang="ru-RU" sz="800" dirty="0" smtClean="0"/>
              <a:t> </a:t>
            </a:r>
          </a:p>
          <a:p>
            <a:r>
              <a:rPr lang="ru-RU" sz="800" dirty="0" smtClean="0"/>
              <a:t> </a:t>
            </a:r>
          </a:p>
          <a:p>
            <a:r>
              <a:rPr lang="ru-RU" sz="800" dirty="0" smtClean="0"/>
              <a:t> </a:t>
            </a:r>
          </a:p>
          <a:p>
            <a:r>
              <a:rPr lang="ru-RU" sz="800" dirty="0" smtClean="0"/>
              <a:t> </a:t>
            </a:r>
          </a:p>
          <a:p>
            <a:r>
              <a:rPr lang="ru-RU" sz="800" dirty="0" smtClean="0"/>
              <a:t> </a:t>
            </a:r>
          </a:p>
          <a:p>
            <a:r>
              <a:rPr lang="ru-RU" sz="800" dirty="0" smtClean="0"/>
              <a:t> </a:t>
            </a:r>
          </a:p>
          <a:p>
            <a:r>
              <a:rPr lang="ru-RU" sz="800" dirty="0" smtClean="0"/>
              <a:t> </a:t>
            </a:r>
          </a:p>
          <a:p>
            <a:r>
              <a:rPr lang="ru-RU" sz="800" dirty="0" smtClean="0"/>
              <a:t> </a:t>
            </a:r>
          </a:p>
          <a:p>
            <a:endParaRPr lang="ru-RU" sz="800" dirty="0"/>
          </a:p>
        </p:txBody>
      </p:sp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5141814">
            <a:off x="4194925" y="-4144512"/>
            <a:ext cx="1073910" cy="964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aphicFrame>
        <p:nvGraphicFramePr>
          <p:cNvPr id="10" name="Таблица 9"/>
          <p:cNvGraphicFramePr>
            <a:graphicFrameLocks noGrp="1"/>
          </p:cNvGraphicFramePr>
          <p:nvPr/>
        </p:nvGraphicFramePr>
        <p:xfrm>
          <a:off x="2786050" y="3571876"/>
          <a:ext cx="500066" cy="285752"/>
        </p:xfrm>
        <a:graphic>
          <a:graphicData uri="http://schemas.openxmlformats.org/drawingml/2006/table">
            <a:tbl>
              <a:tblPr>
                <a:tableStyleId>{775DCB02-9BB8-47FD-8907-85C794F793BA}</a:tableStyleId>
              </a:tblPr>
              <a:tblGrid>
                <a:gridCol w="500066"/>
              </a:tblGrid>
              <a:tr h="28575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kern="1200" dirty="0" smtClean="0"/>
                        <a:t>       </a:t>
                      </a:r>
                      <a:endParaRPr lang="ru-RU" sz="1600" b="1" i="1" kern="1200" dirty="0">
                        <a:solidFill>
                          <a:srgbClr val="00B050"/>
                        </a:solidFill>
                        <a:latin typeface="Segoe Print" pitchFamily="2" charset="0"/>
                        <a:ea typeface="+mn-ea"/>
                        <a:cs typeface="Angsana New" pitchFamily="18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</a:lnL>
                    <a:lnR w="12700" cap="flat" cmpd="sng" algn="ctr">
                      <a:noFill/>
                      <a:prstDash val="solid"/>
                    </a:lnR>
                    <a:lnT w="12700" cap="flat" cmpd="sng" algn="ctr">
                      <a:noFill/>
                      <a:prstDash val="solid"/>
                    </a:lnT>
                  </a:tcPr>
                </a:tc>
              </a:tr>
            </a:tbl>
          </a:graphicData>
        </a:graphic>
      </p:graphicFrame>
      <p:graphicFrame>
        <p:nvGraphicFramePr>
          <p:cNvPr id="11" name="Таблица 10"/>
          <p:cNvGraphicFramePr>
            <a:graphicFrameLocks noGrp="1"/>
          </p:cNvGraphicFramePr>
          <p:nvPr/>
        </p:nvGraphicFramePr>
        <p:xfrm>
          <a:off x="6357950" y="3500439"/>
          <a:ext cx="714380" cy="500065"/>
        </p:xfrm>
        <a:graphic>
          <a:graphicData uri="http://schemas.openxmlformats.org/drawingml/2006/table">
            <a:tbl>
              <a:tblPr>
                <a:tableStyleId>{69C7853C-536D-4A76-A0AE-DD22124D55A5}</a:tableStyleId>
              </a:tblPr>
              <a:tblGrid>
                <a:gridCol w="714380"/>
              </a:tblGrid>
              <a:tr h="50006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b="1" i="1" kern="1200" dirty="0" smtClean="0">
                        <a:solidFill>
                          <a:srgbClr val="00B050"/>
                        </a:solidFill>
                        <a:latin typeface="Segoe Print" pitchFamily="2" charset="0"/>
                        <a:ea typeface="+mn-ea"/>
                        <a:cs typeface="Angsana New" pitchFamily="18" charset="-34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graphicFrame>
        <p:nvGraphicFramePr>
          <p:cNvPr id="12" name="Таблица 11"/>
          <p:cNvGraphicFramePr>
            <a:graphicFrameLocks noGrp="1"/>
          </p:cNvGraphicFramePr>
          <p:nvPr/>
        </p:nvGraphicFramePr>
        <p:xfrm>
          <a:off x="4572000" y="2928934"/>
          <a:ext cx="1714512" cy="1071570"/>
        </p:xfrm>
        <a:graphic>
          <a:graphicData uri="http://schemas.openxmlformats.org/drawingml/2006/table">
            <a:tbl>
              <a:tblPr>
                <a:tableStyleId>{35758FB7-9AC5-4552-8A53-C91805E547FA}</a:tableStyleId>
              </a:tblPr>
              <a:tblGrid>
                <a:gridCol w="1714512"/>
              </a:tblGrid>
              <a:tr h="1071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graphicFrame>
        <p:nvGraphicFramePr>
          <p:cNvPr id="16" name="Таблица 15"/>
          <p:cNvGraphicFramePr>
            <a:graphicFrameLocks noGrp="1"/>
          </p:cNvGraphicFramePr>
          <p:nvPr/>
        </p:nvGraphicFramePr>
        <p:xfrm>
          <a:off x="1785918" y="785794"/>
          <a:ext cx="7143800" cy="5786478"/>
        </p:xfrm>
        <a:graphic>
          <a:graphicData uri="http://schemas.openxmlformats.org/drawingml/2006/table">
            <a:tbl>
              <a:tblPr>
                <a:tableStyleId>{69C7853C-536D-4A76-A0AE-DD22124D55A5}</a:tableStyleId>
              </a:tblPr>
              <a:tblGrid>
                <a:gridCol w="7143800"/>
              </a:tblGrid>
              <a:tr h="578647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8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Monotype Corsiva" pitchFamily="66" charset="0"/>
                          <a:ea typeface="+mn-ea"/>
                          <a:cs typeface="+mn-cs"/>
                        </a:rPr>
                        <a:t>            Городской экологический конкурс</a:t>
                      </a:r>
                      <a:r>
                        <a:rPr kumimoji="0" lang="ru-RU" sz="2800" b="1" kern="1200" baseline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Monotype Corsiva" pitchFamily="66" charset="0"/>
                          <a:ea typeface="+mn-ea"/>
                          <a:cs typeface="+mn-cs"/>
                        </a:rPr>
                        <a:t>  </a:t>
                      </a:r>
                      <a:r>
                        <a:rPr kumimoji="0" lang="ru-RU" sz="2800" b="1" kern="1200" baseline="0" dirty="0" smtClean="0">
                          <a:solidFill>
                            <a:srgbClr val="FF0000"/>
                          </a:solidFill>
                          <a:effectLst/>
                          <a:latin typeface="Monotype Corsiva" pitchFamily="66" charset="0"/>
                          <a:ea typeface="+mn-ea"/>
                          <a:cs typeface="+mn-cs"/>
                        </a:rPr>
                        <a:t>«</a:t>
                      </a:r>
                      <a:r>
                        <a:rPr kumimoji="0" lang="ru-RU" sz="2800" b="1" kern="1200" baseline="0" dirty="0" err="1" smtClean="0">
                          <a:solidFill>
                            <a:srgbClr val="FF0000"/>
                          </a:solidFill>
                          <a:effectLst/>
                          <a:latin typeface="Monotype Corsiva" pitchFamily="66" charset="0"/>
                          <a:ea typeface="+mn-ea"/>
                          <a:cs typeface="+mn-cs"/>
                        </a:rPr>
                        <a:t>Бумавторую</a:t>
                      </a:r>
                      <a:r>
                        <a:rPr kumimoji="0" lang="ru-RU" sz="2800" b="1" kern="1200" baseline="0" dirty="0" err="1" smtClean="0"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Monotype Corsiva" pitchFamily="66" charset="0"/>
                          <a:ea typeface="+mn-ea"/>
                          <a:cs typeface="+mn-cs"/>
                        </a:rPr>
                        <a:t>жизнь</a:t>
                      </a:r>
                      <a:r>
                        <a:rPr kumimoji="0" lang="ru-RU" sz="2800" b="1" kern="1200" baseline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Monotype Corsiva" pitchFamily="66" charset="0"/>
                          <a:ea typeface="+mn-ea"/>
                          <a:cs typeface="+mn-cs"/>
                        </a:rPr>
                        <a:t>»</a:t>
                      </a:r>
                      <a:endParaRPr kumimoji="0" lang="ru-RU" sz="2800" b="1" kern="1200" dirty="0">
                        <a:solidFill>
                          <a:schemeClr val="accent3">
                            <a:lumMod val="50000"/>
                          </a:schemeClr>
                        </a:solidFill>
                        <a:effectLst/>
                        <a:latin typeface="Monotype Corsiva" pitchFamily="66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pic>
        <p:nvPicPr>
          <p:cNvPr id="18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715140" y="4686166"/>
            <a:ext cx="2215599" cy="1553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7" name="Picture 2" descr="F:\ПОДГОТОВИТЕЛЬНАЯ ГРУППА\Эко волонтёры - 2\Акция. Сбереги дерево\фото\IMG_20201110_125519.jpg"/>
          <p:cNvPicPr>
            <a:picLocks noChangeAspect="1" noChangeArrowheads="1"/>
          </p:cNvPicPr>
          <p:nvPr/>
        </p:nvPicPr>
        <p:blipFill>
          <a:blip r:embed="rId6" cstate="print"/>
          <a:srcRect r="1030"/>
          <a:stretch>
            <a:fillRect/>
          </a:stretch>
        </p:blipFill>
        <p:spPr bwMode="auto">
          <a:xfrm>
            <a:off x="1928794" y="1285860"/>
            <a:ext cx="6967540" cy="5143536"/>
          </a:xfrm>
          <a:prstGeom prst="rect">
            <a:avLst/>
          </a:prstGeom>
          <a:noFill/>
          <a:ln>
            <a:solidFill>
              <a:schemeClr val="accent3">
                <a:lumMod val="50000"/>
              </a:schemeClr>
            </a:solidFill>
          </a:ln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28596" y="1000108"/>
            <a:ext cx="1785950" cy="15097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2143116"/>
            <a:ext cx="2174631" cy="15244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57158" y="3286124"/>
            <a:ext cx="1643042" cy="16071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97844" y="4631223"/>
            <a:ext cx="1776377" cy="1559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>
    <p:split/>
    <p:sndAc>
      <p:stSnd>
        <p:snd r:embed="rId3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4" cstate="print"/>
          <a:srcRect b="19460"/>
          <a:stretch>
            <a:fillRect/>
          </a:stretch>
        </p:blipFill>
        <p:spPr bwMode="auto">
          <a:xfrm rot="2256137">
            <a:off x="4259163" y="687009"/>
            <a:ext cx="1904393" cy="17303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57158" y="1500174"/>
            <a:ext cx="9144000" cy="5357826"/>
          </a:xfrm>
        </p:spPr>
        <p:txBody>
          <a:bodyPr>
            <a:normAutofit/>
          </a:bodyPr>
          <a:lstStyle/>
          <a:p>
            <a:r>
              <a:rPr lang="ru-RU" sz="800" dirty="0" smtClean="0"/>
              <a:t> </a:t>
            </a:r>
          </a:p>
          <a:p>
            <a:r>
              <a:rPr lang="ru-RU" sz="800" dirty="0" smtClean="0"/>
              <a:t> </a:t>
            </a:r>
          </a:p>
          <a:p>
            <a:r>
              <a:rPr lang="ru-RU" sz="800" dirty="0" smtClean="0"/>
              <a:t> </a:t>
            </a:r>
          </a:p>
          <a:p>
            <a:r>
              <a:rPr lang="ru-RU" sz="800" dirty="0" smtClean="0"/>
              <a:t> </a:t>
            </a:r>
          </a:p>
          <a:p>
            <a:r>
              <a:rPr lang="ru-RU" sz="800" dirty="0" smtClean="0"/>
              <a:t> </a:t>
            </a:r>
          </a:p>
          <a:p>
            <a:r>
              <a:rPr lang="ru-RU" sz="800" dirty="0" smtClean="0"/>
              <a:t> </a:t>
            </a:r>
          </a:p>
          <a:p>
            <a:r>
              <a:rPr lang="ru-RU" sz="800" dirty="0" smtClean="0"/>
              <a:t> </a:t>
            </a:r>
          </a:p>
          <a:p>
            <a:r>
              <a:rPr lang="ru-RU" sz="800" dirty="0" smtClean="0"/>
              <a:t> </a:t>
            </a:r>
          </a:p>
          <a:p>
            <a:r>
              <a:rPr lang="ru-RU" sz="800" dirty="0" smtClean="0"/>
              <a:t> </a:t>
            </a:r>
          </a:p>
          <a:p>
            <a:endParaRPr lang="ru-RU" sz="800" dirty="0"/>
          </a:p>
        </p:txBody>
      </p:sp>
      <p:graphicFrame>
        <p:nvGraphicFramePr>
          <p:cNvPr id="16" name="Таблица 15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665733894"/>
              </p:ext>
            </p:extLst>
          </p:nvPr>
        </p:nvGraphicFramePr>
        <p:xfrm>
          <a:off x="2786050" y="2428868"/>
          <a:ext cx="6072230" cy="3571900"/>
        </p:xfrm>
        <a:graphic>
          <a:graphicData uri="http://schemas.openxmlformats.org/drawingml/2006/table">
            <a:tbl>
              <a:tblPr>
                <a:tableStyleId>{69C7853C-536D-4A76-A0AE-DD22124D55A5}</a:tableStyleId>
              </a:tblPr>
              <a:tblGrid>
                <a:gridCol w="6072230"/>
              </a:tblGrid>
              <a:tr h="35719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 dirty="0" smtClean="0"/>
                        <a:t>     </a:t>
                      </a:r>
                      <a:r>
                        <a:rPr kumimoji="0" lang="ru-RU" sz="3600" b="1" i="1" kern="1200" baseline="0" dirty="0" smtClean="0">
                          <a:solidFill>
                            <a:srgbClr val="C00000"/>
                          </a:solidFill>
                          <a:latin typeface="+mn-lt"/>
                          <a:ea typeface="Microsoft YaHei" pitchFamily="34" charset="-122"/>
                          <a:cs typeface="+mn-cs"/>
                        </a:rPr>
                        <a:t>     </a:t>
                      </a:r>
                      <a:r>
                        <a:rPr lang="ru-RU" sz="2800" b="1" i="1" kern="1200" cap="small" dirty="0" smtClean="0">
                          <a:solidFill>
                            <a:schemeClr val="tx2"/>
                          </a:solidFill>
                          <a:latin typeface="+mj-lt"/>
                          <a:ea typeface="+mj-ea"/>
                          <a:cs typeface="+mj-cs"/>
                        </a:rPr>
                        <a:t>Пятый </a:t>
                      </a:r>
                      <a:r>
                        <a:rPr kumimoji="0" lang="ru-RU" sz="3600" b="1" i="1" kern="1200" cap="small" baseline="0" dirty="0" smtClean="0">
                          <a:solidFill>
                            <a:srgbClr val="C00000"/>
                          </a:solidFill>
                          <a:latin typeface="+mn-lt"/>
                          <a:ea typeface="Microsoft YaHei" pitchFamily="34" charset="-122"/>
                          <a:cs typeface="+mn-cs"/>
                        </a:rPr>
                        <a:t> </a:t>
                      </a:r>
                      <a:r>
                        <a:rPr kumimoji="0" lang="ru-RU" sz="2800" b="1" i="1" kern="1200" cap="small" dirty="0" smtClean="0">
                          <a:solidFill>
                            <a:schemeClr val="tx2"/>
                          </a:solidFill>
                          <a:latin typeface="+mj-lt"/>
                          <a:ea typeface="+mj-ea"/>
                          <a:cs typeface="+mj-cs"/>
                        </a:rPr>
                        <a:t>маршрут</a:t>
                      </a: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05753" y="1196752"/>
            <a:ext cx="2028143" cy="1714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789097">
            <a:off x="244421" y="2404027"/>
            <a:ext cx="1942281" cy="1662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89214" y="4699590"/>
            <a:ext cx="1944682" cy="17500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" name="Picture 5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500298" y="642918"/>
            <a:ext cx="1785950" cy="17469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 rot="5141814">
            <a:off x="4390372" y="-4148482"/>
            <a:ext cx="931436" cy="964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 rot="937826">
            <a:off x="-274365" y="3290824"/>
            <a:ext cx="2972298" cy="20835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2643174" y="3000372"/>
            <a:ext cx="6786610" cy="1428760"/>
          </a:xfrm>
        </p:spPr>
        <p:txBody>
          <a:bodyPr>
            <a:normAutofit fontScale="90000"/>
          </a:bodyPr>
          <a:lstStyle/>
          <a:p>
            <a:r>
              <a:rPr lang="ru-RU" i="1" dirty="0" smtClean="0"/>
              <a:t> </a:t>
            </a:r>
            <a:r>
              <a:rPr lang="ru-RU" sz="3600" b="0" i="1" dirty="0" smtClean="0"/>
              <a:t/>
            </a:r>
            <a:br>
              <a:rPr lang="ru-RU" sz="3600" b="0" i="1" dirty="0" smtClean="0"/>
            </a:br>
            <a:r>
              <a:rPr lang="ru-RU" sz="4000" b="0" i="1" dirty="0" smtClean="0"/>
              <a:t/>
            </a:r>
            <a:br>
              <a:rPr lang="ru-RU" sz="4000" b="0" i="1" dirty="0" smtClean="0"/>
            </a:br>
            <a:endParaRPr lang="ru-RU" sz="4000" i="1" dirty="0"/>
          </a:p>
        </p:txBody>
      </p:sp>
      <p:sp>
        <p:nvSpPr>
          <p:cNvPr id="31745" name="Rectangle 1"/>
          <p:cNvSpPr>
            <a:spLocks noChangeArrowheads="1"/>
          </p:cNvSpPr>
          <p:nvPr/>
        </p:nvSpPr>
        <p:spPr bwMode="auto">
          <a:xfrm>
            <a:off x="2928926" y="2928934"/>
            <a:ext cx="6215074" cy="550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008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</a:t>
            </a:r>
            <a:r>
              <a:rPr lang="ru-RU" sz="3600" b="1" i="1" dirty="0" smtClean="0">
                <a:solidFill>
                  <a:srgbClr val="008000"/>
                </a:solidFill>
                <a:latin typeface="Calibri"/>
              </a:rPr>
              <a:t>«</a:t>
            </a:r>
            <a:r>
              <a:rPr lang="ru-RU" sz="3600" b="1" i="1" dirty="0" smtClean="0">
                <a:solidFill>
                  <a:srgbClr val="008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Цветная планета</a:t>
            </a:r>
            <a:r>
              <a:rPr lang="ru-RU" sz="3600" b="1" i="1" dirty="0" smtClean="0">
                <a:solidFill>
                  <a:srgbClr val="008000"/>
                </a:solidFill>
                <a:latin typeface="Calibri"/>
                <a:ea typeface="Times New Roman" pitchFamily="18" charset="0"/>
                <a:cs typeface="Times New Roman" pitchFamily="18" charset="0"/>
              </a:rPr>
              <a:t>»</a:t>
            </a:r>
            <a:endParaRPr lang="ru-RU" sz="2800" b="1" i="1" cap="small" dirty="0" smtClean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i="1" cap="small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Все цветочки мы польём,                                                                                                 Птичек всех мы сбережём                                                                                                     Пусть планета наша   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i="1" cap="small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Расцветает с каждым  днём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endParaRPr lang="ru-RU" sz="2800" b="1" i="1" cap="small" dirty="0" smtClean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endParaRPr lang="ru-RU" sz="2800" b="1" i="1" cap="small" dirty="0" smtClean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endParaRPr lang="ru-RU" sz="2800" b="1" i="1" cap="small" dirty="0" smtClean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endParaRPr lang="ru-RU" sz="2800" b="1" i="1" cap="small" dirty="0" smtClean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endParaRPr lang="ru-RU" sz="2800" b="1" i="1" cap="small" dirty="0" smtClean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endParaRPr kumimoji="0" lang="ru-RU" sz="3600" b="1" i="1" u="none" strike="noStrike" cap="none" normalizeH="0" baseline="0" dirty="0" smtClean="0">
              <a:ln>
                <a:noFill/>
              </a:ln>
              <a:solidFill>
                <a:srgbClr val="008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rgbClr val="008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ru-RU" sz="1200" b="1" i="1" u="none" strike="noStrike" cap="none" normalizeH="0" baseline="0" dirty="0" smtClean="0">
              <a:ln>
                <a:noFill/>
              </a:ln>
              <a:solidFill>
                <a:srgbClr val="008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med">
    <p:split/>
    <p:sndAc>
      <p:stSnd>
        <p:snd r:embed="rId3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215074" y="857232"/>
            <a:ext cx="500066" cy="142876"/>
          </a:xfrm>
        </p:spPr>
        <p:txBody>
          <a:bodyPr>
            <a:normAutofit fontScale="90000"/>
          </a:bodyPr>
          <a:lstStyle/>
          <a:p>
            <a:r>
              <a:rPr lang="ru-RU" sz="800" dirty="0" smtClean="0"/>
              <a:t>г</a:t>
            </a:r>
            <a:endParaRPr lang="ru-RU" sz="8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1500174"/>
            <a:ext cx="9144000" cy="5357826"/>
          </a:xfrm>
        </p:spPr>
        <p:txBody>
          <a:bodyPr>
            <a:normAutofit/>
          </a:bodyPr>
          <a:lstStyle/>
          <a:p>
            <a:r>
              <a:rPr lang="ru-RU" sz="800" dirty="0" smtClean="0"/>
              <a:t> </a:t>
            </a:r>
          </a:p>
          <a:p>
            <a:r>
              <a:rPr lang="ru-RU" sz="800" dirty="0" smtClean="0"/>
              <a:t> </a:t>
            </a:r>
          </a:p>
          <a:p>
            <a:r>
              <a:rPr lang="ru-RU" sz="800" dirty="0" smtClean="0"/>
              <a:t> </a:t>
            </a:r>
          </a:p>
          <a:p>
            <a:r>
              <a:rPr lang="ru-RU" sz="800" dirty="0" smtClean="0"/>
              <a:t> </a:t>
            </a:r>
          </a:p>
          <a:p>
            <a:r>
              <a:rPr lang="ru-RU" sz="800" dirty="0" smtClean="0"/>
              <a:t> </a:t>
            </a:r>
          </a:p>
          <a:p>
            <a:r>
              <a:rPr lang="ru-RU" sz="800" dirty="0" smtClean="0"/>
              <a:t> </a:t>
            </a:r>
          </a:p>
          <a:p>
            <a:r>
              <a:rPr lang="ru-RU" sz="800" dirty="0" smtClean="0"/>
              <a:t> </a:t>
            </a:r>
          </a:p>
          <a:p>
            <a:r>
              <a:rPr lang="ru-RU" sz="800" dirty="0" smtClean="0"/>
              <a:t> </a:t>
            </a:r>
          </a:p>
          <a:p>
            <a:r>
              <a:rPr lang="ru-RU" sz="800" dirty="0" smtClean="0"/>
              <a:t> </a:t>
            </a:r>
          </a:p>
          <a:p>
            <a:endParaRPr lang="ru-RU" sz="800" dirty="0"/>
          </a:p>
        </p:txBody>
      </p:sp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5141814">
            <a:off x="4298704" y="-4185374"/>
            <a:ext cx="860200" cy="964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aphicFrame>
        <p:nvGraphicFramePr>
          <p:cNvPr id="10" name="Таблица 9"/>
          <p:cNvGraphicFramePr>
            <a:graphicFrameLocks noGrp="1"/>
          </p:cNvGraphicFramePr>
          <p:nvPr/>
        </p:nvGraphicFramePr>
        <p:xfrm>
          <a:off x="2786050" y="3571876"/>
          <a:ext cx="500066" cy="285752"/>
        </p:xfrm>
        <a:graphic>
          <a:graphicData uri="http://schemas.openxmlformats.org/drawingml/2006/table">
            <a:tbl>
              <a:tblPr>
                <a:tableStyleId>{775DCB02-9BB8-47FD-8907-85C794F793BA}</a:tableStyleId>
              </a:tblPr>
              <a:tblGrid>
                <a:gridCol w="500066"/>
              </a:tblGrid>
              <a:tr h="28575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kern="1200" dirty="0" smtClean="0"/>
                        <a:t>       </a:t>
                      </a:r>
                      <a:endParaRPr lang="ru-RU" sz="1600" b="1" i="1" kern="1200" dirty="0">
                        <a:solidFill>
                          <a:srgbClr val="00B050"/>
                        </a:solidFill>
                        <a:latin typeface="Segoe Print" pitchFamily="2" charset="0"/>
                        <a:ea typeface="+mn-ea"/>
                        <a:cs typeface="Angsana New" pitchFamily="18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</a:lnL>
                    <a:lnR w="12700" cap="flat" cmpd="sng" algn="ctr">
                      <a:noFill/>
                      <a:prstDash val="solid"/>
                    </a:lnR>
                    <a:lnT w="12700" cap="flat" cmpd="sng" algn="ctr">
                      <a:noFill/>
                      <a:prstDash val="solid"/>
                    </a:lnT>
                  </a:tcPr>
                </a:tc>
              </a:tr>
            </a:tbl>
          </a:graphicData>
        </a:graphic>
      </p:graphicFrame>
      <p:graphicFrame>
        <p:nvGraphicFramePr>
          <p:cNvPr id="11" name="Таблица 10"/>
          <p:cNvGraphicFramePr>
            <a:graphicFrameLocks noGrp="1"/>
          </p:cNvGraphicFramePr>
          <p:nvPr/>
        </p:nvGraphicFramePr>
        <p:xfrm>
          <a:off x="6357950" y="3500439"/>
          <a:ext cx="714380" cy="500065"/>
        </p:xfrm>
        <a:graphic>
          <a:graphicData uri="http://schemas.openxmlformats.org/drawingml/2006/table">
            <a:tbl>
              <a:tblPr>
                <a:tableStyleId>{69C7853C-536D-4A76-A0AE-DD22124D55A5}</a:tableStyleId>
              </a:tblPr>
              <a:tblGrid>
                <a:gridCol w="714380"/>
              </a:tblGrid>
              <a:tr h="50006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b="1" i="1" kern="1200" dirty="0" smtClean="0">
                        <a:solidFill>
                          <a:srgbClr val="00B050"/>
                        </a:solidFill>
                        <a:latin typeface="Segoe Print" pitchFamily="2" charset="0"/>
                        <a:ea typeface="+mn-ea"/>
                        <a:cs typeface="Angsana New" pitchFamily="18" charset="-34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graphicFrame>
        <p:nvGraphicFramePr>
          <p:cNvPr id="12" name="Таблица 11"/>
          <p:cNvGraphicFramePr>
            <a:graphicFrameLocks noGrp="1"/>
          </p:cNvGraphicFramePr>
          <p:nvPr/>
        </p:nvGraphicFramePr>
        <p:xfrm>
          <a:off x="4572000" y="2928934"/>
          <a:ext cx="1714512" cy="1071570"/>
        </p:xfrm>
        <a:graphic>
          <a:graphicData uri="http://schemas.openxmlformats.org/drawingml/2006/table">
            <a:tbl>
              <a:tblPr>
                <a:tableStyleId>{35758FB7-9AC5-4552-8A53-C91805E547FA}</a:tableStyleId>
              </a:tblPr>
              <a:tblGrid>
                <a:gridCol w="1714512"/>
              </a:tblGrid>
              <a:tr h="1071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graphicFrame>
        <p:nvGraphicFramePr>
          <p:cNvPr id="16" name="Таблица 15"/>
          <p:cNvGraphicFramePr>
            <a:graphicFrameLocks noGrp="1"/>
          </p:cNvGraphicFramePr>
          <p:nvPr/>
        </p:nvGraphicFramePr>
        <p:xfrm>
          <a:off x="1928794" y="785794"/>
          <a:ext cx="7072362" cy="5857916"/>
        </p:xfrm>
        <a:graphic>
          <a:graphicData uri="http://schemas.openxmlformats.org/drawingml/2006/table">
            <a:tbl>
              <a:tblPr>
                <a:tableStyleId>{69C7853C-536D-4A76-A0AE-DD22124D55A5}</a:tableStyleId>
              </a:tblPr>
              <a:tblGrid>
                <a:gridCol w="7072362"/>
              </a:tblGrid>
              <a:tr h="5857916">
                <a:tc>
                  <a:txBody>
                    <a:bodyPr/>
                    <a:lstStyle/>
                    <a:p>
                      <a:pPr marL="0" algn="l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kumimoji="0" lang="ru-RU" sz="24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Monotype Corsiva" pitchFamily="66" charset="0"/>
                          <a:ea typeface="+mn-ea"/>
                          <a:cs typeface="+mn-cs"/>
                        </a:rPr>
                        <a:t>                Проект </a:t>
                      </a:r>
                      <a:r>
                        <a:rPr kumimoji="0" lang="ru-RU" sz="2400" b="1" kern="1200" baseline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Monotype Corsiva" pitchFamily="66" charset="0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ru-RU" sz="3200" b="1" kern="1200" dirty="0" smtClean="0">
                          <a:solidFill>
                            <a:srgbClr val="FF0000"/>
                          </a:solidFill>
                          <a:effectLst/>
                          <a:latin typeface="Monotype Corsiva" pitchFamily="66" charset="0"/>
                          <a:ea typeface="+mn-ea"/>
                          <a:cs typeface="+mn-cs"/>
                        </a:rPr>
                        <a:t>«Новогодние гирлянды»</a:t>
                      </a:r>
                      <a:endParaRPr kumimoji="0" lang="ru-RU" sz="3200" b="1" kern="1200" dirty="0">
                        <a:solidFill>
                          <a:srgbClr val="FF0000"/>
                        </a:solidFill>
                        <a:effectLst/>
                        <a:latin typeface="Monotype Corsiva" pitchFamily="66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14282" y="2285992"/>
            <a:ext cx="2171424" cy="1571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14282" y="1142984"/>
            <a:ext cx="1859131" cy="1571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28596" y="3286124"/>
            <a:ext cx="1643042" cy="16071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8"/>
          <a:srcRect l="13954" t="34150" b="8221"/>
          <a:stretch>
            <a:fillRect/>
          </a:stretch>
        </p:blipFill>
        <p:spPr bwMode="auto">
          <a:xfrm>
            <a:off x="2000232" y="4214818"/>
            <a:ext cx="3230546" cy="2286016"/>
          </a:xfrm>
          <a:prstGeom prst="rect">
            <a:avLst/>
          </a:prstGeom>
          <a:noFill/>
          <a:ln w="9525">
            <a:solidFill>
              <a:schemeClr val="accent3">
                <a:lumMod val="50000"/>
              </a:schemeClr>
            </a:solidFill>
            <a:miter lim="800000"/>
            <a:headEnd/>
            <a:tailEnd/>
          </a:ln>
          <a:effectLst/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9" cstate="print"/>
          <a:srcRect l="14857" r="12346"/>
          <a:stretch>
            <a:fillRect/>
          </a:stretch>
        </p:blipFill>
        <p:spPr bwMode="auto">
          <a:xfrm>
            <a:off x="4929190" y="1357298"/>
            <a:ext cx="3357586" cy="2500330"/>
          </a:xfrm>
          <a:prstGeom prst="rect">
            <a:avLst/>
          </a:prstGeom>
          <a:noFill/>
          <a:ln w="9525">
            <a:solidFill>
              <a:schemeClr val="accent3">
                <a:lumMod val="50000"/>
              </a:schemeClr>
            </a:solidFill>
            <a:miter lim="800000"/>
            <a:headEnd/>
            <a:tailEnd/>
          </a:ln>
          <a:effectLst/>
        </p:spPr>
      </p:pic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2643174" y="1294946"/>
            <a:ext cx="1883557" cy="2705558"/>
          </a:xfrm>
          <a:prstGeom prst="rect">
            <a:avLst/>
          </a:prstGeom>
          <a:noFill/>
          <a:ln w="9525">
            <a:solidFill>
              <a:schemeClr val="accent3">
                <a:lumMod val="50000"/>
              </a:schemeClr>
            </a:solidFill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 rot="900261">
            <a:off x="675873" y="4629168"/>
            <a:ext cx="1742408" cy="14589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12" cstate="print"/>
          <a:srcRect l="971" t="10356" r="2913" b="5070"/>
          <a:stretch>
            <a:fillRect/>
          </a:stretch>
        </p:blipFill>
        <p:spPr bwMode="auto">
          <a:xfrm>
            <a:off x="5429256" y="4214818"/>
            <a:ext cx="3429024" cy="2071702"/>
          </a:xfrm>
          <a:prstGeom prst="rect">
            <a:avLst/>
          </a:prstGeom>
          <a:noFill/>
          <a:ln w="9525">
            <a:solidFill>
              <a:schemeClr val="accent3">
                <a:lumMod val="50000"/>
              </a:schemeClr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ransition spd="med">
    <p:split/>
    <p:sndAc>
      <p:stSnd>
        <p:snd r:embed="rId3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215074" y="857232"/>
            <a:ext cx="500066" cy="142876"/>
          </a:xfrm>
        </p:spPr>
        <p:txBody>
          <a:bodyPr>
            <a:normAutofit fontScale="90000"/>
          </a:bodyPr>
          <a:lstStyle/>
          <a:p>
            <a:r>
              <a:rPr lang="ru-RU" sz="800" dirty="0" smtClean="0"/>
              <a:t>г</a:t>
            </a:r>
            <a:endParaRPr lang="ru-RU" sz="8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1500174"/>
            <a:ext cx="9144000" cy="5357826"/>
          </a:xfrm>
        </p:spPr>
        <p:txBody>
          <a:bodyPr>
            <a:normAutofit/>
          </a:bodyPr>
          <a:lstStyle/>
          <a:p>
            <a:r>
              <a:rPr lang="ru-RU" sz="800" dirty="0" smtClean="0"/>
              <a:t> </a:t>
            </a:r>
          </a:p>
          <a:p>
            <a:r>
              <a:rPr lang="ru-RU" sz="800" dirty="0" smtClean="0"/>
              <a:t> </a:t>
            </a:r>
          </a:p>
          <a:p>
            <a:r>
              <a:rPr lang="ru-RU" sz="800" dirty="0" smtClean="0"/>
              <a:t> </a:t>
            </a:r>
          </a:p>
          <a:p>
            <a:r>
              <a:rPr lang="ru-RU" sz="800" dirty="0" smtClean="0"/>
              <a:t> </a:t>
            </a:r>
          </a:p>
          <a:p>
            <a:r>
              <a:rPr lang="ru-RU" sz="800" dirty="0" smtClean="0"/>
              <a:t> </a:t>
            </a:r>
          </a:p>
          <a:p>
            <a:r>
              <a:rPr lang="ru-RU" sz="800" dirty="0" smtClean="0"/>
              <a:t> </a:t>
            </a:r>
          </a:p>
          <a:p>
            <a:r>
              <a:rPr lang="ru-RU" sz="800" dirty="0" smtClean="0"/>
              <a:t> </a:t>
            </a:r>
          </a:p>
          <a:p>
            <a:r>
              <a:rPr lang="ru-RU" sz="800" dirty="0" smtClean="0"/>
              <a:t> </a:t>
            </a:r>
          </a:p>
          <a:p>
            <a:r>
              <a:rPr lang="ru-RU" sz="800" dirty="0" smtClean="0"/>
              <a:t> </a:t>
            </a:r>
          </a:p>
          <a:p>
            <a:endParaRPr lang="ru-RU" sz="800" dirty="0"/>
          </a:p>
        </p:txBody>
      </p:sp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5141814">
            <a:off x="4298704" y="-4185374"/>
            <a:ext cx="860200" cy="964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aphicFrame>
        <p:nvGraphicFramePr>
          <p:cNvPr id="10" name="Таблица 9"/>
          <p:cNvGraphicFramePr>
            <a:graphicFrameLocks noGrp="1"/>
          </p:cNvGraphicFramePr>
          <p:nvPr/>
        </p:nvGraphicFramePr>
        <p:xfrm>
          <a:off x="2786050" y="3571876"/>
          <a:ext cx="500066" cy="285752"/>
        </p:xfrm>
        <a:graphic>
          <a:graphicData uri="http://schemas.openxmlformats.org/drawingml/2006/table">
            <a:tbl>
              <a:tblPr>
                <a:tableStyleId>{775DCB02-9BB8-47FD-8907-85C794F793BA}</a:tableStyleId>
              </a:tblPr>
              <a:tblGrid>
                <a:gridCol w="500066"/>
              </a:tblGrid>
              <a:tr h="28575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kern="1200" dirty="0" smtClean="0"/>
                        <a:t>       </a:t>
                      </a:r>
                      <a:endParaRPr lang="ru-RU" sz="1600" b="1" i="1" kern="1200" dirty="0">
                        <a:solidFill>
                          <a:srgbClr val="00B050"/>
                        </a:solidFill>
                        <a:latin typeface="Segoe Print" pitchFamily="2" charset="0"/>
                        <a:ea typeface="+mn-ea"/>
                        <a:cs typeface="Angsana New" pitchFamily="18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</a:lnL>
                    <a:lnR w="12700" cap="flat" cmpd="sng" algn="ctr">
                      <a:noFill/>
                      <a:prstDash val="solid"/>
                    </a:lnR>
                    <a:lnT w="12700" cap="flat" cmpd="sng" algn="ctr">
                      <a:noFill/>
                      <a:prstDash val="solid"/>
                    </a:lnT>
                  </a:tcPr>
                </a:tc>
              </a:tr>
            </a:tbl>
          </a:graphicData>
        </a:graphic>
      </p:graphicFrame>
      <p:graphicFrame>
        <p:nvGraphicFramePr>
          <p:cNvPr id="11" name="Таблица 10"/>
          <p:cNvGraphicFramePr>
            <a:graphicFrameLocks noGrp="1"/>
          </p:cNvGraphicFramePr>
          <p:nvPr/>
        </p:nvGraphicFramePr>
        <p:xfrm>
          <a:off x="6357950" y="3500439"/>
          <a:ext cx="714380" cy="500065"/>
        </p:xfrm>
        <a:graphic>
          <a:graphicData uri="http://schemas.openxmlformats.org/drawingml/2006/table">
            <a:tbl>
              <a:tblPr>
                <a:tableStyleId>{69C7853C-536D-4A76-A0AE-DD22124D55A5}</a:tableStyleId>
              </a:tblPr>
              <a:tblGrid>
                <a:gridCol w="714380"/>
              </a:tblGrid>
              <a:tr h="50006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b="1" i="1" kern="1200" dirty="0" smtClean="0">
                        <a:solidFill>
                          <a:srgbClr val="00B050"/>
                        </a:solidFill>
                        <a:latin typeface="Segoe Print" pitchFamily="2" charset="0"/>
                        <a:ea typeface="+mn-ea"/>
                        <a:cs typeface="Angsana New" pitchFamily="18" charset="-34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graphicFrame>
        <p:nvGraphicFramePr>
          <p:cNvPr id="12" name="Таблица 11"/>
          <p:cNvGraphicFramePr>
            <a:graphicFrameLocks noGrp="1"/>
          </p:cNvGraphicFramePr>
          <p:nvPr/>
        </p:nvGraphicFramePr>
        <p:xfrm>
          <a:off x="4572000" y="2928934"/>
          <a:ext cx="1714512" cy="1071570"/>
        </p:xfrm>
        <a:graphic>
          <a:graphicData uri="http://schemas.openxmlformats.org/drawingml/2006/table">
            <a:tbl>
              <a:tblPr>
                <a:tableStyleId>{35758FB7-9AC5-4552-8A53-C91805E547FA}</a:tableStyleId>
              </a:tblPr>
              <a:tblGrid>
                <a:gridCol w="1714512"/>
              </a:tblGrid>
              <a:tr h="1071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graphicFrame>
        <p:nvGraphicFramePr>
          <p:cNvPr id="16" name="Таблица 15"/>
          <p:cNvGraphicFramePr>
            <a:graphicFrameLocks noGrp="1"/>
          </p:cNvGraphicFramePr>
          <p:nvPr/>
        </p:nvGraphicFramePr>
        <p:xfrm>
          <a:off x="1714480" y="785794"/>
          <a:ext cx="7286676" cy="5857916"/>
        </p:xfrm>
        <a:graphic>
          <a:graphicData uri="http://schemas.openxmlformats.org/drawingml/2006/table">
            <a:tbl>
              <a:tblPr>
                <a:tableStyleId>{69C7853C-536D-4A76-A0AE-DD22124D55A5}</a:tableStyleId>
              </a:tblPr>
              <a:tblGrid>
                <a:gridCol w="7286676"/>
              </a:tblGrid>
              <a:tr h="5857916">
                <a:tc>
                  <a:txBody>
                    <a:bodyPr/>
                    <a:lstStyle/>
                    <a:p>
                      <a:pPr marL="0" algn="l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kumimoji="0" lang="ru-RU" sz="24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Monotype Corsiva" pitchFamily="66" charset="0"/>
                          <a:ea typeface="+mn-ea"/>
                          <a:cs typeface="+mn-cs"/>
                        </a:rPr>
                        <a:t>Детский мини проект  </a:t>
                      </a:r>
                      <a:r>
                        <a:rPr kumimoji="0" lang="ru-RU" sz="3200" b="1" kern="1200" dirty="0" smtClean="0">
                          <a:solidFill>
                            <a:srgbClr val="FF0000"/>
                          </a:solidFill>
                          <a:effectLst/>
                          <a:latin typeface="Monotype Corsiva" pitchFamily="66" charset="0"/>
                          <a:ea typeface="+mn-ea"/>
                          <a:cs typeface="+mn-cs"/>
                        </a:rPr>
                        <a:t>«Пластмассовая</a:t>
                      </a:r>
                      <a:r>
                        <a:rPr kumimoji="0" lang="ru-RU" sz="3200" b="1" kern="1200" baseline="0" dirty="0" smtClean="0">
                          <a:solidFill>
                            <a:srgbClr val="FF0000"/>
                          </a:solidFill>
                          <a:effectLst/>
                          <a:latin typeface="Monotype Corsiva" pitchFamily="66" charset="0"/>
                          <a:ea typeface="+mn-ea"/>
                          <a:cs typeface="+mn-cs"/>
                        </a:rPr>
                        <a:t>  </a:t>
                      </a:r>
                      <a:r>
                        <a:rPr kumimoji="0" lang="ru-RU" sz="3200" b="1" kern="1200" dirty="0" smtClean="0">
                          <a:solidFill>
                            <a:srgbClr val="FF0000"/>
                          </a:solidFill>
                          <a:effectLst/>
                          <a:latin typeface="Monotype Corsiva" pitchFamily="66" charset="0"/>
                          <a:ea typeface="+mn-ea"/>
                          <a:cs typeface="+mn-cs"/>
                        </a:rPr>
                        <a:t>фантазия»</a:t>
                      </a:r>
                      <a:endParaRPr kumimoji="0" lang="ru-RU" sz="3600" b="1" kern="1200" dirty="0">
                        <a:solidFill>
                          <a:srgbClr val="FF0000"/>
                        </a:solidFill>
                        <a:effectLst/>
                        <a:latin typeface="Monotype Corsiva" pitchFamily="66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57158" y="2500306"/>
            <a:ext cx="2270125" cy="16430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71472" y="1285860"/>
            <a:ext cx="1859131" cy="1571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" name="Рисунок 12" descr="E:\февраль\IMG_20210211_153533_385.jpg"/>
          <p:cNvPicPr/>
          <p:nvPr/>
        </p:nvPicPr>
        <p:blipFill>
          <a:blip r:embed="rId7" cstate="print"/>
          <a:srcRect l="24944" r="25487"/>
          <a:stretch>
            <a:fillRect/>
          </a:stretch>
        </p:blipFill>
        <p:spPr bwMode="auto">
          <a:xfrm>
            <a:off x="6572264" y="4143380"/>
            <a:ext cx="2286016" cy="2428892"/>
          </a:xfrm>
          <a:prstGeom prst="rect">
            <a:avLst/>
          </a:prstGeom>
          <a:noFill/>
          <a:ln w="9525">
            <a:solidFill>
              <a:schemeClr val="accent3">
                <a:lumMod val="75000"/>
              </a:schemeClr>
            </a:solidFill>
            <a:miter lim="800000"/>
            <a:headEnd/>
            <a:tailEnd/>
          </a:ln>
        </p:spPr>
      </p:pic>
      <p:pic>
        <p:nvPicPr>
          <p:cNvPr id="14" name="Рисунок 13" descr="E:\февраль\IMG_20210211_153508_081.jpg"/>
          <p:cNvPicPr/>
          <p:nvPr/>
        </p:nvPicPr>
        <p:blipFill>
          <a:blip r:embed="rId8" cstate="print"/>
          <a:srcRect l="18224" t="7692" b="30070"/>
          <a:stretch>
            <a:fillRect/>
          </a:stretch>
        </p:blipFill>
        <p:spPr bwMode="auto">
          <a:xfrm>
            <a:off x="2500298" y="1357298"/>
            <a:ext cx="1785950" cy="2571768"/>
          </a:xfrm>
          <a:prstGeom prst="rect">
            <a:avLst/>
          </a:prstGeom>
          <a:noFill/>
          <a:ln w="9525">
            <a:solidFill>
              <a:schemeClr val="accent3">
                <a:lumMod val="50000"/>
              </a:schemeClr>
            </a:solidFill>
            <a:miter lim="800000"/>
            <a:headEnd/>
            <a:tailEnd/>
          </a:ln>
        </p:spPr>
      </p:pic>
      <p:pic>
        <p:nvPicPr>
          <p:cNvPr id="15" name="Рисунок 14" descr="E:\февраль\IMG_20210211_154755_677.jpg"/>
          <p:cNvPicPr/>
          <p:nvPr/>
        </p:nvPicPr>
        <p:blipFill>
          <a:blip r:embed="rId9" cstate="print"/>
          <a:srcRect l="20846" r="8974"/>
          <a:stretch>
            <a:fillRect/>
          </a:stretch>
        </p:blipFill>
        <p:spPr bwMode="auto">
          <a:xfrm>
            <a:off x="4643438" y="1357298"/>
            <a:ext cx="3786214" cy="2571769"/>
          </a:xfrm>
          <a:prstGeom prst="rect">
            <a:avLst/>
          </a:prstGeom>
          <a:noFill/>
          <a:ln w="9525">
            <a:solidFill>
              <a:schemeClr val="accent3">
                <a:lumMod val="50000"/>
              </a:schemeClr>
            </a:solidFill>
            <a:miter lim="800000"/>
            <a:headEnd/>
            <a:tailEnd/>
          </a:ln>
        </p:spPr>
      </p:pic>
      <p:pic>
        <p:nvPicPr>
          <p:cNvPr id="18" name="Рисунок 17" descr="E:\февраль\IMG_20210211_140208_420.jpg"/>
          <p:cNvPicPr/>
          <p:nvPr/>
        </p:nvPicPr>
        <p:blipFill>
          <a:blip r:embed="rId10" cstate="print"/>
          <a:srcRect l="5684" r="9331"/>
          <a:stretch>
            <a:fillRect/>
          </a:stretch>
        </p:blipFill>
        <p:spPr bwMode="auto">
          <a:xfrm>
            <a:off x="2143108" y="4071942"/>
            <a:ext cx="4224750" cy="2500330"/>
          </a:xfrm>
          <a:prstGeom prst="rect">
            <a:avLst/>
          </a:prstGeom>
          <a:noFill/>
          <a:ln w="9525">
            <a:solidFill>
              <a:schemeClr val="accent3">
                <a:lumMod val="75000"/>
              </a:schemeClr>
            </a:solidFill>
            <a:miter lim="800000"/>
            <a:headEnd/>
            <a:tailEnd/>
          </a:ln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 rot="3092991">
            <a:off x="532948" y="3625603"/>
            <a:ext cx="1643042" cy="16071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 rot="900261">
            <a:off x="394570" y="4769902"/>
            <a:ext cx="1742408" cy="16222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>
    <p:split/>
    <p:sndAc>
      <p:stSnd>
        <p:snd r:embed="rId3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215074" y="857232"/>
            <a:ext cx="500066" cy="142876"/>
          </a:xfrm>
        </p:spPr>
        <p:txBody>
          <a:bodyPr>
            <a:normAutofit fontScale="90000"/>
          </a:bodyPr>
          <a:lstStyle/>
          <a:p>
            <a:r>
              <a:rPr lang="ru-RU" sz="800" dirty="0" smtClean="0"/>
              <a:t>г</a:t>
            </a:r>
            <a:endParaRPr lang="ru-RU" sz="8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1500174"/>
            <a:ext cx="9144000" cy="5357826"/>
          </a:xfrm>
        </p:spPr>
        <p:txBody>
          <a:bodyPr>
            <a:normAutofit/>
          </a:bodyPr>
          <a:lstStyle/>
          <a:p>
            <a:r>
              <a:rPr lang="ru-RU" sz="800" dirty="0" smtClean="0"/>
              <a:t> </a:t>
            </a:r>
          </a:p>
          <a:p>
            <a:r>
              <a:rPr lang="ru-RU" sz="800" dirty="0" smtClean="0"/>
              <a:t> </a:t>
            </a:r>
          </a:p>
          <a:p>
            <a:r>
              <a:rPr lang="ru-RU" sz="800" dirty="0" smtClean="0"/>
              <a:t> </a:t>
            </a:r>
          </a:p>
          <a:p>
            <a:r>
              <a:rPr lang="ru-RU" sz="800" dirty="0" smtClean="0"/>
              <a:t> </a:t>
            </a:r>
          </a:p>
          <a:p>
            <a:r>
              <a:rPr lang="ru-RU" sz="800" dirty="0" smtClean="0"/>
              <a:t> </a:t>
            </a:r>
          </a:p>
          <a:p>
            <a:r>
              <a:rPr lang="ru-RU" sz="800" dirty="0" smtClean="0"/>
              <a:t> </a:t>
            </a:r>
          </a:p>
          <a:p>
            <a:r>
              <a:rPr lang="ru-RU" sz="800" dirty="0" smtClean="0"/>
              <a:t> </a:t>
            </a:r>
          </a:p>
          <a:p>
            <a:r>
              <a:rPr lang="ru-RU" sz="800" dirty="0" smtClean="0"/>
              <a:t> </a:t>
            </a:r>
          </a:p>
          <a:p>
            <a:r>
              <a:rPr lang="ru-RU" sz="800" dirty="0" smtClean="0"/>
              <a:t> </a:t>
            </a:r>
          </a:p>
          <a:p>
            <a:endParaRPr lang="ru-RU" sz="800" dirty="0"/>
          </a:p>
        </p:txBody>
      </p:sp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5141814">
            <a:off x="4298704" y="-4185374"/>
            <a:ext cx="860200" cy="964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aphicFrame>
        <p:nvGraphicFramePr>
          <p:cNvPr id="10" name="Таблица 9"/>
          <p:cNvGraphicFramePr>
            <a:graphicFrameLocks noGrp="1"/>
          </p:cNvGraphicFramePr>
          <p:nvPr/>
        </p:nvGraphicFramePr>
        <p:xfrm>
          <a:off x="2786050" y="3571876"/>
          <a:ext cx="500066" cy="285752"/>
        </p:xfrm>
        <a:graphic>
          <a:graphicData uri="http://schemas.openxmlformats.org/drawingml/2006/table">
            <a:tbl>
              <a:tblPr>
                <a:tableStyleId>{775DCB02-9BB8-47FD-8907-85C794F793BA}</a:tableStyleId>
              </a:tblPr>
              <a:tblGrid>
                <a:gridCol w="500066"/>
              </a:tblGrid>
              <a:tr h="28575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kern="1200" dirty="0" smtClean="0"/>
                        <a:t>       </a:t>
                      </a:r>
                      <a:endParaRPr lang="ru-RU" sz="1600" b="1" i="1" kern="1200" dirty="0">
                        <a:solidFill>
                          <a:srgbClr val="00B050"/>
                        </a:solidFill>
                        <a:latin typeface="Segoe Print" pitchFamily="2" charset="0"/>
                        <a:ea typeface="+mn-ea"/>
                        <a:cs typeface="Angsana New" pitchFamily="18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</a:lnL>
                    <a:lnR w="12700" cap="flat" cmpd="sng" algn="ctr">
                      <a:noFill/>
                      <a:prstDash val="solid"/>
                    </a:lnR>
                    <a:lnT w="12700" cap="flat" cmpd="sng" algn="ctr">
                      <a:noFill/>
                      <a:prstDash val="solid"/>
                    </a:lnT>
                  </a:tcPr>
                </a:tc>
              </a:tr>
            </a:tbl>
          </a:graphicData>
        </a:graphic>
      </p:graphicFrame>
      <p:graphicFrame>
        <p:nvGraphicFramePr>
          <p:cNvPr id="11" name="Таблица 10"/>
          <p:cNvGraphicFramePr>
            <a:graphicFrameLocks noGrp="1"/>
          </p:cNvGraphicFramePr>
          <p:nvPr/>
        </p:nvGraphicFramePr>
        <p:xfrm>
          <a:off x="6357950" y="3500439"/>
          <a:ext cx="714380" cy="500065"/>
        </p:xfrm>
        <a:graphic>
          <a:graphicData uri="http://schemas.openxmlformats.org/drawingml/2006/table">
            <a:tbl>
              <a:tblPr>
                <a:tableStyleId>{69C7853C-536D-4A76-A0AE-DD22124D55A5}</a:tableStyleId>
              </a:tblPr>
              <a:tblGrid>
                <a:gridCol w="714380"/>
              </a:tblGrid>
              <a:tr h="50006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b="1" i="1" kern="1200" dirty="0" smtClean="0">
                        <a:solidFill>
                          <a:srgbClr val="00B050"/>
                        </a:solidFill>
                        <a:latin typeface="Segoe Print" pitchFamily="2" charset="0"/>
                        <a:ea typeface="+mn-ea"/>
                        <a:cs typeface="Angsana New" pitchFamily="18" charset="-34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graphicFrame>
        <p:nvGraphicFramePr>
          <p:cNvPr id="12" name="Таблица 11"/>
          <p:cNvGraphicFramePr>
            <a:graphicFrameLocks noGrp="1"/>
          </p:cNvGraphicFramePr>
          <p:nvPr/>
        </p:nvGraphicFramePr>
        <p:xfrm>
          <a:off x="4572000" y="2928934"/>
          <a:ext cx="1714512" cy="1071570"/>
        </p:xfrm>
        <a:graphic>
          <a:graphicData uri="http://schemas.openxmlformats.org/drawingml/2006/table">
            <a:tbl>
              <a:tblPr>
                <a:tableStyleId>{35758FB7-9AC5-4552-8A53-C91805E547FA}</a:tableStyleId>
              </a:tblPr>
              <a:tblGrid>
                <a:gridCol w="1714512"/>
              </a:tblGrid>
              <a:tr h="1071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graphicFrame>
        <p:nvGraphicFramePr>
          <p:cNvPr id="16" name="Таблица 15"/>
          <p:cNvGraphicFramePr>
            <a:graphicFrameLocks noGrp="1"/>
          </p:cNvGraphicFramePr>
          <p:nvPr/>
        </p:nvGraphicFramePr>
        <p:xfrm>
          <a:off x="1714480" y="785794"/>
          <a:ext cx="7286676" cy="5857916"/>
        </p:xfrm>
        <a:graphic>
          <a:graphicData uri="http://schemas.openxmlformats.org/drawingml/2006/table">
            <a:tbl>
              <a:tblPr>
                <a:tableStyleId>{69C7853C-536D-4A76-A0AE-DD22124D55A5}</a:tableStyleId>
              </a:tblPr>
              <a:tblGrid>
                <a:gridCol w="7286676"/>
              </a:tblGrid>
              <a:tr h="5857916">
                <a:tc>
                  <a:txBody>
                    <a:bodyPr/>
                    <a:lstStyle/>
                    <a:p>
                      <a:pPr marL="0" algn="l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kumimoji="0" lang="ru-RU" sz="2400" b="1" kern="1200" baseline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Monotype Corsiva" pitchFamily="66" charset="0"/>
                          <a:ea typeface="+mn-ea"/>
                          <a:cs typeface="+mn-cs"/>
                        </a:rPr>
                        <a:t>             </a:t>
                      </a:r>
                      <a:r>
                        <a:rPr kumimoji="0" lang="ru-RU" sz="24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Monotype Corsiva" pitchFamily="66" charset="0"/>
                          <a:ea typeface="+mn-ea"/>
                          <a:cs typeface="+mn-cs"/>
                        </a:rPr>
                        <a:t>Акция  </a:t>
                      </a:r>
                      <a:r>
                        <a:rPr kumimoji="0" lang="ru-RU" sz="3200" b="1" kern="1200" dirty="0" smtClean="0">
                          <a:solidFill>
                            <a:srgbClr val="FF0000"/>
                          </a:solidFill>
                          <a:effectLst/>
                          <a:latin typeface="Monotype Corsiva" pitchFamily="66" charset="0"/>
                          <a:ea typeface="+mn-ea"/>
                          <a:cs typeface="+mn-cs"/>
                        </a:rPr>
                        <a:t>«Оранжевая неделя здоровья»</a:t>
                      </a:r>
                      <a:endParaRPr kumimoji="0" lang="ru-RU" sz="3600" b="1" kern="1200" dirty="0">
                        <a:solidFill>
                          <a:srgbClr val="FF0000"/>
                        </a:solidFill>
                        <a:effectLst/>
                        <a:latin typeface="Monotype Corsiva" pitchFamily="66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pic>
        <p:nvPicPr>
          <p:cNvPr id="31746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071934" y="1377725"/>
            <a:ext cx="2643206" cy="1887415"/>
          </a:xfrm>
          <a:prstGeom prst="roundRect">
            <a:avLst/>
          </a:prstGeom>
          <a:noFill/>
          <a:ln w="9525">
            <a:solidFill>
              <a:schemeClr val="accent4">
                <a:lumMod val="75000"/>
              </a:schemeClr>
            </a:solidFill>
            <a:miter lim="800000"/>
            <a:headEnd/>
            <a:tailEnd/>
          </a:ln>
          <a:effectLst/>
        </p:spPr>
      </p:pic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6" cstate="print"/>
          <a:srcRect l="4832" t="23196" b="4316"/>
          <a:stretch>
            <a:fillRect/>
          </a:stretch>
        </p:blipFill>
        <p:spPr bwMode="auto">
          <a:xfrm>
            <a:off x="3714745" y="3571876"/>
            <a:ext cx="3500462" cy="2666249"/>
          </a:xfrm>
          <a:prstGeom prst="roundRect">
            <a:avLst/>
          </a:prstGeom>
          <a:noFill/>
          <a:ln w="9525">
            <a:solidFill>
              <a:schemeClr val="accent4">
                <a:lumMod val="75000"/>
              </a:schemeClr>
            </a:solidFill>
            <a:miter lim="800000"/>
            <a:headEnd/>
            <a:tailEnd/>
          </a:ln>
          <a:effectLst/>
        </p:spPr>
      </p:pic>
      <p:pic>
        <p:nvPicPr>
          <p:cNvPr id="30723" name="Picture 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929454" y="1428736"/>
            <a:ext cx="1990532" cy="1990532"/>
          </a:xfrm>
          <a:prstGeom prst="round2DiagRect">
            <a:avLst/>
          </a:prstGeom>
          <a:noFill/>
          <a:ln w="9525">
            <a:solidFill>
              <a:schemeClr val="accent4">
                <a:lumMod val="75000"/>
              </a:schemeClr>
            </a:solidFill>
            <a:miter lim="800000"/>
            <a:headEnd/>
            <a:tailEnd/>
          </a:ln>
          <a:effectLst/>
        </p:spPr>
      </p:pic>
      <p:pic>
        <p:nvPicPr>
          <p:cNvPr id="30724" name="Picture 4"/>
          <p:cNvPicPr>
            <a:picLocks noChangeAspect="1" noChangeArrowheads="1"/>
          </p:cNvPicPr>
          <p:nvPr/>
        </p:nvPicPr>
        <p:blipFill>
          <a:blip r:embed="rId8" cstate="print"/>
          <a:srcRect l="13251"/>
          <a:stretch>
            <a:fillRect/>
          </a:stretch>
        </p:blipFill>
        <p:spPr bwMode="auto">
          <a:xfrm>
            <a:off x="2000232" y="4214818"/>
            <a:ext cx="1557304" cy="1855709"/>
          </a:xfrm>
          <a:prstGeom prst="rect">
            <a:avLst/>
          </a:prstGeom>
          <a:noFill/>
          <a:ln w="9525">
            <a:solidFill>
              <a:schemeClr val="accent4">
                <a:lumMod val="75000"/>
              </a:schemeClr>
            </a:solidFill>
            <a:miter lim="800000"/>
            <a:headEnd/>
            <a:tailEnd/>
          </a:ln>
          <a:effectLst/>
        </p:spPr>
      </p:pic>
      <p:pic>
        <p:nvPicPr>
          <p:cNvPr id="30725" name="Picture 5"/>
          <p:cNvPicPr>
            <a:picLocks noChangeAspect="1" noChangeArrowheads="1"/>
          </p:cNvPicPr>
          <p:nvPr/>
        </p:nvPicPr>
        <p:blipFill>
          <a:blip r:embed="rId9" cstate="print"/>
          <a:srcRect l="15464" r="3350"/>
          <a:stretch>
            <a:fillRect/>
          </a:stretch>
        </p:blipFill>
        <p:spPr bwMode="auto">
          <a:xfrm>
            <a:off x="7358082" y="4071942"/>
            <a:ext cx="1553927" cy="1928826"/>
          </a:xfrm>
          <a:prstGeom prst="rect">
            <a:avLst/>
          </a:prstGeom>
          <a:noFill/>
          <a:ln w="9525">
            <a:solidFill>
              <a:schemeClr val="accent4">
                <a:lumMod val="75000"/>
              </a:schemeClr>
            </a:solidFill>
            <a:miter lim="800000"/>
            <a:headEnd/>
            <a:tailEnd/>
          </a:ln>
          <a:effectLst/>
        </p:spPr>
      </p:pic>
      <p:pic>
        <p:nvPicPr>
          <p:cNvPr id="30726" name="Picture 6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 rot="10800000" flipV="1">
            <a:off x="1857356" y="1357298"/>
            <a:ext cx="2066804" cy="2066804"/>
          </a:xfrm>
          <a:prstGeom prst="round2DiagRect">
            <a:avLst/>
          </a:prstGeom>
          <a:noFill/>
          <a:ln w="9525">
            <a:solidFill>
              <a:schemeClr val="accent4">
                <a:lumMod val="75000"/>
              </a:schemeClr>
            </a:solidFill>
            <a:miter lim="800000"/>
            <a:headEnd/>
            <a:tailEnd/>
          </a:ln>
          <a:effectLst/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214282" y="1142984"/>
            <a:ext cx="1859131" cy="1571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428596" y="3286124"/>
            <a:ext cx="1643042" cy="16071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214282" y="2285992"/>
            <a:ext cx="2171424" cy="1571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rot="2117096">
            <a:off x="547054" y="4655487"/>
            <a:ext cx="1742408" cy="14589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>
    <p:split/>
    <p:sndAc>
      <p:stSnd>
        <p:snd r:embed="rId3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215074" y="857232"/>
            <a:ext cx="500066" cy="142876"/>
          </a:xfrm>
        </p:spPr>
        <p:txBody>
          <a:bodyPr>
            <a:normAutofit fontScale="90000"/>
          </a:bodyPr>
          <a:lstStyle/>
          <a:p>
            <a:r>
              <a:rPr lang="ru-RU" sz="800" dirty="0" smtClean="0"/>
              <a:t>г</a:t>
            </a:r>
            <a:endParaRPr lang="ru-RU" sz="8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1500174"/>
            <a:ext cx="9144000" cy="5357826"/>
          </a:xfrm>
        </p:spPr>
        <p:txBody>
          <a:bodyPr>
            <a:normAutofit/>
          </a:bodyPr>
          <a:lstStyle/>
          <a:p>
            <a:r>
              <a:rPr lang="ru-RU" sz="800" dirty="0" smtClean="0"/>
              <a:t> </a:t>
            </a:r>
          </a:p>
          <a:p>
            <a:r>
              <a:rPr lang="ru-RU" sz="800" dirty="0" smtClean="0"/>
              <a:t> </a:t>
            </a:r>
          </a:p>
          <a:p>
            <a:r>
              <a:rPr lang="ru-RU" sz="800" dirty="0" smtClean="0"/>
              <a:t> </a:t>
            </a:r>
          </a:p>
          <a:p>
            <a:r>
              <a:rPr lang="ru-RU" sz="800" dirty="0" smtClean="0"/>
              <a:t> </a:t>
            </a:r>
          </a:p>
          <a:p>
            <a:r>
              <a:rPr lang="ru-RU" sz="800" dirty="0" smtClean="0"/>
              <a:t> </a:t>
            </a:r>
          </a:p>
          <a:p>
            <a:r>
              <a:rPr lang="ru-RU" sz="800" dirty="0" smtClean="0"/>
              <a:t> </a:t>
            </a:r>
          </a:p>
          <a:p>
            <a:r>
              <a:rPr lang="ru-RU" sz="800" dirty="0" smtClean="0"/>
              <a:t> </a:t>
            </a:r>
          </a:p>
          <a:p>
            <a:r>
              <a:rPr lang="ru-RU" sz="800" dirty="0" smtClean="0"/>
              <a:t> </a:t>
            </a:r>
          </a:p>
          <a:p>
            <a:r>
              <a:rPr lang="ru-RU" sz="800" dirty="0" smtClean="0"/>
              <a:t> </a:t>
            </a:r>
          </a:p>
          <a:p>
            <a:endParaRPr lang="ru-RU" sz="800" dirty="0"/>
          </a:p>
        </p:txBody>
      </p:sp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5141814">
            <a:off x="4298704" y="-4185374"/>
            <a:ext cx="860200" cy="964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aphicFrame>
        <p:nvGraphicFramePr>
          <p:cNvPr id="10" name="Таблица 9"/>
          <p:cNvGraphicFramePr>
            <a:graphicFrameLocks noGrp="1"/>
          </p:cNvGraphicFramePr>
          <p:nvPr/>
        </p:nvGraphicFramePr>
        <p:xfrm>
          <a:off x="2786050" y="3571876"/>
          <a:ext cx="500066" cy="285752"/>
        </p:xfrm>
        <a:graphic>
          <a:graphicData uri="http://schemas.openxmlformats.org/drawingml/2006/table">
            <a:tbl>
              <a:tblPr>
                <a:tableStyleId>{775DCB02-9BB8-47FD-8907-85C794F793BA}</a:tableStyleId>
              </a:tblPr>
              <a:tblGrid>
                <a:gridCol w="500066"/>
              </a:tblGrid>
              <a:tr h="28575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kern="1200" dirty="0" smtClean="0"/>
                        <a:t>       </a:t>
                      </a:r>
                      <a:endParaRPr lang="ru-RU" sz="1600" b="1" i="1" kern="1200" dirty="0">
                        <a:solidFill>
                          <a:srgbClr val="00B050"/>
                        </a:solidFill>
                        <a:latin typeface="Segoe Print" pitchFamily="2" charset="0"/>
                        <a:ea typeface="+mn-ea"/>
                        <a:cs typeface="Angsana New" pitchFamily="18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</a:lnL>
                    <a:lnR w="12700" cap="flat" cmpd="sng" algn="ctr">
                      <a:noFill/>
                      <a:prstDash val="solid"/>
                    </a:lnR>
                    <a:lnT w="12700" cap="flat" cmpd="sng" algn="ctr">
                      <a:noFill/>
                      <a:prstDash val="solid"/>
                    </a:lnT>
                  </a:tcPr>
                </a:tc>
              </a:tr>
            </a:tbl>
          </a:graphicData>
        </a:graphic>
      </p:graphicFrame>
      <p:graphicFrame>
        <p:nvGraphicFramePr>
          <p:cNvPr id="11" name="Таблица 10"/>
          <p:cNvGraphicFramePr>
            <a:graphicFrameLocks noGrp="1"/>
          </p:cNvGraphicFramePr>
          <p:nvPr/>
        </p:nvGraphicFramePr>
        <p:xfrm>
          <a:off x="6357950" y="3500439"/>
          <a:ext cx="714380" cy="500065"/>
        </p:xfrm>
        <a:graphic>
          <a:graphicData uri="http://schemas.openxmlformats.org/drawingml/2006/table">
            <a:tbl>
              <a:tblPr>
                <a:tableStyleId>{69C7853C-536D-4A76-A0AE-DD22124D55A5}</a:tableStyleId>
              </a:tblPr>
              <a:tblGrid>
                <a:gridCol w="714380"/>
              </a:tblGrid>
              <a:tr h="50006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b="1" i="1" kern="1200" dirty="0" smtClean="0">
                        <a:solidFill>
                          <a:srgbClr val="00B050"/>
                        </a:solidFill>
                        <a:latin typeface="Segoe Print" pitchFamily="2" charset="0"/>
                        <a:ea typeface="+mn-ea"/>
                        <a:cs typeface="Angsana New" pitchFamily="18" charset="-34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graphicFrame>
        <p:nvGraphicFramePr>
          <p:cNvPr id="12" name="Таблица 11"/>
          <p:cNvGraphicFramePr>
            <a:graphicFrameLocks noGrp="1"/>
          </p:cNvGraphicFramePr>
          <p:nvPr/>
        </p:nvGraphicFramePr>
        <p:xfrm>
          <a:off x="4572000" y="2928934"/>
          <a:ext cx="1714512" cy="1071570"/>
        </p:xfrm>
        <a:graphic>
          <a:graphicData uri="http://schemas.openxmlformats.org/drawingml/2006/table">
            <a:tbl>
              <a:tblPr>
                <a:tableStyleId>{35758FB7-9AC5-4552-8A53-C91805E547FA}</a:tableStyleId>
              </a:tblPr>
              <a:tblGrid>
                <a:gridCol w="1714512"/>
              </a:tblGrid>
              <a:tr h="1071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graphicFrame>
        <p:nvGraphicFramePr>
          <p:cNvPr id="16" name="Таблица 15"/>
          <p:cNvGraphicFramePr>
            <a:graphicFrameLocks noGrp="1"/>
          </p:cNvGraphicFramePr>
          <p:nvPr/>
        </p:nvGraphicFramePr>
        <p:xfrm>
          <a:off x="1714480" y="785794"/>
          <a:ext cx="7286676" cy="5857916"/>
        </p:xfrm>
        <a:graphic>
          <a:graphicData uri="http://schemas.openxmlformats.org/drawingml/2006/table">
            <a:tbl>
              <a:tblPr>
                <a:tableStyleId>{69C7853C-536D-4A76-A0AE-DD22124D55A5}</a:tableStyleId>
              </a:tblPr>
              <a:tblGrid>
                <a:gridCol w="7286676"/>
              </a:tblGrid>
              <a:tr h="5857916">
                <a:tc>
                  <a:txBody>
                    <a:bodyPr/>
                    <a:lstStyle/>
                    <a:p>
                      <a:pPr marL="0" algn="l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kumimoji="0" lang="ru-RU" sz="2400" b="1" kern="1200" baseline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Monotype Corsiva" pitchFamily="66" charset="0"/>
                          <a:ea typeface="+mn-ea"/>
                          <a:cs typeface="+mn-cs"/>
                        </a:rPr>
                        <a:t>    Проект  </a:t>
                      </a:r>
                      <a:r>
                        <a:rPr kumimoji="0" lang="ru-RU" sz="2800" b="1" kern="1200" baseline="0" dirty="0" smtClean="0">
                          <a:solidFill>
                            <a:srgbClr val="FF0000"/>
                          </a:solidFill>
                          <a:effectLst/>
                          <a:latin typeface="Monotype Corsiva" pitchFamily="66" charset="0"/>
                          <a:ea typeface="+mn-ea"/>
                          <a:cs typeface="+mn-cs"/>
                        </a:rPr>
                        <a:t>«</a:t>
                      </a:r>
                      <a:r>
                        <a:rPr kumimoji="0" lang="ru-RU" sz="3200" b="1" kern="1200" baseline="0" dirty="0" smtClean="0">
                          <a:solidFill>
                            <a:srgbClr val="FF0000"/>
                          </a:solidFill>
                          <a:effectLst/>
                          <a:latin typeface="Monotype Corsiva" pitchFamily="66" charset="0"/>
                          <a:ea typeface="+mn-ea"/>
                          <a:cs typeface="+mn-cs"/>
                        </a:rPr>
                        <a:t>Моя страна самая лучшая в мире</a:t>
                      </a:r>
                      <a:r>
                        <a:rPr kumimoji="0" lang="ru-RU" sz="3200" b="1" kern="1200" dirty="0" smtClean="0">
                          <a:solidFill>
                            <a:srgbClr val="FF0000"/>
                          </a:solidFill>
                          <a:effectLst/>
                          <a:latin typeface="Monotype Corsiva" pitchFamily="66" charset="0"/>
                          <a:ea typeface="+mn-ea"/>
                          <a:cs typeface="+mn-cs"/>
                        </a:rPr>
                        <a:t>»</a:t>
                      </a:r>
                      <a:endParaRPr kumimoji="0" lang="ru-RU" sz="3200" b="1" kern="1200" dirty="0">
                        <a:solidFill>
                          <a:srgbClr val="FF0000"/>
                        </a:solidFill>
                        <a:effectLst/>
                        <a:latin typeface="Monotype Corsiva" pitchFamily="66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2285992"/>
            <a:ext cx="2171424" cy="1571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 rot="514419">
            <a:off x="214282" y="1142984"/>
            <a:ext cx="1859131" cy="1571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" name="Рисунок 12" descr="C:\Users\user\Pictures\i.jpg"/>
          <p:cNvPicPr/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643174" y="1214422"/>
            <a:ext cx="2928958" cy="1357322"/>
          </a:xfrm>
          <a:prstGeom prst="roundRect">
            <a:avLst/>
          </a:prstGeom>
          <a:noFill/>
          <a:ln w="9525">
            <a:solidFill>
              <a:schemeClr val="accent4">
                <a:lumMod val="75000"/>
              </a:schemeClr>
            </a:solidFill>
            <a:miter lim="800000"/>
            <a:headEnd/>
            <a:tailEnd/>
          </a:ln>
        </p:spPr>
      </p:pic>
      <p:pic>
        <p:nvPicPr>
          <p:cNvPr id="14" name="Рисунок 13" descr="https://avatars.mds.yandex.net/get-zen_doc/3952637/pub_5f6fa77d63b25d04cd256f92_5f6fc301fde6297ce37b616b/scale_1200"/>
          <p:cNvPicPr/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429388" y="5072074"/>
            <a:ext cx="2428892" cy="1500198"/>
          </a:xfrm>
          <a:prstGeom prst="round2DiagRect">
            <a:avLst/>
          </a:prstGeom>
          <a:noFill/>
          <a:ln w="9525">
            <a:solidFill>
              <a:schemeClr val="accent4">
                <a:lumMod val="75000"/>
              </a:schemeClr>
            </a:solidFill>
            <a:miter lim="800000"/>
            <a:headEnd/>
            <a:tailEnd/>
          </a:ln>
        </p:spPr>
      </p:pic>
      <p:pic>
        <p:nvPicPr>
          <p:cNvPr id="15" name="Рисунок 14" descr="https://i04.fotocdn.net/s114/8805457e38ddff4e/public_pin_l/2586585137.jpg"/>
          <p:cNvPicPr/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4214810" y="5072074"/>
            <a:ext cx="2089762" cy="1402964"/>
          </a:xfrm>
          <a:prstGeom prst="round2DiagRect">
            <a:avLst/>
          </a:prstGeom>
          <a:noFill/>
          <a:ln w="9525">
            <a:solidFill>
              <a:schemeClr val="accent4">
                <a:lumMod val="75000"/>
              </a:schemeClr>
            </a:solidFill>
            <a:miter lim="800000"/>
            <a:headEnd/>
            <a:tailEnd/>
          </a:ln>
        </p:spPr>
      </p:pic>
      <p:pic>
        <p:nvPicPr>
          <p:cNvPr id="17" name="Рисунок 16" descr="C:\Users\user\Pictures\1WKYI4GA.jpg"/>
          <p:cNvPicPr/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6357950" y="3143248"/>
            <a:ext cx="2500330" cy="1643074"/>
          </a:xfrm>
          <a:prstGeom prst="round2DiagRect">
            <a:avLst/>
          </a:prstGeom>
          <a:noFill/>
          <a:ln w="9525">
            <a:solidFill>
              <a:schemeClr val="accent4">
                <a:lumMod val="75000"/>
              </a:schemeClr>
            </a:solidFill>
            <a:miter lim="800000"/>
            <a:headEnd/>
            <a:tailEnd/>
          </a:ln>
        </p:spPr>
      </p:pic>
      <p:pic>
        <p:nvPicPr>
          <p:cNvPr id="18" name="Рисунок 17" descr="C:\Users\user\Pictures\iRNIT6RUQ.jpg"/>
          <p:cNvPicPr/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1785918" y="5072074"/>
            <a:ext cx="2214578" cy="1500198"/>
          </a:xfrm>
          <a:prstGeom prst="round2DiagRect">
            <a:avLst/>
          </a:prstGeom>
          <a:noFill/>
          <a:ln w="9525">
            <a:solidFill>
              <a:schemeClr val="accent4">
                <a:lumMod val="75000"/>
              </a:schemeClr>
            </a:solidFill>
            <a:miter lim="800000"/>
            <a:headEnd/>
            <a:tailEnd/>
          </a:ln>
        </p:spPr>
      </p:pic>
      <p:pic>
        <p:nvPicPr>
          <p:cNvPr id="19" name="Рисунок 18" descr="C:\Users\user\Pictures\i82WKRL8Q.jpg"/>
          <p:cNvPicPr/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6357950" y="1428736"/>
            <a:ext cx="2500330" cy="1500198"/>
          </a:xfrm>
          <a:prstGeom prst="round2DiagRect">
            <a:avLst/>
          </a:prstGeom>
          <a:noFill/>
          <a:ln w="9525">
            <a:solidFill>
              <a:schemeClr val="accent3">
                <a:lumMod val="75000"/>
              </a:schemeClr>
            </a:solidFill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 rot="900261">
            <a:off x="373438" y="4629809"/>
            <a:ext cx="1742408" cy="14589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2770" name="Picture 2" descr="E:\март\IMG_20210303_102709_927.jpg"/>
          <p:cNvPicPr>
            <a:picLocks noChangeAspect="1" noChangeArrowheads="1"/>
          </p:cNvPicPr>
          <p:nvPr/>
        </p:nvPicPr>
        <p:blipFill>
          <a:blip r:embed="rId14" cstate="print"/>
          <a:srcRect l="7813" t="6250" r="9375"/>
          <a:stretch>
            <a:fillRect/>
          </a:stretch>
        </p:blipFill>
        <p:spPr bwMode="auto">
          <a:xfrm>
            <a:off x="2214546" y="2734970"/>
            <a:ext cx="3929090" cy="2151088"/>
          </a:xfrm>
          <a:prstGeom prst="rect">
            <a:avLst/>
          </a:prstGeom>
          <a:noFill/>
          <a:ln>
            <a:solidFill>
              <a:schemeClr val="accent3">
                <a:lumMod val="75000"/>
              </a:schemeClr>
            </a:solidFill>
          </a:ln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 rot="1205002">
            <a:off x="290083" y="3375588"/>
            <a:ext cx="1701146" cy="16071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>
    <p:split/>
    <p:sndAc>
      <p:stSnd>
        <p:snd r:embed="rId3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57158" y="1500174"/>
            <a:ext cx="9144000" cy="5357826"/>
          </a:xfrm>
        </p:spPr>
        <p:txBody>
          <a:bodyPr>
            <a:normAutofit/>
          </a:bodyPr>
          <a:lstStyle/>
          <a:p>
            <a:r>
              <a:rPr lang="ru-RU" sz="800" dirty="0" smtClean="0"/>
              <a:t> </a:t>
            </a:r>
          </a:p>
          <a:p>
            <a:r>
              <a:rPr lang="ru-RU" sz="800" dirty="0" smtClean="0"/>
              <a:t> </a:t>
            </a:r>
          </a:p>
          <a:p>
            <a:r>
              <a:rPr lang="ru-RU" sz="800" dirty="0" smtClean="0"/>
              <a:t> </a:t>
            </a:r>
          </a:p>
          <a:p>
            <a:r>
              <a:rPr lang="ru-RU" sz="800" dirty="0" smtClean="0"/>
              <a:t> </a:t>
            </a:r>
          </a:p>
          <a:p>
            <a:r>
              <a:rPr lang="ru-RU" sz="800" dirty="0" smtClean="0"/>
              <a:t> </a:t>
            </a:r>
          </a:p>
          <a:p>
            <a:r>
              <a:rPr lang="ru-RU" sz="800" dirty="0" smtClean="0"/>
              <a:t> </a:t>
            </a:r>
          </a:p>
          <a:p>
            <a:r>
              <a:rPr lang="ru-RU" sz="800" dirty="0" smtClean="0"/>
              <a:t> </a:t>
            </a:r>
          </a:p>
          <a:p>
            <a:r>
              <a:rPr lang="ru-RU" sz="800" dirty="0" smtClean="0"/>
              <a:t> </a:t>
            </a:r>
          </a:p>
          <a:p>
            <a:r>
              <a:rPr lang="ru-RU" sz="800" dirty="0" smtClean="0"/>
              <a:t> </a:t>
            </a:r>
          </a:p>
          <a:p>
            <a:endParaRPr lang="ru-RU" sz="800" dirty="0"/>
          </a:p>
        </p:txBody>
      </p:sp>
      <p:graphicFrame>
        <p:nvGraphicFramePr>
          <p:cNvPr id="16" name="Таблица 15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665733894"/>
              </p:ext>
            </p:extLst>
          </p:nvPr>
        </p:nvGraphicFramePr>
        <p:xfrm>
          <a:off x="2071670" y="1928802"/>
          <a:ext cx="6929486" cy="4714908"/>
        </p:xfrm>
        <a:graphic>
          <a:graphicData uri="http://schemas.openxmlformats.org/drawingml/2006/table">
            <a:tbl>
              <a:tblPr>
                <a:tableStyleId>{69C7853C-536D-4A76-A0AE-DD22124D55A5}</a:tableStyleId>
              </a:tblPr>
              <a:tblGrid>
                <a:gridCol w="6929486"/>
              </a:tblGrid>
              <a:tr h="471490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3600" b="1" i="1" kern="1200" baseline="0" dirty="0" smtClean="0">
                          <a:solidFill>
                            <a:srgbClr val="C00000"/>
                          </a:solidFill>
                          <a:latin typeface="+mn-lt"/>
                          <a:ea typeface="Microsoft YaHei" pitchFamily="34" charset="-122"/>
                          <a:cs typeface="+mn-cs"/>
                        </a:rPr>
                        <a:t> </a:t>
                      </a:r>
                      <a:endParaRPr lang="ru-RU" sz="1600" b="1" i="1" kern="1200" dirty="0" smtClean="0">
                        <a:solidFill>
                          <a:srgbClr val="C00000"/>
                        </a:solidFill>
                        <a:latin typeface="Segoe Print" pitchFamily="2" charset="0"/>
                        <a:ea typeface="Microsoft YaHei" pitchFamily="34" charset="-122"/>
                        <a:cs typeface="+mn-cs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42910" y="857232"/>
            <a:ext cx="2028143" cy="1714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789097">
            <a:off x="163634" y="2199403"/>
            <a:ext cx="1942281" cy="1662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57158" y="4500570"/>
            <a:ext cx="1944682" cy="17500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" name="Picture 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571736" y="642918"/>
            <a:ext cx="1643074" cy="1607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 rot="5141814">
            <a:off x="4390372" y="-4148482"/>
            <a:ext cx="931436" cy="964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 rot="2746570">
            <a:off x="39963" y="3115248"/>
            <a:ext cx="2594619" cy="18234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2571736" y="2643182"/>
            <a:ext cx="6286544" cy="642942"/>
          </a:xfrm>
        </p:spPr>
        <p:txBody>
          <a:bodyPr>
            <a:normAutofit fontScale="90000"/>
          </a:bodyPr>
          <a:lstStyle/>
          <a:p>
            <a:r>
              <a:rPr lang="ru-RU" i="1" dirty="0" smtClean="0"/>
              <a:t>           </a:t>
            </a:r>
            <a:r>
              <a:rPr lang="ru-RU" sz="2000" i="1" dirty="0" smtClean="0"/>
              <a:t>        </a:t>
            </a:r>
            <a:r>
              <a:rPr lang="ru-RU" i="1" dirty="0" smtClean="0"/>
              <a:t/>
            </a:r>
            <a:br>
              <a:rPr lang="ru-RU" i="1" dirty="0" smtClean="0"/>
            </a:br>
            <a:r>
              <a:rPr lang="ru-RU" b="0" i="1" dirty="0" smtClean="0"/>
              <a:t>         </a:t>
            </a:r>
            <a:endParaRPr lang="ru-RU" i="1" dirty="0"/>
          </a:p>
        </p:txBody>
      </p:sp>
      <p:pic>
        <p:nvPicPr>
          <p:cNvPr id="13" name="Picture 2" descr="E:\март\IMG-20210305-WA0010.jpg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2714612" y="2452682"/>
            <a:ext cx="6000793" cy="4000527"/>
          </a:xfrm>
          <a:prstGeom prst="rect">
            <a:avLst/>
          </a:prstGeom>
          <a:noFill/>
          <a:ln w="28575">
            <a:solidFill>
              <a:schemeClr val="bg1"/>
            </a:solidFill>
          </a:ln>
        </p:spPr>
      </p:pic>
      <p:sp>
        <p:nvSpPr>
          <p:cNvPr id="14" name="Прямоугольник 13"/>
          <p:cNvSpPr/>
          <p:nvPr/>
        </p:nvSpPr>
        <p:spPr>
          <a:xfrm>
            <a:off x="3714744" y="1928802"/>
            <a:ext cx="500065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C00000"/>
                </a:solidFill>
                <a:ea typeface="Microsoft YaHei" pitchFamily="34" charset="-122"/>
              </a:rPr>
              <a:t>    </a:t>
            </a:r>
            <a:r>
              <a:rPr lang="ru-RU" sz="2800" b="1" dirty="0" smtClean="0">
                <a:solidFill>
                  <a:srgbClr val="C00000"/>
                </a:solidFill>
                <a:ea typeface="Microsoft YaHei" pitchFamily="34" charset="-122"/>
              </a:rPr>
              <a:t>Команда «</a:t>
            </a:r>
            <a:r>
              <a:rPr lang="ru-RU" sz="2800" b="1" dirty="0" err="1" smtClean="0">
                <a:solidFill>
                  <a:srgbClr val="C00000"/>
                </a:solidFill>
                <a:ea typeface="Microsoft YaHei" pitchFamily="34" charset="-122"/>
              </a:rPr>
              <a:t>Смешарики</a:t>
            </a:r>
            <a:r>
              <a:rPr lang="ru-RU" sz="2800" b="1" dirty="0" smtClean="0">
                <a:solidFill>
                  <a:srgbClr val="C00000"/>
                </a:solidFill>
                <a:ea typeface="Microsoft YaHei" pitchFamily="34" charset="-122"/>
              </a:rPr>
              <a:t>»</a:t>
            </a:r>
          </a:p>
        </p:txBody>
      </p:sp>
    </p:spTree>
  </p:cSld>
  <p:clrMapOvr>
    <a:masterClrMapping/>
  </p:clrMapOvr>
  <p:transition spd="med">
    <p:split/>
    <p:sndAc>
      <p:stSnd>
        <p:snd r:embed="rId3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4" cstate="print"/>
          <a:srcRect b="19460"/>
          <a:stretch>
            <a:fillRect/>
          </a:stretch>
        </p:blipFill>
        <p:spPr bwMode="auto">
          <a:xfrm rot="2256137">
            <a:off x="4099226" y="774653"/>
            <a:ext cx="1805966" cy="16409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57158" y="1500174"/>
            <a:ext cx="9144000" cy="5357826"/>
          </a:xfrm>
        </p:spPr>
        <p:txBody>
          <a:bodyPr>
            <a:normAutofit/>
          </a:bodyPr>
          <a:lstStyle/>
          <a:p>
            <a:r>
              <a:rPr lang="ru-RU" sz="800" dirty="0" smtClean="0"/>
              <a:t> </a:t>
            </a:r>
          </a:p>
          <a:p>
            <a:r>
              <a:rPr lang="ru-RU" sz="800" dirty="0" smtClean="0"/>
              <a:t> </a:t>
            </a:r>
          </a:p>
          <a:p>
            <a:r>
              <a:rPr lang="ru-RU" sz="800" dirty="0" smtClean="0"/>
              <a:t> </a:t>
            </a:r>
          </a:p>
          <a:p>
            <a:r>
              <a:rPr lang="ru-RU" sz="800" dirty="0" smtClean="0"/>
              <a:t> </a:t>
            </a:r>
          </a:p>
          <a:p>
            <a:r>
              <a:rPr lang="ru-RU" sz="800" dirty="0" smtClean="0"/>
              <a:t> </a:t>
            </a:r>
          </a:p>
          <a:p>
            <a:r>
              <a:rPr lang="ru-RU" sz="800" dirty="0" smtClean="0"/>
              <a:t> </a:t>
            </a:r>
          </a:p>
          <a:p>
            <a:r>
              <a:rPr lang="ru-RU" sz="800" dirty="0" smtClean="0"/>
              <a:t> </a:t>
            </a:r>
          </a:p>
          <a:p>
            <a:r>
              <a:rPr lang="ru-RU" sz="800" dirty="0" smtClean="0"/>
              <a:t> </a:t>
            </a:r>
          </a:p>
          <a:p>
            <a:r>
              <a:rPr lang="ru-RU" sz="800" dirty="0" smtClean="0"/>
              <a:t> </a:t>
            </a:r>
          </a:p>
          <a:p>
            <a:endParaRPr lang="ru-RU" sz="800" dirty="0"/>
          </a:p>
        </p:txBody>
      </p:sp>
      <p:graphicFrame>
        <p:nvGraphicFramePr>
          <p:cNvPr id="16" name="Таблица 15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665733894"/>
              </p:ext>
            </p:extLst>
          </p:nvPr>
        </p:nvGraphicFramePr>
        <p:xfrm>
          <a:off x="2857488" y="2500306"/>
          <a:ext cx="6000792" cy="4143404"/>
        </p:xfrm>
        <a:graphic>
          <a:graphicData uri="http://schemas.openxmlformats.org/drawingml/2006/table">
            <a:tbl>
              <a:tblPr>
                <a:tableStyleId>{69C7853C-536D-4A76-A0AE-DD22124D55A5}</a:tableStyleId>
              </a:tblPr>
              <a:tblGrid>
                <a:gridCol w="6000792"/>
              </a:tblGrid>
              <a:tr h="414340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2400" b="1" i="1" kern="1200" cap="small" baseline="0" dirty="0" smtClean="0">
                          <a:solidFill>
                            <a:schemeClr val="tx2"/>
                          </a:solidFill>
                          <a:latin typeface="+mj-lt"/>
                          <a:ea typeface="+mj-ea"/>
                          <a:cs typeface="+mj-cs"/>
                        </a:rPr>
                        <a:t>Шестой маршрут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kumimoji="0" lang="ru-RU" sz="3600" b="1" i="1" kern="1200" baseline="0" dirty="0" smtClean="0">
                        <a:solidFill>
                          <a:srgbClr val="C00000"/>
                        </a:solidFill>
                        <a:latin typeface="+mn-lt"/>
                        <a:ea typeface="Microsoft YaHei" pitchFamily="34" charset="-122"/>
                        <a:cs typeface="+mn-cs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71472" y="1214422"/>
            <a:ext cx="2112649" cy="178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789097">
            <a:off x="386236" y="2546452"/>
            <a:ext cx="1939906" cy="16602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14348" y="4786322"/>
            <a:ext cx="2063934" cy="1857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" name="Picture 5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357422" y="714356"/>
            <a:ext cx="1785950" cy="17469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 rot="5141814">
            <a:off x="3832381" y="-3998152"/>
            <a:ext cx="931436" cy="964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 rot="2646047">
            <a:off x="287958" y="3403934"/>
            <a:ext cx="2796251" cy="19601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3071802" y="3571876"/>
            <a:ext cx="6357982" cy="2786082"/>
          </a:xfrm>
        </p:spPr>
        <p:txBody>
          <a:bodyPr>
            <a:normAutofit fontScale="90000"/>
          </a:bodyPr>
          <a:lstStyle/>
          <a:p>
            <a:r>
              <a:rPr lang="ru-RU" i="1" dirty="0" smtClean="0"/>
              <a:t> </a:t>
            </a:r>
            <a:r>
              <a:rPr lang="ru-RU" sz="3600" b="0" i="1" dirty="0" smtClean="0"/>
              <a:t/>
            </a:r>
            <a:br>
              <a:rPr lang="ru-RU" sz="3600" b="0" i="1" dirty="0" smtClean="0"/>
            </a:br>
            <a:r>
              <a:rPr lang="ru-RU" sz="4000" b="0" i="1" dirty="0" smtClean="0"/>
              <a:t/>
            </a:r>
            <a:br>
              <a:rPr lang="ru-RU" sz="4000" b="0" i="1" dirty="0" smtClean="0"/>
            </a:br>
            <a:r>
              <a:rPr lang="ru-RU" sz="4000" b="0" i="1" dirty="0" smtClean="0"/>
              <a:t/>
            </a:r>
            <a:br>
              <a:rPr lang="ru-RU" sz="4000" b="0" i="1" dirty="0" smtClean="0"/>
            </a:br>
            <a:r>
              <a:rPr lang="ru-RU" sz="2700" i="1" dirty="0" smtClean="0"/>
              <a:t>Не дразните собак, не пугайте </a:t>
            </a:r>
            <a:br>
              <a:rPr lang="ru-RU" sz="2700" i="1" dirty="0" smtClean="0"/>
            </a:br>
            <a:r>
              <a:rPr lang="ru-RU" sz="2700" i="1" dirty="0" smtClean="0"/>
              <a:t>                                           кошек!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Пусть будет много вокруг </a:t>
            </a:r>
            <a:br>
              <a:rPr lang="ru-RU" sz="2700" i="1" dirty="0" smtClean="0"/>
            </a:br>
            <a:r>
              <a:rPr lang="ru-RU" sz="2700" i="1" dirty="0" smtClean="0"/>
              <a:t>                     открытых окошек!                                                                                                      Все существа на свете к Солнцу </a:t>
            </a:r>
            <a:br>
              <a:rPr lang="ru-RU" sz="2700" i="1" dirty="0" smtClean="0"/>
            </a:br>
            <a:r>
              <a:rPr lang="ru-RU" sz="2700" i="1" dirty="0" smtClean="0"/>
              <a:t>                                     стремятся,                                                                                                                              А нам надо, просто, людьми </a:t>
            </a:r>
            <a:br>
              <a:rPr lang="ru-RU" sz="2700" i="1" dirty="0" smtClean="0"/>
            </a:br>
            <a:r>
              <a:rPr lang="ru-RU" sz="2700" i="1" dirty="0" smtClean="0"/>
              <a:t>                                оставаться!!!</a:t>
            </a:r>
            <a:endParaRPr lang="ru-RU" sz="3100" dirty="0"/>
          </a:p>
        </p:txBody>
      </p:sp>
      <p:sp>
        <p:nvSpPr>
          <p:cNvPr id="31745" name="Rectangle 1"/>
          <p:cNvSpPr>
            <a:spLocks noChangeArrowheads="1"/>
          </p:cNvSpPr>
          <p:nvPr/>
        </p:nvSpPr>
        <p:spPr bwMode="auto">
          <a:xfrm>
            <a:off x="2786050" y="2714620"/>
            <a:ext cx="6357950" cy="21852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3600" b="1" i="1" dirty="0" smtClean="0">
                <a:solidFill>
                  <a:srgbClr val="008000"/>
                </a:solidFill>
                <a:latin typeface="Calibri"/>
                <a:ea typeface="Times New Roman" pitchFamily="18" charset="0"/>
                <a:cs typeface="Times New Roman" pitchFamily="18" charset="0"/>
              </a:rPr>
              <a:t>   «</a:t>
            </a:r>
            <a:r>
              <a:rPr lang="ru-RU" sz="3600" b="1" i="1" dirty="0" smtClean="0">
                <a:solidFill>
                  <a:srgbClr val="008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Братья наши меньшие</a:t>
            </a:r>
            <a:r>
              <a:rPr lang="ru-RU" sz="3600" b="1" dirty="0" smtClean="0">
                <a:solidFill>
                  <a:srgbClr val="008000"/>
                </a:solidFill>
                <a:latin typeface="Calibri"/>
                <a:ea typeface="Times New Roman" pitchFamily="18" charset="0"/>
                <a:cs typeface="Times New Roman" pitchFamily="18" charset="0"/>
              </a:rPr>
              <a:t>»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endParaRPr kumimoji="0" lang="ru-RU" sz="3600" b="1" i="1" u="none" strike="noStrike" cap="none" normalizeH="0" baseline="0" dirty="0" smtClean="0">
              <a:ln>
                <a:noFill/>
              </a:ln>
              <a:solidFill>
                <a:srgbClr val="008000"/>
              </a:solidFill>
              <a:effectLst/>
              <a:latin typeface="Calibri"/>
              <a:cs typeface="Times New Roman" pitchFamily="18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endParaRPr kumimoji="0" lang="ru-RU" sz="3600" b="1" i="1" u="none" strike="noStrike" cap="none" normalizeH="0" baseline="0" dirty="0" smtClean="0">
              <a:ln>
                <a:noFill/>
              </a:ln>
              <a:solidFill>
                <a:srgbClr val="008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rgbClr val="008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ru-RU" sz="1200" b="1" i="1" u="none" strike="noStrike" cap="none" normalizeH="0" baseline="0" dirty="0" smtClean="0">
              <a:ln>
                <a:noFill/>
              </a:ln>
              <a:solidFill>
                <a:srgbClr val="008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med">
    <p:split/>
    <p:sndAc>
      <p:stSnd>
        <p:snd r:embed="rId3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215074" y="857232"/>
            <a:ext cx="500066" cy="142876"/>
          </a:xfrm>
        </p:spPr>
        <p:txBody>
          <a:bodyPr>
            <a:normAutofit fontScale="90000"/>
          </a:bodyPr>
          <a:lstStyle/>
          <a:p>
            <a:r>
              <a:rPr lang="ru-RU" sz="800" dirty="0" smtClean="0"/>
              <a:t>г</a:t>
            </a:r>
            <a:endParaRPr lang="ru-RU" sz="8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1500174"/>
            <a:ext cx="9144000" cy="5357826"/>
          </a:xfrm>
        </p:spPr>
        <p:txBody>
          <a:bodyPr>
            <a:normAutofit/>
          </a:bodyPr>
          <a:lstStyle/>
          <a:p>
            <a:r>
              <a:rPr lang="ru-RU" sz="800" dirty="0" smtClean="0"/>
              <a:t> </a:t>
            </a:r>
          </a:p>
          <a:p>
            <a:r>
              <a:rPr lang="ru-RU" sz="800" dirty="0" smtClean="0"/>
              <a:t> </a:t>
            </a:r>
          </a:p>
          <a:p>
            <a:r>
              <a:rPr lang="ru-RU" sz="800" dirty="0" smtClean="0"/>
              <a:t> </a:t>
            </a:r>
          </a:p>
          <a:p>
            <a:r>
              <a:rPr lang="ru-RU" sz="800" dirty="0" smtClean="0"/>
              <a:t> </a:t>
            </a:r>
          </a:p>
          <a:p>
            <a:r>
              <a:rPr lang="ru-RU" sz="800" dirty="0" smtClean="0"/>
              <a:t> </a:t>
            </a:r>
          </a:p>
          <a:p>
            <a:r>
              <a:rPr lang="ru-RU" sz="800" dirty="0" smtClean="0"/>
              <a:t> </a:t>
            </a:r>
          </a:p>
          <a:p>
            <a:r>
              <a:rPr lang="ru-RU" sz="800" dirty="0" smtClean="0"/>
              <a:t> </a:t>
            </a:r>
          </a:p>
          <a:p>
            <a:r>
              <a:rPr lang="ru-RU" sz="800" dirty="0" smtClean="0"/>
              <a:t> </a:t>
            </a:r>
          </a:p>
          <a:p>
            <a:r>
              <a:rPr lang="ru-RU" sz="800" dirty="0" smtClean="0"/>
              <a:t> </a:t>
            </a:r>
          </a:p>
          <a:p>
            <a:endParaRPr lang="ru-RU" sz="800" dirty="0"/>
          </a:p>
        </p:txBody>
      </p:sp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5141814">
            <a:off x="4298704" y="-4185374"/>
            <a:ext cx="860200" cy="964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aphicFrame>
        <p:nvGraphicFramePr>
          <p:cNvPr id="10" name="Таблица 9"/>
          <p:cNvGraphicFramePr>
            <a:graphicFrameLocks noGrp="1"/>
          </p:cNvGraphicFramePr>
          <p:nvPr/>
        </p:nvGraphicFramePr>
        <p:xfrm>
          <a:off x="2786050" y="3571876"/>
          <a:ext cx="500066" cy="285752"/>
        </p:xfrm>
        <a:graphic>
          <a:graphicData uri="http://schemas.openxmlformats.org/drawingml/2006/table">
            <a:tbl>
              <a:tblPr>
                <a:tableStyleId>{775DCB02-9BB8-47FD-8907-85C794F793BA}</a:tableStyleId>
              </a:tblPr>
              <a:tblGrid>
                <a:gridCol w="500066"/>
              </a:tblGrid>
              <a:tr h="28575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kern="1200" dirty="0" smtClean="0"/>
                        <a:t>       </a:t>
                      </a:r>
                      <a:endParaRPr lang="ru-RU" sz="1600" b="1" i="1" kern="1200" dirty="0">
                        <a:solidFill>
                          <a:srgbClr val="00B050"/>
                        </a:solidFill>
                        <a:latin typeface="Segoe Print" pitchFamily="2" charset="0"/>
                        <a:ea typeface="+mn-ea"/>
                        <a:cs typeface="Angsana New" pitchFamily="18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</a:lnL>
                    <a:lnR w="12700" cap="flat" cmpd="sng" algn="ctr">
                      <a:noFill/>
                      <a:prstDash val="solid"/>
                    </a:lnR>
                    <a:lnT w="12700" cap="flat" cmpd="sng" algn="ctr">
                      <a:noFill/>
                      <a:prstDash val="solid"/>
                    </a:lnT>
                  </a:tcPr>
                </a:tc>
              </a:tr>
            </a:tbl>
          </a:graphicData>
        </a:graphic>
      </p:graphicFrame>
      <p:graphicFrame>
        <p:nvGraphicFramePr>
          <p:cNvPr id="11" name="Таблица 10"/>
          <p:cNvGraphicFramePr>
            <a:graphicFrameLocks noGrp="1"/>
          </p:cNvGraphicFramePr>
          <p:nvPr/>
        </p:nvGraphicFramePr>
        <p:xfrm>
          <a:off x="6357950" y="3500439"/>
          <a:ext cx="714380" cy="500065"/>
        </p:xfrm>
        <a:graphic>
          <a:graphicData uri="http://schemas.openxmlformats.org/drawingml/2006/table">
            <a:tbl>
              <a:tblPr>
                <a:tableStyleId>{69C7853C-536D-4A76-A0AE-DD22124D55A5}</a:tableStyleId>
              </a:tblPr>
              <a:tblGrid>
                <a:gridCol w="714380"/>
              </a:tblGrid>
              <a:tr h="50006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b="1" i="1" kern="1200" dirty="0" smtClean="0">
                        <a:solidFill>
                          <a:srgbClr val="00B050"/>
                        </a:solidFill>
                        <a:latin typeface="Segoe Print" pitchFamily="2" charset="0"/>
                        <a:ea typeface="+mn-ea"/>
                        <a:cs typeface="Angsana New" pitchFamily="18" charset="-34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graphicFrame>
        <p:nvGraphicFramePr>
          <p:cNvPr id="12" name="Таблица 11"/>
          <p:cNvGraphicFramePr>
            <a:graphicFrameLocks noGrp="1"/>
          </p:cNvGraphicFramePr>
          <p:nvPr/>
        </p:nvGraphicFramePr>
        <p:xfrm>
          <a:off x="4572000" y="2928934"/>
          <a:ext cx="1714512" cy="1071570"/>
        </p:xfrm>
        <a:graphic>
          <a:graphicData uri="http://schemas.openxmlformats.org/drawingml/2006/table">
            <a:tbl>
              <a:tblPr>
                <a:tableStyleId>{35758FB7-9AC5-4552-8A53-C91805E547FA}</a:tableStyleId>
              </a:tblPr>
              <a:tblGrid>
                <a:gridCol w="1714512"/>
              </a:tblGrid>
              <a:tr h="1071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graphicFrame>
        <p:nvGraphicFramePr>
          <p:cNvPr id="16" name="Таблица 15"/>
          <p:cNvGraphicFramePr>
            <a:graphicFrameLocks noGrp="1"/>
          </p:cNvGraphicFramePr>
          <p:nvPr/>
        </p:nvGraphicFramePr>
        <p:xfrm>
          <a:off x="1785918" y="714356"/>
          <a:ext cx="7215238" cy="5929354"/>
        </p:xfrm>
        <a:graphic>
          <a:graphicData uri="http://schemas.openxmlformats.org/drawingml/2006/table">
            <a:tbl>
              <a:tblPr>
                <a:tableStyleId>{69C7853C-536D-4A76-A0AE-DD22124D55A5}</a:tableStyleId>
              </a:tblPr>
              <a:tblGrid>
                <a:gridCol w="7215238"/>
              </a:tblGrid>
              <a:tr h="5929354">
                <a:tc>
                  <a:txBody>
                    <a:bodyPr/>
                    <a:lstStyle/>
                    <a:p>
                      <a:pPr marL="0" algn="l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kumimoji="0" lang="ru-RU" sz="24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Monotype Corsiva" pitchFamily="66" charset="0"/>
                          <a:ea typeface="+mn-ea"/>
                          <a:cs typeface="+mn-cs"/>
                        </a:rPr>
                        <a:t>Урок доброты  </a:t>
                      </a:r>
                      <a:r>
                        <a:rPr kumimoji="0" lang="ru-RU" sz="2800" b="1" kern="1200" dirty="0" smtClean="0">
                          <a:solidFill>
                            <a:srgbClr val="FF0000"/>
                          </a:solidFill>
                          <a:effectLst/>
                          <a:latin typeface="Monotype Corsiva" pitchFamily="66" charset="0"/>
                          <a:ea typeface="+mn-ea"/>
                          <a:cs typeface="+mn-cs"/>
                        </a:rPr>
                        <a:t>«Мы в ответе за тех, кого приручили"</a:t>
                      </a:r>
                      <a:endParaRPr kumimoji="0" lang="ru-RU" sz="2800" b="1" kern="1200" dirty="0">
                        <a:solidFill>
                          <a:srgbClr val="FF0000"/>
                        </a:solidFill>
                        <a:effectLst/>
                        <a:latin typeface="Monotype Corsiva" pitchFamily="66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14282" y="2285992"/>
            <a:ext cx="2171424" cy="1571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0" y="1142984"/>
            <a:ext cx="1859131" cy="1571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8"/>
          <a:srcRect l="9128" t="15493" r="8725" b="4224"/>
          <a:stretch>
            <a:fillRect/>
          </a:stretch>
        </p:blipFill>
        <p:spPr bwMode="auto">
          <a:xfrm>
            <a:off x="1928794" y="1285860"/>
            <a:ext cx="2447691" cy="2214578"/>
          </a:xfrm>
          <a:prstGeom prst="rect">
            <a:avLst/>
          </a:prstGeom>
          <a:noFill/>
          <a:ln w="9525">
            <a:solidFill>
              <a:schemeClr val="accent3">
                <a:lumMod val="50000"/>
              </a:schemeClr>
            </a:solidFill>
            <a:miter lim="800000"/>
            <a:headEnd/>
            <a:tailEnd/>
          </a:ln>
          <a:effectLst/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143636" y="3929066"/>
            <a:ext cx="2725699" cy="2455258"/>
          </a:xfrm>
          <a:prstGeom prst="rect">
            <a:avLst/>
          </a:prstGeom>
          <a:noFill/>
          <a:ln w="9525">
            <a:solidFill>
              <a:schemeClr val="accent3">
                <a:lumMod val="50000"/>
              </a:schemeClr>
            </a:solidFill>
            <a:miter lim="800000"/>
            <a:headEnd/>
            <a:tailEnd/>
          </a:ln>
          <a:effectLst/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10" cstate="print"/>
          <a:srcRect l="6910" t="5276" r="3265" b="30165"/>
          <a:stretch>
            <a:fillRect/>
          </a:stretch>
        </p:blipFill>
        <p:spPr bwMode="auto">
          <a:xfrm>
            <a:off x="4500562" y="1357298"/>
            <a:ext cx="2143140" cy="2353250"/>
          </a:xfrm>
          <a:prstGeom prst="ellipse">
            <a:avLst/>
          </a:prstGeom>
          <a:noFill/>
          <a:ln w="9525">
            <a:solidFill>
              <a:schemeClr val="accent3">
                <a:lumMod val="50000"/>
              </a:schemeClr>
            </a:solidFill>
            <a:miter lim="800000"/>
            <a:headEnd/>
            <a:tailEnd/>
          </a:ln>
          <a:effectLst/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11" cstate="print"/>
          <a:srcRect l="24965" t="15667" r="23828" b="32590"/>
          <a:stretch>
            <a:fillRect/>
          </a:stretch>
        </p:blipFill>
        <p:spPr bwMode="auto">
          <a:xfrm>
            <a:off x="6786578" y="1285860"/>
            <a:ext cx="2022632" cy="2441958"/>
          </a:xfrm>
          <a:prstGeom prst="rect">
            <a:avLst/>
          </a:prstGeom>
          <a:noFill/>
          <a:ln w="9525">
            <a:solidFill>
              <a:schemeClr val="accent3">
                <a:lumMod val="50000"/>
              </a:schemeClr>
            </a:solidFill>
            <a:miter lim="800000"/>
            <a:headEnd/>
            <a:tailEnd/>
          </a:ln>
          <a:effectLst/>
        </p:spPr>
      </p:pic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2143108" y="4051750"/>
            <a:ext cx="3903835" cy="2234769"/>
          </a:xfrm>
          <a:prstGeom prst="rect">
            <a:avLst/>
          </a:prstGeom>
          <a:noFill/>
          <a:ln w="9525">
            <a:solidFill>
              <a:schemeClr val="accent3">
                <a:lumMod val="50000"/>
              </a:schemeClr>
            </a:solidFill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 rot="900261">
            <a:off x="675873" y="4629168"/>
            <a:ext cx="1742408" cy="14589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428596" y="3286124"/>
            <a:ext cx="1643042" cy="16071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>
    <p:split/>
    <p:sndAc>
      <p:stSnd>
        <p:snd r:embed="rId4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215074" y="857232"/>
            <a:ext cx="500066" cy="142876"/>
          </a:xfrm>
        </p:spPr>
        <p:txBody>
          <a:bodyPr>
            <a:normAutofit fontScale="90000"/>
          </a:bodyPr>
          <a:lstStyle/>
          <a:p>
            <a:r>
              <a:rPr lang="ru-RU" sz="800" dirty="0" smtClean="0"/>
              <a:t>г</a:t>
            </a:r>
            <a:endParaRPr lang="ru-RU" sz="8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1500174"/>
            <a:ext cx="9144000" cy="5357826"/>
          </a:xfrm>
        </p:spPr>
        <p:txBody>
          <a:bodyPr>
            <a:normAutofit/>
          </a:bodyPr>
          <a:lstStyle/>
          <a:p>
            <a:r>
              <a:rPr lang="ru-RU" sz="800" dirty="0" smtClean="0"/>
              <a:t> </a:t>
            </a:r>
          </a:p>
          <a:p>
            <a:r>
              <a:rPr lang="ru-RU" sz="800" dirty="0" smtClean="0"/>
              <a:t> </a:t>
            </a:r>
          </a:p>
          <a:p>
            <a:r>
              <a:rPr lang="ru-RU" sz="800" dirty="0" smtClean="0"/>
              <a:t> </a:t>
            </a:r>
          </a:p>
          <a:p>
            <a:r>
              <a:rPr lang="ru-RU" sz="800" dirty="0" smtClean="0"/>
              <a:t> </a:t>
            </a:r>
          </a:p>
          <a:p>
            <a:r>
              <a:rPr lang="ru-RU" sz="800" dirty="0" smtClean="0"/>
              <a:t> </a:t>
            </a:r>
          </a:p>
          <a:p>
            <a:r>
              <a:rPr lang="ru-RU" sz="800" dirty="0" smtClean="0"/>
              <a:t> </a:t>
            </a:r>
          </a:p>
          <a:p>
            <a:r>
              <a:rPr lang="ru-RU" sz="800" dirty="0" smtClean="0"/>
              <a:t> </a:t>
            </a:r>
          </a:p>
          <a:p>
            <a:r>
              <a:rPr lang="ru-RU" sz="800" dirty="0" smtClean="0"/>
              <a:t> </a:t>
            </a:r>
          </a:p>
          <a:p>
            <a:r>
              <a:rPr lang="ru-RU" sz="800" dirty="0" smtClean="0"/>
              <a:t> </a:t>
            </a:r>
          </a:p>
          <a:p>
            <a:endParaRPr lang="ru-RU" sz="800" dirty="0"/>
          </a:p>
        </p:txBody>
      </p:sp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5141814">
            <a:off x="4298704" y="-4185374"/>
            <a:ext cx="860200" cy="964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aphicFrame>
        <p:nvGraphicFramePr>
          <p:cNvPr id="10" name="Таблица 9"/>
          <p:cNvGraphicFramePr>
            <a:graphicFrameLocks noGrp="1"/>
          </p:cNvGraphicFramePr>
          <p:nvPr/>
        </p:nvGraphicFramePr>
        <p:xfrm>
          <a:off x="2786050" y="3571876"/>
          <a:ext cx="500066" cy="285752"/>
        </p:xfrm>
        <a:graphic>
          <a:graphicData uri="http://schemas.openxmlformats.org/drawingml/2006/table">
            <a:tbl>
              <a:tblPr>
                <a:tableStyleId>{775DCB02-9BB8-47FD-8907-85C794F793BA}</a:tableStyleId>
              </a:tblPr>
              <a:tblGrid>
                <a:gridCol w="500066"/>
              </a:tblGrid>
              <a:tr h="28575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kern="1200" dirty="0" smtClean="0"/>
                        <a:t>       </a:t>
                      </a:r>
                      <a:endParaRPr lang="ru-RU" sz="1600" b="1" i="1" kern="1200" dirty="0">
                        <a:solidFill>
                          <a:srgbClr val="00B050"/>
                        </a:solidFill>
                        <a:latin typeface="Segoe Print" pitchFamily="2" charset="0"/>
                        <a:ea typeface="+mn-ea"/>
                        <a:cs typeface="Angsana New" pitchFamily="18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</a:lnL>
                    <a:lnR w="12700" cap="flat" cmpd="sng" algn="ctr">
                      <a:noFill/>
                      <a:prstDash val="solid"/>
                    </a:lnR>
                    <a:lnT w="12700" cap="flat" cmpd="sng" algn="ctr">
                      <a:noFill/>
                      <a:prstDash val="solid"/>
                    </a:lnT>
                  </a:tcPr>
                </a:tc>
              </a:tr>
            </a:tbl>
          </a:graphicData>
        </a:graphic>
      </p:graphicFrame>
      <p:graphicFrame>
        <p:nvGraphicFramePr>
          <p:cNvPr id="11" name="Таблица 10"/>
          <p:cNvGraphicFramePr>
            <a:graphicFrameLocks noGrp="1"/>
          </p:cNvGraphicFramePr>
          <p:nvPr/>
        </p:nvGraphicFramePr>
        <p:xfrm>
          <a:off x="6357950" y="3500439"/>
          <a:ext cx="714380" cy="500065"/>
        </p:xfrm>
        <a:graphic>
          <a:graphicData uri="http://schemas.openxmlformats.org/drawingml/2006/table">
            <a:tbl>
              <a:tblPr>
                <a:tableStyleId>{69C7853C-536D-4A76-A0AE-DD22124D55A5}</a:tableStyleId>
              </a:tblPr>
              <a:tblGrid>
                <a:gridCol w="714380"/>
              </a:tblGrid>
              <a:tr h="50006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b="1" i="1" kern="1200" dirty="0" smtClean="0">
                        <a:solidFill>
                          <a:srgbClr val="00B050"/>
                        </a:solidFill>
                        <a:latin typeface="Segoe Print" pitchFamily="2" charset="0"/>
                        <a:ea typeface="+mn-ea"/>
                        <a:cs typeface="Angsana New" pitchFamily="18" charset="-34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graphicFrame>
        <p:nvGraphicFramePr>
          <p:cNvPr id="12" name="Таблица 11"/>
          <p:cNvGraphicFramePr>
            <a:graphicFrameLocks noGrp="1"/>
          </p:cNvGraphicFramePr>
          <p:nvPr/>
        </p:nvGraphicFramePr>
        <p:xfrm>
          <a:off x="4572000" y="2928934"/>
          <a:ext cx="1714512" cy="1071570"/>
        </p:xfrm>
        <a:graphic>
          <a:graphicData uri="http://schemas.openxmlformats.org/drawingml/2006/table">
            <a:tbl>
              <a:tblPr>
                <a:tableStyleId>{35758FB7-9AC5-4552-8A53-C91805E547FA}</a:tableStyleId>
              </a:tblPr>
              <a:tblGrid>
                <a:gridCol w="1714512"/>
              </a:tblGrid>
              <a:tr h="1071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graphicFrame>
        <p:nvGraphicFramePr>
          <p:cNvPr id="16" name="Таблица 15"/>
          <p:cNvGraphicFramePr>
            <a:graphicFrameLocks noGrp="1"/>
          </p:cNvGraphicFramePr>
          <p:nvPr/>
        </p:nvGraphicFramePr>
        <p:xfrm>
          <a:off x="1857356" y="857232"/>
          <a:ext cx="7143800" cy="5786478"/>
        </p:xfrm>
        <a:graphic>
          <a:graphicData uri="http://schemas.openxmlformats.org/drawingml/2006/table">
            <a:tbl>
              <a:tblPr>
                <a:tableStyleId>{69C7853C-536D-4A76-A0AE-DD22124D55A5}</a:tableStyleId>
              </a:tblPr>
              <a:tblGrid>
                <a:gridCol w="7143800"/>
              </a:tblGrid>
              <a:tr h="5786478">
                <a:tc>
                  <a:txBody>
                    <a:bodyPr/>
                    <a:lstStyle/>
                    <a:p>
                      <a:pPr marL="0" algn="l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kumimoji="0" lang="ru-RU" sz="24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Monotype Corsiva" pitchFamily="66" charset="0"/>
                          <a:ea typeface="+mn-ea"/>
                          <a:cs typeface="+mn-cs"/>
                        </a:rPr>
                        <a:t> Познавательный проект </a:t>
                      </a:r>
                      <a:r>
                        <a:rPr kumimoji="0" lang="ru-RU" sz="2400" b="1" kern="1200" baseline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Monotype Corsiva" pitchFamily="66" charset="0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ru-RU" sz="3200" b="1" kern="1200" baseline="0" dirty="0" smtClean="0">
                          <a:solidFill>
                            <a:srgbClr val="FF0000"/>
                          </a:solidFill>
                          <a:effectLst/>
                          <a:latin typeface="Monotype Corsiva" pitchFamily="66" charset="0"/>
                          <a:ea typeface="+mn-ea"/>
                          <a:cs typeface="+mn-cs"/>
                        </a:rPr>
                        <a:t>«Профессия </a:t>
                      </a:r>
                      <a:r>
                        <a:rPr kumimoji="0" lang="ru-RU" sz="2800" b="1" kern="1200" baseline="0" dirty="0" smtClean="0">
                          <a:solidFill>
                            <a:srgbClr val="FF0000"/>
                          </a:solidFill>
                          <a:effectLst/>
                          <a:latin typeface="Monotype Corsiva" pitchFamily="66" charset="0"/>
                          <a:ea typeface="+mn-ea"/>
                          <a:cs typeface="+mn-cs"/>
                        </a:rPr>
                        <a:t>– КИНОЛОГ»</a:t>
                      </a:r>
                      <a:endParaRPr kumimoji="0" lang="ru-RU" sz="3200" b="1" kern="1200" dirty="0">
                        <a:solidFill>
                          <a:srgbClr val="FF0000"/>
                        </a:solidFill>
                        <a:effectLst/>
                        <a:latin typeface="Monotype Corsiva" pitchFamily="66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28596" y="3286124"/>
            <a:ext cx="1643042" cy="16071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" name="Рисунок 12" descr="Кинолог – это специалист по работе с собаками.."/>
          <p:cNvPicPr/>
          <p:nvPr/>
        </p:nvPicPr>
        <p:blipFill>
          <a:blip r:embed="rId6"/>
          <a:srcRect l="21378" t="10338" r="26118" b="40040"/>
          <a:stretch>
            <a:fillRect/>
          </a:stretch>
        </p:blipFill>
        <p:spPr bwMode="auto">
          <a:xfrm>
            <a:off x="2000232" y="1428736"/>
            <a:ext cx="3429024" cy="2357454"/>
          </a:xfrm>
          <a:prstGeom prst="round2DiagRect">
            <a:avLst/>
          </a:prstGeom>
          <a:noFill/>
          <a:ln w="9525">
            <a:solidFill>
              <a:schemeClr val="accent3">
                <a:lumMod val="50000"/>
              </a:schemeClr>
            </a:solidFill>
            <a:miter lim="800000"/>
            <a:headEnd/>
            <a:tailEnd/>
          </a:ln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0" y="1214422"/>
            <a:ext cx="1859131" cy="1571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14282" y="2285992"/>
            <a:ext cx="2171424" cy="1571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4" name="Рисунок 13" descr="Кинологи – это терпеливые и трудолюбивые специалисты."/>
          <p:cNvPicPr/>
          <p:nvPr/>
        </p:nvPicPr>
        <p:blipFill>
          <a:blip r:embed="rId9"/>
          <a:srcRect l="14575" r="4874" b="19444"/>
          <a:stretch>
            <a:fillRect/>
          </a:stretch>
        </p:blipFill>
        <p:spPr bwMode="auto">
          <a:xfrm>
            <a:off x="2071670" y="4143380"/>
            <a:ext cx="3337560" cy="2286016"/>
          </a:xfrm>
          <a:prstGeom prst="rect">
            <a:avLst/>
          </a:prstGeom>
          <a:noFill/>
          <a:ln w="9525">
            <a:solidFill>
              <a:schemeClr val="accent3">
                <a:lumMod val="50000"/>
              </a:schemeClr>
            </a:solidFill>
            <a:miter lim="800000"/>
            <a:headEnd/>
            <a:tailEnd/>
          </a:ln>
        </p:spPr>
      </p:pic>
      <p:pic>
        <p:nvPicPr>
          <p:cNvPr id="15" name="Рисунок 14" descr="Кинологи с собаками работают в аэропортах, на вокзалах…"/>
          <p:cNvPicPr/>
          <p:nvPr/>
        </p:nvPicPr>
        <p:blipFill>
          <a:blip r:embed="rId10"/>
          <a:srcRect l="49500" t="51333" r="4750" b="6667"/>
          <a:stretch>
            <a:fillRect/>
          </a:stretch>
        </p:blipFill>
        <p:spPr bwMode="auto">
          <a:xfrm>
            <a:off x="5572132" y="4071942"/>
            <a:ext cx="3357586" cy="2376486"/>
          </a:xfrm>
          <a:prstGeom prst="rect">
            <a:avLst/>
          </a:prstGeom>
          <a:noFill/>
          <a:ln w="9525">
            <a:solidFill>
              <a:schemeClr val="accent3">
                <a:lumMod val="50000"/>
              </a:schemeClr>
            </a:solidFill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 rot="900261">
            <a:off x="675873" y="4629168"/>
            <a:ext cx="1742408" cy="14589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7" name="Рисунок 16" descr="Кинолог занимается воспитанием и разведением собак."/>
          <p:cNvPicPr/>
          <p:nvPr/>
        </p:nvPicPr>
        <p:blipFill>
          <a:blip r:embed="rId12"/>
          <a:srcRect l="4274" t="7369" r="37931" b="53041"/>
          <a:stretch>
            <a:fillRect/>
          </a:stretch>
        </p:blipFill>
        <p:spPr bwMode="auto">
          <a:xfrm>
            <a:off x="5500694" y="1643050"/>
            <a:ext cx="3435146" cy="1857388"/>
          </a:xfrm>
          <a:prstGeom prst="rect">
            <a:avLst/>
          </a:prstGeom>
          <a:noFill/>
          <a:ln w="9525">
            <a:solidFill>
              <a:schemeClr val="accent3">
                <a:lumMod val="50000"/>
              </a:schemeClr>
            </a:solidFill>
            <a:miter lim="800000"/>
            <a:headEnd/>
            <a:tailEnd/>
          </a:ln>
        </p:spPr>
      </p:pic>
    </p:spTree>
  </p:cSld>
  <p:clrMapOvr>
    <a:masterClrMapping/>
  </p:clrMapOvr>
  <p:transition spd="med">
    <p:split/>
    <p:sndAc>
      <p:stSnd>
        <p:snd r:embed="rId3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215074" y="857232"/>
            <a:ext cx="500066" cy="142876"/>
          </a:xfrm>
        </p:spPr>
        <p:txBody>
          <a:bodyPr>
            <a:normAutofit fontScale="90000"/>
          </a:bodyPr>
          <a:lstStyle/>
          <a:p>
            <a:r>
              <a:rPr lang="ru-RU" sz="800" dirty="0" smtClean="0"/>
              <a:t>г</a:t>
            </a:r>
            <a:endParaRPr lang="ru-RU" sz="8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1500174"/>
            <a:ext cx="9144000" cy="5357826"/>
          </a:xfrm>
        </p:spPr>
        <p:txBody>
          <a:bodyPr>
            <a:normAutofit/>
          </a:bodyPr>
          <a:lstStyle/>
          <a:p>
            <a:r>
              <a:rPr lang="ru-RU" sz="800" dirty="0" smtClean="0"/>
              <a:t> </a:t>
            </a:r>
          </a:p>
          <a:p>
            <a:r>
              <a:rPr lang="ru-RU" sz="800" dirty="0" smtClean="0"/>
              <a:t> </a:t>
            </a:r>
          </a:p>
          <a:p>
            <a:r>
              <a:rPr lang="ru-RU" sz="800" dirty="0" smtClean="0"/>
              <a:t> </a:t>
            </a:r>
          </a:p>
          <a:p>
            <a:r>
              <a:rPr lang="ru-RU" sz="800" dirty="0" smtClean="0"/>
              <a:t> </a:t>
            </a:r>
          </a:p>
          <a:p>
            <a:r>
              <a:rPr lang="ru-RU" sz="800" dirty="0" smtClean="0"/>
              <a:t> </a:t>
            </a:r>
          </a:p>
          <a:p>
            <a:r>
              <a:rPr lang="ru-RU" sz="800" dirty="0" smtClean="0"/>
              <a:t> </a:t>
            </a:r>
          </a:p>
          <a:p>
            <a:r>
              <a:rPr lang="ru-RU" sz="800" dirty="0" smtClean="0"/>
              <a:t> </a:t>
            </a:r>
          </a:p>
          <a:p>
            <a:r>
              <a:rPr lang="ru-RU" sz="800" dirty="0" smtClean="0"/>
              <a:t> </a:t>
            </a:r>
          </a:p>
          <a:p>
            <a:r>
              <a:rPr lang="ru-RU" sz="800" dirty="0" smtClean="0"/>
              <a:t> </a:t>
            </a:r>
          </a:p>
          <a:p>
            <a:endParaRPr lang="ru-RU" sz="800" dirty="0"/>
          </a:p>
        </p:txBody>
      </p:sp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5141814">
            <a:off x="4298704" y="-4185374"/>
            <a:ext cx="860200" cy="964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aphicFrame>
        <p:nvGraphicFramePr>
          <p:cNvPr id="10" name="Таблица 9"/>
          <p:cNvGraphicFramePr>
            <a:graphicFrameLocks noGrp="1"/>
          </p:cNvGraphicFramePr>
          <p:nvPr/>
        </p:nvGraphicFramePr>
        <p:xfrm>
          <a:off x="2786050" y="3571876"/>
          <a:ext cx="500066" cy="285752"/>
        </p:xfrm>
        <a:graphic>
          <a:graphicData uri="http://schemas.openxmlformats.org/drawingml/2006/table">
            <a:tbl>
              <a:tblPr>
                <a:tableStyleId>{775DCB02-9BB8-47FD-8907-85C794F793BA}</a:tableStyleId>
              </a:tblPr>
              <a:tblGrid>
                <a:gridCol w="500066"/>
              </a:tblGrid>
              <a:tr h="28575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kern="1200" dirty="0" smtClean="0"/>
                        <a:t>       </a:t>
                      </a:r>
                      <a:endParaRPr lang="ru-RU" sz="1600" b="1" i="1" kern="1200" dirty="0">
                        <a:solidFill>
                          <a:srgbClr val="00B050"/>
                        </a:solidFill>
                        <a:latin typeface="Segoe Print" pitchFamily="2" charset="0"/>
                        <a:ea typeface="+mn-ea"/>
                        <a:cs typeface="Angsana New" pitchFamily="18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</a:lnL>
                    <a:lnR w="12700" cap="flat" cmpd="sng" algn="ctr">
                      <a:noFill/>
                      <a:prstDash val="solid"/>
                    </a:lnR>
                    <a:lnT w="12700" cap="flat" cmpd="sng" algn="ctr">
                      <a:noFill/>
                      <a:prstDash val="solid"/>
                    </a:lnT>
                  </a:tcPr>
                </a:tc>
              </a:tr>
            </a:tbl>
          </a:graphicData>
        </a:graphic>
      </p:graphicFrame>
      <p:graphicFrame>
        <p:nvGraphicFramePr>
          <p:cNvPr id="11" name="Таблица 10"/>
          <p:cNvGraphicFramePr>
            <a:graphicFrameLocks noGrp="1"/>
          </p:cNvGraphicFramePr>
          <p:nvPr/>
        </p:nvGraphicFramePr>
        <p:xfrm>
          <a:off x="6357950" y="3500439"/>
          <a:ext cx="714380" cy="500065"/>
        </p:xfrm>
        <a:graphic>
          <a:graphicData uri="http://schemas.openxmlformats.org/drawingml/2006/table">
            <a:tbl>
              <a:tblPr>
                <a:tableStyleId>{69C7853C-536D-4A76-A0AE-DD22124D55A5}</a:tableStyleId>
              </a:tblPr>
              <a:tblGrid>
                <a:gridCol w="714380"/>
              </a:tblGrid>
              <a:tr h="50006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b="1" i="1" kern="1200" dirty="0" smtClean="0">
                        <a:solidFill>
                          <a:srgbClr val="00B050"/>
                        </a:solidFill>
                        <a:latin typeface="Segoe Print" pitchFamily="2" charset="0"/>
                        <a:ea typeface="+mn-ea"/>
                        <a:cs typeface="Angsana New" pitchFamily="18" charset="-34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graphicFrame>
        <p:nvGraphicFramePr>
          <p:cNvPr id="12" name="Таблица 11"/>
          <p:cNvGraphicFramePr>
            <a:graphicFrameLocks noGrp="1"/>
          </p:cNvGraphicFramePr>
          <p:nvPr/>
        </p:nvGraphicFramePr>
        <p:xfrm>
          <a:off x="4572000" y="2928934"/>
          <a:ext cx="1714512" cy="1071570"/>
        </p:xfrm>
        <a:graphic>
          <a:graphicData uri="http://schemas.openxmlformats.org/drawingml/2006/table">
            <a:tbl>
              <a:tblPr>
                <a:tableStyleId>{35758FB7-9AC5-4552-8A53-C91805E547FA}</a:tableStyleId>
              </a:tblPr>
              <a:tblGrid>
                <a:gridCol w="1714512"/>
              </a:tblGrid>
              <a:tr h="1071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graphicFrame>
        <p:nvGraphicFramePr>
          <p:cNvPr id="16" name="Таблица 15"/>
          <p:cNvGraphicFramePr>
            <a:graphicFrameLocks noGrp="1"/>
          </p:cNvGraphicFramePr>
          <p:nvPr/>
        </p:nvGraphicFramePr>
        <p:xfrm>
          <a:off x="1714480" y="785794"/>
          <a:ext cx="7286676" cy="5857916"/>
        </p:xfrm>
        <a:graphic>
          <a:graphicData uri="http://schemas.openxmlformats.org/drawingml/2006/table">
            <a:tbl>
              <a:tblPr>
                <a:tableStyleId>{69C7853C-536D-4A76-A0AE-DD22124D55A5}</a:tableStyleId>
              </a:tblPr>
              <a:tblGrid>
                <a:gridCol w="7286676"/>
              </a:tblGrid>
              <a:tr h="5857916">
                <a:tc>
                  <a:txBody>
                    <a:bodyPr/>
                    <a:lstStyle/>
                    <a:p>
                      <a:pPr marL="0" algn="l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kumimoji="0" lang="ru-RU" sz="24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Monotype Corsiva" pitchFamily="66" charset="0"/>
                          <a:ea typeface="+mn-ea"/>
                          <a:cs typeface="+mn-cs"/>
                        </a:rPr>
                        <a:t>               Добрая акция  </a:t>
                      </a:r>
                      <a:r>
                        <a:rPr kumimoji="0" lang="ru-RU" sz="3200" b="1" kern="1200" dirty="0" smtClean="0">
                          <a:solidFill>
                            <a:srgbClr val="FF0000"/>
                          </a:solidFill>
                          <a:effectLst/>
                          <a:latin typeface="Monotype Corsiva" pitchFamily="66" charset="0"/>
                          <a:ea typeface="+mn-ea"/>
                          <a:cs typeface="+mn-cs"/>
                        </a:rPr>
                        <a:t>«Мы  ждём  хозяина»</a:t>
                      </a:r>
                      <a:endParaRPr kumimoji="0" lang="ru-RU" sz="3600" b="1" kern="1200" dirty="0">
                        <a:solidFill>
                          <a:srgbClr val="FF0000"/>
                        </a:solidFill>
                        <a:effectLst/>
                        <a:latin typeface="Monotype Corsiva" pitchFamily="66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1214422"/>
            <a:ext cx="1859131" cy="1571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57158" y="3214686"/>
            <a:ext cx="1643042" cy="16071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7" cstate="print"/>
          <a:srcRect l="20659" t="7611" r="4679" b="19902"/>
          <a:stretch>
            <a:fillRect/>
          </a:stretch>
        </p:blipFill>
        <p:spPr bwMode="auto">
          <a:xfrm>
            <a:off x="6786578" y="4567846"/>
            <a:ext cx="2035269" cy="1975989"/>
          </a:xfrm>
          <a:prstGeom prst="round2DiagRect">
            <a:avLst/>
          </a:prstGeom>
          <a:noFill/>
          <a:ln w="9525">
            <a:solidFill>
              <a:schemeClr val="accent4">
                <a:lumMod val="75000"/>
              </a:schemeClr>
            </a:solidFill>
            <a:miter lim="800000"/>
            <a:headEnd/>
            <a:tailEnd/>
          </a:ln>
          <a:effectLst/>
        </p:spPr>
      </p:pic>
      <p:pic>
        <p:nvPicPr>
          <p:cNvPr id="30723" name="Picture 3"/>
          <p:cNvPicPr>
            <a:picLocks noChangeAspect="1" noChangeArrowheads="1"/>
          </p:cNvPicPr>
          <p:nvPr/>
        </p:nvPicPr>
        <p:blipFill>
          <a:blip r:embed="rId8" cstate="print"/>
          <a:srcRect r="3962" b="15198"/>
          <a:stretch>
            <a:fillRect/>
          </a:stretch>
        </p:blipFill>
        <p:spPr bwMode="auto">
          <a:xfrm>
            <a:off x="6572264" y="1785926"/>
            <a:ext cx="2265281" cy="2000264"/>
          </a:xfrm>
          <a:prstGeom prst="rect">
            <a:avLst/>
          </a:prstGeom>
          <a:noFill/>
          <a:ln w="9525">
            <a:solidFill>
              <a:schemeClr val="accent4">
                <a:lumMod val="75000"/>
              </a:schemeClr>
            </a:solidFill>
            <a:miter lim="800000"/>
            <a:headEnd/>
            <a:tailEnd/>
          </a:ln>
          <a:effectLst/>
        </p:spPr>
      </p:pic>
      <p:pic>
        <p:nvPicPr>
          <p:cNvPr id="30724" name="Picture 4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1928794" y="4286256"/>
            <a:ext cx="2214578" cy="2214578"/>
          </a:xfrm>
          <a:prstGeom prst="round2DiagRect">
            <a:avLst/>
          </a:prstGeom>
          <a:noFill/>
          <a:ln w="9525">
            <a:solidFill>
              <a:schemeClr val="accent4">
                <a:lumMod val="75000"/>
              </a:schemeClr>
            </a:solidFill>
            <a:miter lim="800000"/>
            <a:headEnd/>
            <a:tailEnd/>
          </a:ln>
          <a:effectLst/>
        </p:spPr>
      </p:pic>
      <p:pic>
        <p:nvPicPr>
          <p:cNvPr id="30725" name="Picture 5"/>
          <p:cNvPicPr>
            <a:picLocks noChangeAspect="1" noChangeArrowheads="1"/>
          </p:cNvPicPr>
          <p:nvPr/>
        </p:nvPicPr>
        <p:blipFill>
          <a:blip r:embed="rId10" cstate="print"/>
          <a:srcRect l="9415" r="5774" b="19547"/>
          <a:stretch>
            <a:fillRect/>
          </a:stretch>
        </p:blipFill>
        <p:spPr bwMode="auto">
          <a:xfrm>
            <a:off x="1857356" y="1646720"/>
            <a:ext cx="2104731" cy="1996594"/>
          </a:xfrm>
          <a:prstGeom prst="rect">
            <a:avLst/>
          </a:prstGeom>
          <a:noFill/>
          <a:ln w="9525">
            <a:solidFill>
              <a:schemeClr val="accent4">
                <a:lumMod val="75000"/>
              </a:schemeClr>
            </a:solidFill>
            <a:miter lim="800000"/>
            <a:headEnd/>
            <a:tailEnd/>
          </a:ln>
          <a:effectLst/>
        </p:spPr>
      </p:pic>
      <p:pic>
        <p:nvPicPr>
          <p:cNvPr id="30726" name="Picture 6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4286248" y="3786190"/>
            <a:ext cx="2357454" cy="2357454"/>
          </a:xfrm>
          <a:prstGeom prst="roundRect">
            <a:avLst/>
          </a:prstGeom>
          <a:noFill/>
          <a:ln w="9525">
            <a:solidFill>
              <a:schemeClr val="accent4">
                <a:lumMod val="75000"/>
              </a:schemeClr>
            </a:solidFill>
            <a:miter lim="800000"/>
            <a:headEnd/>
            <a:tailEnd/>
          </a:ln>
          <a:effectLst/>
        </p:spPr>
      </p:pic>
      <p:pic>
        <p:nvPicPr>
          <p:cNvPr id="18" name="Рисунок 17" descr="C:\Users\Acer M3\Desktop\WhatsApp Images\IMG-20210315-WA0004.jpg"/>
          <p:cNvPicPr/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4071934" y="1357298"/>
            <a:ext cx="2357454" cy="1928826"/>
          </a:xfrm>
          <a:prstGeom prst="roundRect">
            <a:avLst/>
          </a:prstGeom>
          <a:noFill/>
          <a:ln w="9525">
            <a:solidFill>
              <a:schemeClr val="accent4">
                <a:lumMod val="75000"/>
              </a:schemeClr>
            </a:solidFill>
            <a:miter lim="800000"/>
            <a:headEnd/>
            <a:tailEnd/>
          </a:ln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 rot="1478973">
            <a:off x="638" y="2215545"/>
            <a:ext cx="2040264" cy="14767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rot="900261">
            <a:off x="516314" y="4629810"/>
            <a:ext cx="1742408" cy="14589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>
    <p:split/>
    <p:sndAc>
      <p:stSnd>
        <p:snd r:embed="rId3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215074" y="857232"/>
            <a:ext cx="500066" cy="142876"/>
          </a:xfrm>
        </p:spPr>
        <p:txBody>
          <a:bodyPr>
            <a:normAutofit fontScale="90000"/>
          </a:bodyPr>
          <a:lstStyle/>
          <a:p>
            <a:r>
              <a:rPr lang="ru-RU" sz="800" dirty="0" smtClean="0"/>
              <a:t>г</a:t>
            </a:r>
            <a:endParaRPr lang="ru-RU" sz="8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1500174"/>
            <a:ext cx="9144000" cy="5357826"/>
          </a:xfrm>
        </p:spPr>
        <p:txBody>
          <a:bodyPr>
            <a:normAutofit/>
          </a:bodyPr>
          <a:lstStyle/>
          <a:p>
            <a:r>
              <a:rPr lang="ru-RU" sz="800" dirty="0" smtClean="0"/>
              <a:t> </a:t>
            </a:r>
          </a:p>
          <a:p>
            <a:r>
              <a:rPr lang="ru-RU" sz="800" dirty="0" smtClean="0"/>
              <a:t> </a:t>
            </a:r>
          </a:p>
          <a:p>
            <a:r>
              <a:rPr lang="ru-RU" sz="800" dirty="0" smtClean="0"/>
              <a:t> </a:t>
            </a:r>
          </a:p>
          <a:p>
            <a:r>
              <a:rPr lang="ru-RU" sz="800" dirty="0" smtClean="0"/>
              <a:t> </a:t>
            </a:r>
          </a:p>
          <a:p>
            <a:r>
              <a:rPr lang="ru-RU" sz="800" dirty="0" smtClean="0"/>
              <a:t> </a:t>
            </a:r>
          </a:p>
          <a:p>
            <a:r>
              <a:rPr lang="ru-RU" sz="800" dirty="0" smtClean="0"/>
              <a:t> </a:t>
            </a:r>
          </a:p>
          <a:p>
            <a:r>
              <a:rPr lang="ru-RU" sz="800" dirty="0" smtClean="0"/>
              <a:t> </a:t>
            </a:r>
          </a:p>
          <a:p>
            <a:r>
              <a:rPr lang="ru-RU" sz="800" dirty="0" smtClean="0"/>
              <a:t> </a:t>
            </a:r>
          </a:p>
          <a:p>
            <a:r>
              <a:rPr lang="ru-RU" sz="800" dirty="0" smtClean="0"/>
              <a:t> </a:t>
            </a:r>
          </a:p>
          <a:p>
            <a:endParaRPr lang="ru-RU" sz="800" dirty="0"/>
          </a:p>
        </p:txBody>
      </p:sp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5141814">
            <a:off x="4298704" y="-4185374"/>
            <a:ext cx="860200" cy="964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aphicFrame>
        <p:nvGraphicFramePr>
          <p:cNvPr id="10" name="Таблица 9"/>
          <p:cNvGraphicFramePr>
            <a:graphicFrameLocks noGrp="1"/>
          </p:cNvGraphicFramePr>
          <p:nvPr/>
        </p:nvGraphicFramePr>
        <p:xfrm>
          <a:off x="2786050" y="3571876"/>
          <a:ext cx="500066" cy="285752"/>
        </p:xfrm>
        <a:graphic>
          <a:graphicData uri="http://schemas.openxmlformats.org/drawingml/2006/table">
            <a:tbl>
              <a:tblPr>
                <a:tableStyleId>{775DCB02-9BB8-47FD-8907-85C794F793BA}</a:tableStyleId>
              </a:tblPr>
              <a:tblGrid>
                <a:gridCol w="500066"/>
              </a:tblGrid>
              <a:tr h="28575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kern="1200" dirty="0" smtClean="0"/>
                        <a:t>       </a:t>
                      </a:r>
                      <a:endParaRPr lang="ru-RU" sz="1600" b="1" i="1" kern="1200" dirty="0">
                        <a:solidFill>
                          <a:srgbClr val="00B050"/>
                        </a:solidFill>
                        <a:latin typeface="Segoe Print" pitchFamily="2" charset="0"/>
                        <a:ea typeface="+mn-ea"/>
                        <a:cs typeface="Angsana New" pitchFamily="18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</a:lnL>
                    <a:lnR w="12700" cap="flat" cmpd="sng" algn="ctr">
                      <a:noFill/>
                      <a:prstDash val="solid"/>
                    </a:lnR>
                    <a:lnT w="12700" cap="flat" cmpd="sng" algn="ctr">
                      <a:noFill/>
                      <a:prstDash val="solid"/>
                    </a:lnT>
                  </a:tcPr>
                </a:tc>
              </a:tr>
            </a:tbl>
          </a:graphicData>
        </a:graphic>
      </p:graphicFrame>
      <p:graphicFrame>
        <p:nvGraphicFramePr>
          <p:cNvPr id="11" name="Таблица 10"/>
          <p:cNvGraphicFramePr>
            <a:graphicFrameLocks noGrp="1"/>
          </p:cNvGraphicFramePr>
          <p:nvPr/>
        </p:nvGraphicFramePr>
        <p:xfrm>
          <a:off x="6357950" y="3500439"/>
          <a:ext cx="714380" cy="500065"/>
        </p:xfrm>
        <a:graphic>
          <a:graphicData uri="http://schemas.openxmlformats.org/drawingml/2006/table">
            <a:tbl>
              <a:tblPr>
                <a:tableStyleId>{69C7853C-536D-4A76-A0AE-DD22124D55A5}</a:tableStyleId>
              </a:tblPr>
              <a:tblGrid>
                <a:gridCol w="714380"/>
              </a:tblGrid>
              <a:tr h="50006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b="1" i="1" kern="1200" dirty="0" smtClean="0">
                        <a:solidFill>
                          <a:srgbClr val="00B050"/>
                        </a:solidFill>
                        <a:latin typeface="Segoe Print" pitchFamily="2" charset="0"/>
                        <a:ea typeface="+mn-ea"/>
                        <a:cs typeface="Angsana New" pitchFamily="18" charset="-34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graphicFrame>
        <p:nvGraphicFramePr>
          <p:cNvPr id="12" name="Таблица 11"/>
          <p:cNvGraphicFramePr>
            <a:graphicFrameLocks noGrp="1"/>
          </p:cNvGraphicFramePr>
          <p:nvPr/>
        </p:nvGraphicFramePr>
        <p:xfrm>
          <a:off x="4572000" y="2928934"/>
          <a:ext cx="1714512" cy="1071570"/>
        </p:xfrm>
        <a:graphic>
          <a:graphicData uri="http://schemas.openxmlformats.org/drawingml/2006/table">
            <a:tbl>
              <a:tblPr>
                <a:tableStyleId>{35758FB7-9AC5-4552-8A53-C91805E547FA}</a:tableStyleId>
              </a:tblPr>
              <a:tblGrid>
                <a:gridCol w="1714512"/>
              </a:tblGrid>
              <a:tr h="1071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graphicFrame>
        <p:nvGraphicFramePr>
          <p:cNvPr id="16" name="Таблица 15"/>
          <p:cNvGraphicFramePr>
            <a:graphicFrameLocks noGrp="1"/>
          </p:cNvGraphicFramePr>
          <p:nvPr/>
        </p:nvGraphicFramePr>
        <p:xfrm>
          <a:off x="2071670" y="785794"/>
          <a:ext cx="6929486" cy="5857916"/>
        </p:xfrm>
        <a:graphic>
          <a:graphicData uri="http://schemas.openxmlformats.org/drawingml/2006/table">
            <a:tbl>
              <a:tblPr>
                <a:tableStyleId>{69C7853C-536D-4A76-A0AE-DD22124D55A5}</a:tableStyleId>
              </a:tblPr>
              <a:tblGrid>
                <a:gridCol w="6929486"/>
              </a:tblGrid>
              <a:tr h="5857916">
                <a:tc>
                  <a:txBody>
                    <a:bodyPr/>
                    <a:lstStyle/>
                    <a:p>
                      <a:pPr marL="0" algn="l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kumimoji="0" lang="ru-RU" sz="2400" b="1" kern="1200" baseline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Monotype Corsiva" pitchFamily="66" charset="0"/>
                          <a:ea typeface="+mn-ea"/>
                          <a:cs typeface="+mn-cs"/>
                        </a:rPr>
                        <a:t>                             Итоговое мероприятие                                                                                        </a:t>
                      </a:r>
                    </a:p>
                    <a:p>
                      <a:pPr marL="0" algn="l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kumimoji="0" lang="ru-RU" sz="2400" b="1" kern="1200" baseline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Monotype Corsiva" pitchFamily="66" charset="0"/>
                          <a:ea typeface="+mn-ea"/>
                          <a:cs typeface="+mn-cs"/>
                        </a:rPr>
                        <a:t>            </a:t>
                      </a:r>
                      <a:r>
                        <a:rPr kumimoji="0" lang="ru-RU" sz="24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Monotype Corsiva" pitchFamily="66" charset="0"/>
                          <a:ea typeface="+mn-ea"/>
                          <a:cs typeface="+mn-cs"/>
                        </a:rPr>
                        <a:t>Экологический праздник   </a:t>
                      </a:r>
                      <a:r>
                        <a:rPr kumimoji="0" lang="ru-RU" sz="3200" b="1" kern="1200" dirty="0" smtClean="0">
                          <a:solidFill>
                            <a:srgbClr val="FF0000"/>
                          </a:solidFill>
                          <a:effectLst/>
                          <a:latin typeface="Monotype Corsiva" pitchFamily="66" charset="0"/>
                          <a:ea typeface="+mn-ea"/>
                          <a:cs typeface="+mn-cs"/>
                        </a:rPr>
                        <a:t>«День</a:t>
                      </a:r>
                      <a:r>
                        <a:rPr kumimoji="0" lang="ru-RU" sz="3200" b="1" kern="1200" baseline="0" dirty="0" smtClean="0">
                          <a:solidFill>
                            <a:srgbClr val="FF0000"/>
                          </a:solidFill>
                          <a:effectLst/>
                          <a:latin typeface="Monotype Corsiva" pitchFamily="66" charset="0"/>
                          <a:ea typeface="+mn-ea"/>
                          <a:cs typeface="+mn-cs"/>
                        </a:rPr>
                        <a:t> Земли</a:t>
                      </a:r>
                      <a:r>
                        <a:rPr kumimoji="0" lang="ru-RU" sz="3200" b="1" kern="1200" dirty="0" smtClean="0">
                          <a:solidFill>
                            <a:srgbClr val="FF0000"/>
                          </a:solidFill>
                          <a:effectLst/>
                          <a:latin typeface="Monotype Corsiva" pitchFamily="66" charset="0"/>
                          <a:ea typeface="+mn-ea"/>
                          <a:cs typeface="+mn-cs"/>
                        </a:rPr>
                        <a:t>»</a:t>
                      </a:r>
                      <a:endParaRPr kumimoji="0" lang="ru-RU" sz="3600" b="1" kern="1200" dirty="0">
                        <a:solidFill>
                          <a:srgbClr val="FF0000"/>
                        </a:solidFill>
                        <a:effectLst/>
                        <a:latin typeface="Monotype Corsiva" pitchFamily="66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900261">
            <a:off x="675873" y="4629168"/>
            <a:ext cx="1742408" cy="14589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28596" y="3286124"/>
            <a:ext cx="1643042" cy="16071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7" cstate="print"/>
          <a:srcRect t="7490" r="10599" b="6974"/>
          <a:stretch>
            <a:fillRect/>
          </a:stretch>
        </p:blipFill>
        <p:spPr bwMode="auto">
          <a:xfrm>
            <a:off x="5643570" y="4012861"/>
            <a:ext cx="2857520" cy="2559412"/>
          </a:xfrm>
          <a:prstGeom prst="ellipse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23" name="Picture 3"/>
          <p:cNvPicPr>
            <a:picLocks noChangeAspect="1" noChangeArrowheads="1"/>
          </p:cNvPicPr>
          <p:nvPr/>
        </p:nvPicPr>
        <p:blipFill>
          <a:blip r:embed="rId8" cstate="print"/>
          <a:srcRect t="9660" r="12537" b="4563"/>
          <a:stretch>
            <a:fillRect/>
          </a:stretch>
        </p:blipFill>
        <p:spPr bwMode="auto">
          <a:xfrm>
            <a:off x="5857884" y="1643050"/>
            <a:ext cx="2658246" cy="22758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24" name="Picture 4"/>
          <p:cNvPicPr>
            <a:picLocks noChangeAspect="1" noChangeArrowheads="1"/>
          </p:cNvPicPr>
          <p:nvPr/>
        </p:nvPicPr>
        <p:blipFill>
          <a:blip r:embed="rId9" cstate="print"/>
          <a:srcRect t="709" b="19797"/>
          <a:stretch>
            <a:fillRect/>
          </a:stretch>
        </p:blipFill>
        <p:spPr bwMode="auto">
          <a:xfrm>
            <a:off x="2357422" y="4214818"/>
            <a:ext cx="2875682" cy="2286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25" name="Picture 5"/>
          <p:cNvPicPr>
            <a:picLocks noChangeAspect="1" noChangeArrowheads="1"/>
          </p:cNvPicPr>
          <p:nvPr/>
        </p:nvPicPr>
        <p:blipFill>
          <a:blip r:embed="rId10" cstate="print"/>
          <a:srcRect l="28026" t="38146" r="48173" b="40697"/>
          <a:stretch>
            <a:fillRect/>
          </a:stretch>
        </p:blipFill>
        <p:spPr bwMode="auto">
          <a:xfrm>
            <a:off x="2428860" y="1643050"/>
            <a:ext cx="2803940" cy="2428892"/>
          </a:xfrm>
          <a:prstGeom prst="ellipse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214282" y="2285992"/>
            <a:ext cx="2171424" cy="1571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357158" y="1071546"/>
            <a:ext cx="1859131" cy="1571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>
    <p:split/>
    <p:sndAc>
      <p:stSnd>
        <p:snd r:embed="rId3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57158" y="1500174"/>
            <a:ext cx="9144000" cy="5357826"/>
          </a:xfrm>
        </p:spPr>
        <p:txBody>
          <a:bodyPr>
            <a:normAutofit/>
          </a:bodyPr>
          <a:lstStyle/>
          <a:p>
            <a:r>
              <a:rPr lang="ru-RU" sz="800" dirty="0" smtClean="0"/>
              <a:t> </a:t>
            </a:r>
          </a:p>
          <a:p>
            <a:r>
              <a:rPr lang="ru-RU" sz="800" dirty="0" smtClean="0"/>
              <a:t> </a:t>
            </a:r>
          </a:p>
          <a:p>
            <a:r>
              <a:rPr lang="ru-RU" sz="800" dirty="0" smtClean="0"/>
              <a:t> </a:t>
            </a:r>
          </a:p>
          <a:p>
            <a:r>
              <a:rPr lang="ru-RU" sz="800" dirty="0" smtClean="0"/>
              <a:t> </a:t>
            </a:r>
          </a:p>
          <a:p>
            <a:r>
              <a:rPr lang="ru-RU" sz="800" dirty="0" smtClean="0"/>
              <a:t> </a:t>
            </a:r>
          </a:p>
          <a:p>
            <a:r>
              <a:rPr lang="ru-RU" sz="800" dirty="0" smtClean="0"/>
              <a:t> </a:t>
            </a:r>
          </a:p>
          <a:p>
            <a:r>
              <a:rPr lang="ru-RU" sz="800" dirty="0" smtClean="0"/>
              <a:t> </a:t>
            </a:r>
          </a:p>
          <a:p>
            <a:r>
              <a:rPr lang="ru-RU" sz="800" dirty="0" smtClean="0"/>
              <a:t> </a:t>
            </a:r>
          </a:p>
          <a:p>
            <a:r>
              <a:rPr lang="ru-RU" sz="800" dirty="0" smtClean="0"/>
              <a:t> </a:t>
            </a:r>
          </a:p>
          <a:p>
            <a:endParaRPr lang="ru-RU" sz="3600" b="0" i="1" cap="small" dirty="0">
              <a:latin typeface="+mj-lt"/>
              <a:ea typeface="+mj-ea"/>
              <a:cs typeface="+mj-cs"/>
            </a:endParaRPr>
          </a:p>
        </p:txBody>
      </p:sp>
      <p:graphicFrame>
        <p:nvGraphicFramePr>
          <p:cNvPr id="16" name="Таблица 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665733894"/>
              </p:ext>
            </p:extLst>
          </p:nvPr>
        </p:nvGraphicFramePr>
        <p:xfrm>
          <a:off x="1714480" y="1285860"/>
          <a:ext cx="7000924" cy="5286411"/>
        </p:xfrm>
        <a:graphic>
          <a:graphicData uri="http://schemas.openxmlformats.org/drawingml/2006/table">
            <a:tbl>
              <a:tblPr>
                <a:tableStyleId>{69C7853C-536D-4A76-A0AE-DD22124D55A5}</a:tableStyleId>
              </a:tblPr>
              <a:tblGrid>
                <a:gridCol w="7000924"/>
              </a:tblGrid>
              <a:tr h="528641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 dirty="0" smtClean="0"/>
                        <a:t>     </a:t>
                      </a:r>
                      <a:r>
                        <a:rPr kumimoji="0" lang="ru-RU" sz="3600" b="1" i="1" kern="1200" baseline="0" dirty="0" smtClean="0">
                          <a:solidFill>
                            <a:srgbClr val="C00000"/>
                          </a:solidFill>
                          <a:latin typeface="+mn-lt"/>
                          <a:ea typeface="Microsoft YaHei" pitchFamily="34" charset="-122"/>
                          <a:cs typeface="+mn-cs"/>
                        </a:rPr>
                        <a:t>    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kumimoji="0" lang="ru-RU" sz="3600" b="1" i="1" kern="1200" baseline="0" dirty="0" smtClean="0">
                        <a:solidFill>
                          <a:srgbClr val="C00000"/>
                        </a:solidFill>
                        <a:latin typeface="+mn-lt"/>
                        <a:ea typeface="Microsoft YaHei" pitchFamily="34" charset="-122"/>
                        <a:cs typeface="+mn-cs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1472" y="714356"/>
            <a:ext cx="1857388" cy="1570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789097">
            <a:off x="191363" y="1959355"/>
            <a:ext cx="1691318" cy="14474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85720" y="4429132"/>
            <a:ext cx="1643074" cy="14786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" name="Picture 5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214546" y="357166"/>
            <a:ext cx="1460628" cy="1428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 rot="5141814">
            <a:off x="4291774" y="-4360783"/>
            <a:ext cx="646490" cy="964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 rot="2955821">
            <a:off x="57658" y="3204441"/>
            <a:ext cx="2183129" cy="15303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4143372" y="1071546"/>
            <a:ext cx="5786478" cy="714380"/>
          </a:xfrm>
        </p:spPr>
        <p:txBody>
          <a:bodyPr>
            <a:normAutofit fontScale="90000"/>
          </a:bodyPr>
          <a:lstStyle/>
          <a:p>
            <a:r>
              <a:rPr lang="ru-RU" i="1" dirty="0" smtClean="0"/>
              <a:t> </a:t>
            </a:r>
            <a:r>
              <a:rPr lang="ru-RU" sz="3600" b="0" i="1" dirty="0" smtClean="0"/>
              <a:t/>
            </a:r>
            <a:br>
              <a:rPr lang="ru-RU" sz="3600" b="0" i="1" dirty="0" smtClean="0"/>
            </a:br>
            <a:r>
              <a:rPr lang="ru-RU" sz="3600" i="1" dirty="0" smtClean="0">
                <a:solidFill>
                  <a:srgbClr val="008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Наши Награды</a:t>
            </a:r>
            <a:endParaRPr lang="ru-RU" sz="3600" i="1" dirty="0">
              <a:solidFill>
                <a:srgbClr val="008000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</p:txBody>
      </p:sp>
      <p:sp>
        <p:nvSpPr>
          <p:cNvPr id="31745" name="Rectangle 1"/>
          <p:cNvSpPr>
            <a:spLocks noChangeArrowheads="1"/>
          </p:cNvSpPr>
          <p:nvPr/>
        </p:nvSpPr>
        <p:spPr bwMode="auto">
          <a:xfrm>
            <a:off x="2786050" y="3000372"/>
            <a:ext cx="6357950" cy="8925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008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  </a:t>
            </a:r>
            <a:endParaRPr lang="ru-RU" sz="3600" b="1" i="1" dirty="0" smtClean="0">
              <a:solidFill>
                <a:srgbClr val="008000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rgbClr val="008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ru-RU" sz="1200" b="1" i="1" u="none" strike="noStrike" cap="none" normalizeH="0" baseline="0" dirty="0" smtClean="0">
              <a:ln>
                <a:noFill/>
              </a:ln>
              <a:solidFill>
                <a:srgbClr val="008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49506" name="Picture 2"/>
          <p:cNvPicPr>
            <a:picLocks noChangeAspect="1" noChangeArrowheads="1"/>
          </p:cNvPicPr>
          <p:nvPr/>
        </p:nvPicPr>
        <p:blipFill>
          <a:blip r:embed="rId10" cstate="print"/>
          <a:srcRect r="5139" b="2722"/>
          <a:stretch>
            <a:fillRect/>
          </a:stretch>
        </p:blipFill>
        <p:spPr bwMode="auto">
          <a:xfrm>
            <a:off x="3786182" y="1857364"/>
            <a:ext cx="3219724" cy="2016751"/>
          </a:xfrm>
          <a:prstGeom prst="roundRect">
            <a:avLst/>
          </a:prstGeom>
          <a:noFill/>
          <a:ln w="9525">
            <a:solidFill>
              <a:schemeClr val="accent4">
                <a:lumMod val="75000"/>
              </a:schemeClr>
            </a:solidFill>
            <a:miter lim="800000"/>
            <a:headEnd/>
            <a:tailEnd/>
          </a:ln>
          <a:effectLst/>
        </p:spPr>
      </p:pic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11" cstate="print"/>
          <a:srcRect l="14323" t="6226" r="6250" b="11010"/>
          <a:stretch>
            <a:fillRect/>
          </a:stretch>
        </p:blipFill>
        <p:spPr bwMode="auto">
          <a:xfrm rot="172448">
            <a:off x="7145989" y="1516780"/>
            <a:ext cx="1444580" cy="2343468"/>
          </a:xfrm>
          <a:prstGeom prst="ellipse">
            <a:avLst/>
          </a:prstGeom>
          <a:noFill/>
          <a:ln w="9525">
            <a:solidFill>
              <a:schemeClr val="accent3">
                <a:lumMod val="75000"/>
              </a:schemeClr>
            </a:solidFill>
            <a:miter lim="800000"/>
            <a:headEnd/>
            <a:tailEnd/>
          </a:ln>
          <a:effectLst/>
        </p:spPr>
      </p:pic>
      <p:pic>
        <p:nvPicPr>
          <p:cNvPr id="173060" name="Picture 4"/>
          <p:cNvPicPr>
            <a:picLocks noChangeAspect="1" noChangeArrowheads="1"/>
          </p:cNvPicPr>
          <p:nvPr/>
        </p:nvPicPr>
        <p:blipFill>
          <a:blip r:embed="rId12" cstate="print"/>
          <a:srcRect l="21013" t="14127" r="27521" b="5049"/>
          <a:stretch>
            <a:fillRect/>
          </a:stretch>
        </p:blipFill>
        <p:spPr bwMode="auto">
          <a:xfrm>
            <a:off x="7143768" y="4071942"/>
            <a:ext cx="1500198" cy="2355945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ffectLst/>
        </p:spPr>
      </p:pic>
      <p:pic>
        <p:nvPicPr>
          <p:cNvPr id="173061" name="Picture 5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1928794" y="2063780"/>
            <a:ext cx="1714512" cy="2434895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ffectLst/>
        </p:spPr>
      </p:pic>
      <p:pic>
        <p:nvPicPr>
          <p:cNvPr id="173059" name="Picture 3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4357686" y="4071942"/>
            <a:ext cx="2658796" cy="1652332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ffectLst/>
        </p:spPr>
      </p:pic>
      <p:pic>
        <p:nvPicPr>
          <p:cNvPr id="173062" name="Picture 6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1843400" y="4929197"/>
            <a:ext cx="2442848" cy="1528995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ransition spd="med">
    <p:split/>
    <p:sndAc>
      <p:stSnd>
        <p:snd r:embed="rId3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215074" y="857232"/>
            <a:ext cx="500066" cy="142876"/>
          </a:xfrm>
        </p:spPr>
        <p:txBody>
          <a:bodyPr>
            <a:normAutofit fontScale="90000"/>
          </a:bodyPr>
          <a:lstStyle/>
          <a:p>
            <a:r>
              <a:rPr lang="ru-RU" sz="800" dirty="0" smtClean="0"/>
              <a:t>г</a:t>
            </a:r>
            <a:endParaRPr lang="ru-RU" sz="8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1500174"/>
            <a:ext cx="9144000" cy="5357826"/>
          </a:xfrm>
        </p:spPr>
        <p:txBody>
          <a:bodyPr>
            <a:normAutofit/>
          </a:bodyPr>
          <a:lstStyle/>
          <a:p>
            <a:r>
              <a:rPr lang="ru-RU" sz="800" dirty="0" smtClean="0"/>
              <a:t> </a:t>
            </a:r>
          </a:p>
          <a:p>
            <a:r>
              <a:rPr lang="ru-RU" sz="800" dirty="0" smtClean="0"/>
              <a:t> </a:t>
            </a:r>
          </a:p>
          <a:p>
            <a:r>
              <a:rPr lang="ru-RU" sz="800" dirty="0" smtClean="0"/>
              <a:t> </a:t>
            </a:r>
          </a:p>
          <a:p>
            <a:r>
              <a:rPr lang="ru-RU" sz="800" dirty="0" smtClean="0"/>
              <a:t> </a:t>
            </a:r>
          </a:p>
          <a:p>
            <a:r>
              <a:rPr lang="ru-RU" sz="800" dirty="0" smtClean="0"/>
              <a:t> </a:t>
            </a:r>
          </a:p>
          <a:p>
            <a:r>
              <a:rPr lang="ru-RU" sz="800" dirty="0" smtClean="0"/>
              <a:t> </a:t>
            </a:r>
          </a:p>
          <a:p>
            <a:r>
              <a:rPr lang="ru-RU" sz="800" dirty="0" smtClean="0"/>
              <a:t> </a:t>
            </a:r>
          </a:p>
          <a:p>
            <a:r>
              <a:rPr lang="ru-RU" sz="800" dirty="0" smtClean="0"/>
              <a:t> </a:t>
            </a:r>
          </a:p>
          <a:p>
            <a:r>
              <a:rPr lang="ru-RU" sz="800" dirty="0" smtClean="0"/>
              <a:t> </a:t>
            </a:r>
          </a:p>
          <a:p>
            <a:endParaRPr lang="ru-RU" sz="800" dirty="0"/>
          </a:p>
        </p:txBody>
      </p:sp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5141814">
            <a:off x="4129017" y="-4002439"/>
            <a:ext cx="1227103" cy="964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aphicFrame>
        <p:nvGraphicFramePr>
          <p:cNvPr id="10" name="Таблица 9"/>
          <p:cNvGraphicFramePr>
            <a:graphicFrameLocks noGrp="1"/>
          </p:cNvGraphicFramePr>
          <p:nvPr/>
        </p:nvGraphicFramePr>
        <p:xfrm>
          <a:off x="2786050" y="3571876"/>
          <a:ext cx="500066" cy="285752"/>
        </p:xfrm>
        <a:graphic>
          <a:graphicData uri="http://schemas.openxmlformats.org/drawingml/2006/table">
            <a:tbl>
              <a:tblPr>
                <a:tableStyleId>{775DCB02-9BB8-47FD-8907-85C794F793BA}</a:tableStyleId>
              </a:tblPr>
              <a:tblGrid>
                <a:gridCol w="500066"/>
              </a:tblGrid>
              <a:tr h="28575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kern="1200" dirty="0" smtClean="0"/>
                        <a:t>       </a:t>
                      </a:r>
                      <a:endParaRPr lang="ru-RU" sz="1600" b="1" i="1" kern="1200" dirty="0">
                        <a:solidFill>
                          <a:srgbClr val="00B050"/>
                        </a:solidFill>
                        <a:latin typeface="Segoe Print" pitchFamily="2" charset="0"/>
                        <a:ea typeface="+mn-ea"/>
                        <a:cs typeface="Angsana New" pitchFamily="18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</a:lnL>
                    <a:lnR w="12700" cap="flat" cmpd="sng" algn="ctr">
                      <a:noFill/>
                      <a:prstDash val="solid"/>
                    </a:lnR>
                    <a:lnT w="12700" cap="flat" cmpd="sng" algn="ctr">
                      <a:noFill/>
                      <a:prstDash val="solid"/>
                    </a:lnT>
                  </a:tcPr>
                </a:tc>
              </a:tr>
            </a:tbl>
          </a:graphicData>
        </a:graphic>
      </p:graphicFrame>
      <p:graphicFrame>
        <p:nvGraphicFramePr>
          <p:cNvPr id="11" name="Таблица 10"/>
          <p:cNvGraphicFramePr>
            <a:graphicFrameLocks noGrp="1"/>
          </p:cNvGraphicFramePr>
          <p:nvPr/>
        </p:nvGraphicFramePr>
        <p:xfrm>
          <a:off x="6357950" y="3500439"/>
          <a:ext cx="714380" cy="500065"/>
        </p:xfrm>
        <a:graphic>
          <a:graphicData uri="http://schemas.openxmlformats.org/drawingml/2006/table">
            <a:tbl>
              <a:tblPr>
                <a:tableStyleId>{69C7853C-536D-4A76-A0AE-DD22124D55A5}</a:tableStyleId>
              </a:tblPr>
              <a:tblGrid>
                <a:gridCol w="714380"/>
              </a:tblGrid>
              <a:tr h="50006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b="1" i="1" kern="1200" dirty="0" smtClean="0">
                        <a:solidFill>
                          <a:srgbClr val="00B050"/>
                        </a:solidFill>
                        <a:latin typeface="Segoe Print" pitchFamily="2" charset="0"/>
                        <a:ea typeface="+mn-ea"/>
                        <a:cs typeface="Angsana New" pitchFamily="18" charset="-34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graphicFrame>
        <p:nvGraphicFramePr>
          <p:cNvPr id="12" name="Таблица 11"/>
          <p:cNvGraphicFramePr>
            <a:graphicFrameLocks noGrp="1"/>
          </p:cNvGraphicFramePr>
          <p:nvPr/>
        </p:nvGraphicFramePr>
        <p:xfrm>
          <a:off x="4572000" y="2928934"/>
          <a:ext cx="1714512" cy="1071570"/>
        </p:xfrm>
        <a:graphic>
          <a:graphicData uri="http://schemas.openxmlformats.org/drawingml/2006/table">
            <a:tbl>
              <a:tblPr>
                <a:tableStyleId>{35758FB7-9AC5-4552-8A53-C91805E547FA}</a:tableStyleId>
              </a:tblPr>
              <a:tblGrid>
                <a:gridCol w="1714512"/>
              </a:tblGrid>
              <a:tr h="1071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graphicFrame>
        <p:nvGraphicFramePr>
          <p:cNvPr id="16" name="Таблица 15"/>
          <p:cNvGraphicFramePr>
            <a:graphicFrameLocks noGrp="1"/>
          </p:cNvGraphicFramePr>
          <p:nvPr/>
        </p:nvGraphicFramePr>
        <p:xfrm>
          <a:off x="2357422" y="1357298"/>
          <a:ext cx="6643734" cy="5143536"/>
        </p:xfrm>
        <a:graphic>
          <a:graphicData uri="http://schemas.openxmlformats.org/drawingml/2006/table">
            <a:tbl>
              <a:tblPr>
                <a:tableStyleId>{69C7853C-536D-4A76-A0AE-DD22124D55A5}</a:tableStyleId>
              </a:tblPr>
              <a:tblGrid>
                <a:gridCol w="6643734"/>
              </a:tblGrid>
              <a:tr h="5143536">
                <a:tc>
                  <a:txBody>
                    <a:bodyPr/>
                    <a:lstStyle/>
                    <a:p>
                      <a:pPr marL="0" algn="l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kumimoji="0" lang="ru-RU" sz="2400" b="1" kern="1200" baseline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Monotype Corsiva" pitchFamily="66" charset="0"/>
                          <a:ea typeface="+mn-ea"/>
                          <a:cs typeface="+mn-cs"/>
                        </a:rPr>
                        <a:t>                              </a:t>
                      </a:r>
                    </a:p>
                    <a:p>
                      <a:pPr marL="0" algn="l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kumimoji="0" lang="ru-RU" sz="2400" b="1" kern="1200" baseline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Monotype Corsiva" pitchFamily="66" charset="0"/>
                          <a:ea typeface="+mn-ea"/>
                          <a:cs typeface="+mn-cs"/>
                        </a:rPr>
                        <a:t>                               </a:t>
                      </a:r>
                      <a:r>
                        <a:rPr kumimoji="0" lang="ru-RU" sz="3200" b="1" kern="1200" baseline="0" dirty="0" smtClean="0">
                          <a:solidFill>
                            <a:srgbClr val="FF0000"/>
                          </a:solidFill>
                          <a:effectLst/>
                          <a:latin typeface="Monotype Corsiva" pitchFamily="66" charset="0"/>
                          <a:ea typeface="+mn-ea"/>
                          <a:cs typeface="+mn-cs"/>
                        </a:rPr>
                        <a:t>Диагностика</a:t>
                      </a:r>
                      <a:endParaRPr kumimoji="0" lang="ru-RU" sz="2400" b="1" kern="1200" dirty="0" smtClean="0">
                        <a:solidFill>
                          <a:srgbClr val="FF0000"/>
                        </a:solidFill>
                        <a:effectLst/>
                        <a:latin typeface="Monotype Corsiva" pitchFamily="66" charset="0"/>
                        <a:ea typeface="+mn-ea"/>
                        <a:cs typeface="+mn-cs"/>
                      </a:endParaRPr>
                    </a:p>
                    <a:p>
                      <a:r>
                        <a:rPr kumimoji="0"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   На начало года:</a:t>
                      </a:r>
                    </a:p>
                    <a:p>
                      <a:pPr>
                        <a:buFontTx/>
                        <a:buChar char="-"/>
                      </a:pPr>
                      <a:r>
                        <a:rPr kumimoji="0"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Педагоги и родители воспитанников, принявшие   </a:t>
                      </a:r>
                    </a:p>
                    <a:p>
                      <a:pPr>
                        <a:buFontTx/>
                        <a:buNone/>
                      </a:pPr>
                      <a:r>
                        <a:rPr kumimoji="0"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участие в добровольческих акциях и мероприятиях – 60% </a:t>
                      </a:r>
                    </a:p>
                    <a:p>
                      <a:pPr>
                        <a:buFontTx/>
                        <a:buChar char="-"/>
                      </a:pPr>
                      <a:r>
                        <a:rPr kumimoji="0"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Уровень толерантности, трудолюбия, милосердия у детей </a:t>
                      </a:r>
                    </a:p>
                    <a:p>
                      <a:pPr>
                        <a:buFontTx/>
                        <a:buNone/>
                      </a:pPr>
                      <a:r>
                        <a:rPr kumimoji="0"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старшего дошкольного возраста - Средний </a:t>
                      </a:r>
                    </a:p>
                    <a:p>
                      <a:pPr>
                        <a:buFontTx/>
                        <a:buChar char="-"/>
                      </a:pPr>
                      <a:r>
                        <a:rPr kumimoji="0"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Количество партнеров (участников проекта) - 2 </a:t>
                      </a:r>
                    </a:p>
                    <a:p>
                      <a:pPr>
                        <a:buFontTx/>
                        <a:buChar char="-"/>
                      </a:pPr>
                      <a:endParaRPr kumimoji="0" lang="ru-RU" sz="18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  </a:t>
                      </a:r>
                      <a:r>
                        <a:rPr kumimoji="0"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На</a:t>
                      </a:r>
                      <a:r>
                        <a:rPr kumimoji="0" lang="ru-RU" sz="1800" b="1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конец</a:t>
                      </a:r>
                      <a:r>
                        <a:rPr kumimoji="0"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года:</a:t>
                      </a:r>
                    </a:p>
                    <a:p>
                      <a:r>
                        <a:rPr kumimoji="0"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-Педагоги и родители воспитанников, принявшие </a:t>
                      </a:r>
                    </a:p>
                    <a:p>
                      <a:r>
                        <a:rPr kumimoji="0"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 участие в добровольческих акциях и мероприятиях </a:t>
                      </a:r>
                      <a:r>
                        <a:rPr kumimoji="0" lang="ru-RU" sz="1800" b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– 93%</a:t>
                      </a:r>
                      <a:endParaRPr kumimoji="0" lang="ru-RU" sz="1800" kern="1200" dirty="0" smtClean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>
                        <a:buFontTx/>
                        <a:buChar char="-"/>
                      </a:pPr>
                      <a:r>
                        <a:rPr kumimoji="0"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Уровень толерантности, трудолюбия, милосердия у детей </a:t>
                      </a:r>
                    </a:p>
                    <a:p>
                      <a:pPr>
                        <a:buFontTx/>
                        <a:buNone/>
                      </a:pPr>
                      <a:r>
                        <a:rPr kumimoji="0" lang="ru-RU" sz="18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 </a:t>
                      </a:r>
                      <a:r>
                        <a:rPr kumimoji="0"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старшего </a:t>
                      </a:r>
                      <a:r>
                        <a:rPr kumimoji="0" lang="ru-RU" sz="18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дошкольного возраста </a:t>
                      </a:r>
                      <a:r>
                        <a:rPr kumimoji="0" lang="ru-RU" sz="1800" b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- Высокий </a:t>
                      </a:r>
                    </a:p>
                    <a:p>
                      <a:pPr>
                        <a:buFontTx/>
                        <a:buNone/>
                      </a:pPr>
                      <a:r>
                        <a:rPr kumimoji="0"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 Количество партнеров (участников проекта</a:t>
                      </a:r>
                      <a:r>
                        <a:rPr kumimoji="0" lang="ru-RU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  <a:r>
                        <a:rPr kumimoji="0" lang="ru-RU" sz="1800" b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 – 5</a:t>
                      </a:r>
                    </a:p>
                    <a:p>
                      <a:endParaRPr kumimoji="0" lang="ru-RU" sz="3600" b="1" kern="1200" dirty="0">
                        <a:solidFill>
                          <a:srgbClr val="FF0000"/>
                        </a:solidFill>
                        <a:effectLst/>
                        <a:latin typeface="Monotype Corsiva" pitchFamily="66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20439482">
            <a:off x="198988" y="2029729"/>
            <a:ext cx="2171424" cy="1571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28596" y="785794"/>
            <a:ext cx="1859131" cy="1571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rot="1068895">
            <a:off x="513858" y="4130611"/>
            <a:ext cx="2025144" cy="1892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55566" y="3143249"/>
            <a:ext cx="1787542" cy="17485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>
    <p:split/>
    <p:sndAc>
      <p:stSnd>
        <p:snd r:embed="rId3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215074" y="857232"/>
            <a:ext cx="500066" cy="142876"/>
          </a:xfrm>
        </p:spPr>
        <p:txBody>
          <a:bodyPr>
            <a:normAutofit fontScale="90000"/>
          </a:bodyPr>
          <a:lstStyle/>
          <a:p>
            <a:r>
              <a:rPr lang="ru-RU" sz="800" dirty="0" smtClean="0"/>
              <a:t>г</a:t>
            </a:r>
            <a:endParaRPr lang="ru-RU" sz="8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1500174"/>
            <a:ext cx="9144000" cy="5357826"/>
          </a:xfrm>
        </p:spPr>
        <p:txBody>
          <a:bodyPr>
            <a:normAutofit/>
          </a:bodyPr>
          <a:lstStyle/>
          <a:p>
            <a:r>
              <a:rPr lang="ru-RU" sz="800" dirty="0" smtClean="0"/>
              <a:t> </a:t>
            </a:r>
          </a:p>
          <a:p>
            <a:r>
              <a:rPr lang="ru-RU" sz="800" dirty="0" smtClean="0"/>
              <a:t> </a:t>
            </a:r>
          </a:p>
          <a:p>
            <a:r>
              <a:rPr lang="ru-RU" sz="800" dirty="0" smtClean="0"/>
              <a:t> </a:t>
            </a:r>
          </a:p>
          <a:p>
            <a:r>
              <a:rPr lang="ru-RU" sz="800" dirty="0" smtClean="0"/>
              <a:t> </a:t>
            </a:r>
          </a:p>
          <a:p>
            <a:r>
              <a:rPr lang="ru-RU" sz="800" dirty="0" smtClean="0"/>
              <a:t> </a:t>
            </a:r>
          </a:p>
          <a:p>
            <a:r>
              <a:rPr lang="ru-RU" sz="800" dirty="0" smtClean="0"/>
              <a:t> </a:t>
            </a:r>
          </a:p>
          <a:p>
            <a:r>
              <a:rPr lang="ru-RU" sz="800" dirty="0" smtClean="0"/>
              <a:t> </a:t>
            </a:r>
          </a:p>
          <a:p>
            <a:r>
              <a:rPr lang="ru-RU" sz="800" dirty="0" smtClean="0"/>
              <a:t> </a:t>
            </a:r>
          </a:p>
          <a:p>
            <a:r>
              <a:rPr lang="ru-RU" sz="800" dirty="0" smtClean="0"/>
              <a:t> </a:t>
            </a:r>
          </a:p>
          <a:p>
            <a:endParaRPr lang="ru-RU" sz="800" dirty="0"/>
          </a:p>
        </p:txBody>
      </p:sp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5141814">
            <a:off x="4298704" y="-4185374"/>
            <a:ext cx="860200" cy="964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aphicFrame>
        <p:nvGraphicFramePr>
          <p:cNvPr id="10" name="Таблица 9"/>
          <p:cNvGraphicFramePr>
            <a:graphicFrameLocks noGrp="1"/>
          </p:cNvGraphicFramePr>
          <p:nvPr/>
        </p:nvGraphicFramePr>
        <p:xfrm>
          <a:off x="2786050" y="3571876"/>
          <a:ext cx="500066" cy="285752"/>
        </p:xfrm>
        <a:graphic>
          <a:graphicData uri="http://schemas.openxmlformats.org/drawingml/2006/table">
            <a:tbl>
              <a:tblPr>
                <a:tableStyleId>{775DCB02-9BB8-47FD-8907-85C794F793BA}</a:tableStyleId>
              </a:tblPr>
              <a:tblGrid>
                <a:gridCol w="500066"/>
              </a:tblGrid>
              <a:tr h="28575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kern="1200" dirty="0" smtClean="0"/>
                        <a:t>       </a:t>
                      </a:r>
                      <a:endParaRPr lang="ru-RU" sz="1600" b="1" i="1" kern="1200" dirty="0">
                        <a:solidFill>
                          <a:srgbClr val="00B050"/>
                        </a:solidFill>
                        <a:latin typeface="Segoe Print" pitchFamily="2" charset="0"/>
                        <a:ea typeface="+mn-ea"/>
                        <a:cs typeface="Angsana New" pitchFamily="18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</a:lnL>
                    <a:lnR w="12700" cap="flat" cmpd="sng" algn="ctr">
                      <a:noFill/>
                      <a:prstDash val="solid"/>
                    </a:lnR>
                    <a:lnT w="12700" cap="flat" cmpd="sng" algn="ctr">
                      <a:noFill/>
                      <a:prstDash val="solid"/>
                    </a:lnT>
                  </a:tcPr>
                </a:tc>
              </a:tr>
            </a:tbl>
          </a:graphicData>
        </a:graphic>
      </p:graphicFrame>
      <p:graphicFrame>
        <p:nvGraphicFramePr>
          <p:cNvPr id="11" name="Таблица 10"/>
          <p:cNvGraphicFramePr>
            <a:graphicFrameLocks noGrp="1"/>
          </p:cNvGraphicFramePr>
          <p:nvPr/>
        </p:nvGraphicFramePr>
        <p:xfrm>
          <a:off x="6357950" y="3500439"/>
          <a:ext cx="714380" cy="500065"/>
        </p:xfrm>
        <a:graphic>
          <a:graphicData uri="http://schemas.openxmlformats.org/drawingml/2006/table">
            <a:tbl>
              <a:tblPr>
                <a:tableStyleId>{69C7853C-536D-4A76-A0AE-DD22124D55A5}</a:tableStyleId>
              </a:tblPr>
              <a:tblGrid>
                <a:gridCol w="714380"/>
              </a:tblGrid>
              <a:tr h="50006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b="1" i="1" kern="1200" dirty="0" smtClean="0">
                        <a:solidFill>
                          <a:srgbClr val="00B050"/>
                        </a:solidFill>
                        <a:latin typeface="Segoe Print" pitchFamily="2" charset="0"/>
                        <a:ea typeface="+mn-ea"/>
                        <a:cs typeface="Angsana New" pitchFamily="18" charset="-34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graphicFrame>
        <p:nvGraphicFramePr>
          <p:cNvPr id="12" name="Таблица 11"/>
          <p:cNvGraphicFramePr>
            <a:graphicFrameLocks noGrp="1"/>
          </p:cNvGraphicFramePr>
          <p:nvPr/>
        </p:nvGraphicFramePr>
        <p:xfrm>
          <a:off x="4572000" y="2928934"/>
          <a:ext cx="1714512" cy="1071570"/>
        </p:xfrm>
        <a:graphic>
          <a:graphicData uri="http://schemas.openxmlformats.org/drawingml/2006/table">
            <a:tbl>
              <a:tblPr>
                <a:tableStyleId>{35758FB7-9AC5-4552-8A53-C91805E547FA}</a:tableStyleId>
              </a:tblPr>
              <a:tblGrid>
                <a:gridCol w="1714512"/>
              </a:tblGrid>
              <a:tr h="1071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graphicFrame>
        <p:nvGraphicFramePr>
          <p:cNvPr id="16" name="Таблица 15"/>
          <p:cNvGraphicFramePr>
            <a:graphicFrameLocks noGrp="1"/>
          </p:cNvGraphicFramePr>
          <p:nvPr/>
        </p:nvGraphicFramePr>
        <p:xfrm>
          <a:off x="2428860" y="857232"/>
          <a:ext cx="6572296" cy="5572164"/>
        </p:xfrm>
        <a:graphic>
          <a:graphicData uri="http://schemas.openxmlformats.org/drawingml/2006/table">
            <a:tbl>
              <a:tblPr>
                <a:tableStyleId>{69C7853C-536D-4A76-A0AE-DD22124D55A5}</a:tableStyleId>
              </a:tblPr>
              <a:tblGrid>
                <a:gridCol w="6572296"/>
              </a:tblGrid>
              <a:tr h="5572164">
                <a:tc>
                  <a:txBody>
                    <a:bodyPr/>
                    <a:lstStyle/>
                    <a:p>
                      <a:pPr marL="0" algn="l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kumimoji="0" lang="ru-RU" sz="2400" b="1" kern="1200" baseline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Monotype Corsiva" pitchFamily="66" charset="0"/>
                          <a:ea typeface="+mn-ea"/>
                          <a:cs typeface="+mn-cs"/>
                        </a:rPr>
                        <a:t>         </a:t>
                      </a:r>
                      <a:r>
                        <a:rPr kumimoji="0" lang="ru-RU" sz="3200" b="1" kern="1200" baseline="0" dirty="0" smtClean="0">
                          <a:solidFill>
                            <a:srgbClr val="FF0000"/>
                          </a:solidFill>
                          <a:effectLst/>
                          <a:latin typeface="Monotype Corsiva" pitchFamily="66" charset="0"/>
                          <a:ea typeface="+mn-ea"/>
                          <a:cs typeface="+mn-cs"/>
                        </a:rPr>
                        <a:t>Результаты  реализации  проекта</a:t>
                      </a:r>
                      <a:endParaRPr kumimoji="0" lang="ru-RU" sz="2400" b="1" kern="1200" dirty="0" smtClean="0">
                        <a:solidFill>
                          <a:srgbClr val="FF0000"/>
                        </a:solidFill>
                        <a:effectLst/>
                        <a:latin typeface="Monotype Corsiva" pitchFamily="66" charset="0"/>
                        <a:ea typeface="+mn-ea"/>
                        <a:cs typeface="+mn-cs"/>
                      </a:endParaRPr>
                    </a:p>
                    <a:p>
                      <a:r>
                        <a:rPr kumimoji="0" lang="ru-RU" sz="1600" b="1" kern="1200" dirty="0" smtClean="0">
                          <a:solidFill>
                            <a:srgbClr val="C00000"/>
                          </a:solidFill>
                          <a:latin typeface="+mn-lt"/>
                          <a:ea typeface="+mn-ea"/>
                          <a:cs typeface="+mn-cs"/>
                        </a:rPr>
                        <a:t>Дети:</a:t>
                      </a:r>
                      <a:r>
                        <a:rPr kumimoji="0" lang="ru-RU" sz="1600" kern="1200" dirty="0" smtClean="0">
                          <a:solidFill>
                            <a:srgbClr val="C00000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ru-RU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в ходе волонтёрской деятельности формируются:  более ответственная, социально - адаптированная, здоровая личность; установки и навыки осознанного поведения в природе и в социуме                                                                       </a:t>
                      </a:r>
                    </a:p>
                    <a:p>
                      <a:r>
                        <a:rPr kumimoji="0" lang="ru-RU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ru-RU" sz="1600" b="1" kern="1200" dirty="0" smtClean="0">
                          <a:solidFill>
                            <a:srgbClr val="C00000"/>
                          </a:solidFill>
                          <a:latin typeface="+mn-lt"/>
                          <a:ea typeface="+mn-ea"/>
                          <a:cs typeface="+mn-cs"/>
                        </a:rPr>
                        <a:t>Взрослые</a:t>
                      </a:r>
                      <a:r>
                        <a:rPr kumimoji="0" lang="ru-RU" sz="1600" b="1" kern="1200" dirty="0" smtClean="0">
                          <a:solidFill>
                            <a:srgbClr val="008000"/>
                          </a:solidFill>
                          <a:latin typeface="+mn-lt"/>
                          <a:ea typeface="+mn-ea"/>
                          <a:cs typeface="+mn-cs"/>
                        </a:rPr>
                        <a:t>:</a:t>
                      </a:r>
                      <a:r>
                        <a:rPr kumimoji="0" lang="ru-RU" sz="1600" kern="1200" dirty="0" smtClean="0">
                          <a:solidFill>
                            <a:srgbClr val="008000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ru-RU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в ходе реализации проекта формируется осознание воспитания социально – нравственной позиции, связанной с различными сторонами общественной жизни человека,  и  потребительского отношения  к природе.                                                                                      </a:t>
                      </a:r>
                      <a:r>
                        <a:rPr kumimoji="0" lang="ru-RU" sz="1600" b="1" kern="1200" dirty="0" smtClean="0">
                          <a:solidFill>
                            <a:srgbClr val="C00000"/>
                          </a:solidFill>
                          <a:latin typeface="+mn-lt"/>
                          <a:ea typeface="+mn-ea"/>
                          <a:cs typeface="+mn-cs"/>
                        </a:rPr>
                        <a:t>Среда группы: </a:t>
                      </a:r>
                      <a:r>
                        <a:rPr kumimoji="0" lang="ru-RU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появилось много дидактического</a:t>
                      </a:r>
                      <a:r>
                        <a:rPr kumimoji="0" lang="ru-RU" sz="16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ru-RU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материала во всех центрах группы: книги, игрушки, поделки и рисунки детей, настольные игры, новые комнатные растения, постройки и конструкции, костюмы и маски, атрибуты для сюжетных игр и т. д. Были оформлены "Говорящая стена", наш вернисаж, огород на подоконнике, макеты по временам года, макет "Змеиная горка" и т. д. Совместно с родителями и детьми благоустроили участок группы, высадить хвойные деревья (сосну), оформить мини бассейн для игр с водой, песочную поляну. Дети придумали  волшебную тропу по сказкам и сами её сделали из использованного материала. Среда группы обогатилась и стала более функциональной.                                                  </a:t>
                      </a: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14281" y="1928802"/>
            <a:ext cx="2270125" cy="16430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28596" y="666486"/>
            <a:ext cx="2000264" cy="16909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rot="3920021">
            <a:off x="322414" y="4127877"/>
            <a:ext cx="2366472" cy="20750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55566" y="3143249"/>
            <a:ext cx="1787542" cy="17485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>
    <p:split/>
    <p:sndAc>
      <p:stSnd>
        <p:snd r:embed="rId3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57158" y="1500174"/>
            <a:ext cx="9144000" cy="5357826"/>
          </a:xfrm>
        </p:spPr>
        <p:txBody>
          <a:bodyPr>
            <a:normAutofit/>
          </a:bodyPr>
          <a:lstStyle/>
          <a:p>
            <a:r>
              <a:rPr lang="ru-RU" sz="800" dirty="0" smtClean="0"/>
              <a:t> </a:t>
            </a:r>
          </a:p>
          <a:p>
            <a:r>
              <a:rPr lang="ru-RU" sz="800" dirty="0" smtClean="0"/>
              <a:t> </a:t>
            </a:r>
          </a:p>
          <a:p>
            <a:r>
              <a:rPr lang="ru-RU" sz="800" dirty="0" smtClean="0"/>
              <a:t> </a:t>
            </a:r>
          </a:p>
          <a:p>
            <a:r>
              <a:rPr lang="ru-RU" sz="800" dirty="0" smtClean="0"/>
              <a:t> </a:t>
            </a:r>
          </a:p>
          <a:p>
            <a:r>
              <a:rPr lang="ru-RU" sz="800" dirty="0" smtClean="0"/>
              <a:t> </a:t>
            </a:r>
          </a:p>
          <a:p>
            <a:r>
              <a:rPr lang="ru-RU" sz="800" dirty="0" smtClean="0"/>
              <a:t> </a:t>
            </a:r>
          </a:p>
          <a:p>
            <a:r>
              <a:rPr lang="ru-RU" sz="800" dirty="0" smtClean="0"/>
              <a:t> </a:t>
            </a:r>
          </a:p>
          <a:p>
            <a:r>
              <a:rPr lang="ru-RU" sz="800" dirty="0" smtClean="0"/>
              <a:t> </a:t>
            </a:r>
          </a:p>
          <a:p>
            <a:r>
              <a:rPr lang="ru-RU" sz="800" dirty="0" smtClean="0"/>
              <a:t> </a:t>
            </a:r>
          </a:p>
          <a:p>
            <a:endParaRPr lang="ru-RU" sz="3600" b="0" i="1" cap="small" dirty="0">
              <a:latin typeface="+mj-lt"/>
              <a:ea typeface="+mj-ea"/>
              <a:cs typeface="+mj-cs"/>
            </a:endParaRPr>
          </a:p>
        </p:txBody>
      </p:sp>
      <p:graphicFrame>
        <p:nvGraphicFramePr>
          <p:cNvPr id="16" name="Таблица 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665733894"/>
              </p:ext>
            </p:extLst>
          </p:nvPr>
        </p:nvGraphicFramePr>
        <p:xfrm>
          <a:off x="1928794" y="1142984"/>
          <a:ext cx="6786610" cy="4500594"/>
        </p:xfrm>
        <a:graphic>
          <a:graphicData uri="http://schemas.openxmlformats.org/drawingml/2006/table">
            <a:tbl>
              <a:tblPr>
                <a:tableStyleId>{69C7853C-536D-4A76-A0AE-DD22124D55A5}</a:tableStyleId>
              </a:tblPr>
              <a:tblGrid>
                <a:gridCol w="6786610"/>
              </a:tblGrid>
              <a:tr h="450059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 dirty="0" smtClean="0"/>
                        <a:t>     </a:t>
                      </a:r>
                      <a:r>
                        <a:rPr kumimoji="0" lang="ru-RU" sz="3600" b="1" i="1" kern="1200" baseline="0" dirty="0" smtClean="0">
                          <a:solidFill>
                            <a:srgbClr val="C00000"/>
                          </a:solidFill>
                          <a:latin typeface="+mn-lt"/>
                          <a:ea typeface="Microsoft YaHei" pitchFamily="34" charset="-122"/>
                          <a:cs typeface="+mn-cs"/>
                        </a:rPr>
                        <a:t>    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kumimoji="0" lang="ru-RU" sz="3600" b="1" i="1" kern="1200" baseline="0" dirty="0" smtClean="0">
                        <a:solidFill>
                          <a:srgbClr val="C00000"/>
                        </a:solidFill>
                        <a:latin typeface="+mn-lt"/>
                        <a:ea typeface="Microsoft YaHei" pitchFamily="34" charset="-122"/>
                        <a:cs typeface="+mn-cs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4282" y="1643050"/>
            <a:ext cx="2028144" cy="1714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789097">
            <a:off x="186181" y="3047000"/>
            <a:ext cx="1879389" cy="18532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71472" y="5143512"/>
            <a:ext cx="1643074" cy="14786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" name="Picture 5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285852" y="714356"/>
            <a:ext cx="1674942" cy="1428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 rot="5141814">
            <a:off x="4187979" y="-4248885"/>
            <a:ext cx="870920" cy="964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 rot="3530239">
            <a:off x="23151" y="3684687"/>
            <a:ext cx="2630669" cy="2205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3143240" y="1571612"/>
            <a:ext cx="6500858" cy="1571636"/>
          </a:xfrm>
        </p:spPr>
        <p:txBody>
          <a:bodyPr>
            <a:normAutofit fontScale="90000"/>
          </a:bodyPr>
          <a:lstStyle/>
          <a:p>
            <a:r>
              <a:rPr lang="ru-RU" i="1" dirty="0" smtClean="0"/>
              <a:t> </a:t>
            </a:r>
            <a:r>
              <a:rPr lang="ru-RU" sz="3600" b="0" i="1" dirty="0" smtClean="0"/>
              <a:t/>
            </a:r>
            <a:br>
              <a:rPr lang="ru-RU" sz="3600" b="0" i="1" dirty="0" smtClean="0"/>
            </a:br>
            <a:r>
              <a:rPr lang="ru-RU" sz="3600" i="1" dirty="0" smtClean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Анкета  «Хозяин  ли  Я»</a:t>
            </a:r>
            <a:br>
              <a:rPr lang="ru-RU" sz="3600" i="1" dirty="0" smtClean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lang="ru-RU" sz="3600" i="1" dirty="0" smtClean="0">
                <a:solidFill>
                  <a:srgbClr val="008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 начало года: 65%</a:t>
            </a:r>
            <a:br>
              <a:rPr lang="ru-RU" sz="3600" i="1" dirty="0" smtClean="0">
                <a:solidFill>
                  <a:srgbClr val="008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lang="ru-RU" sz="3600" i="1" dirty="0" smtClean="0">
                <a:solidFill>
                  <a:srgbClr val="008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 конец года:  90%</a:t>
            </a:r>
            <a:br>
              <a:rPr lang="ru-RU" sz="3600" i="1" dirty="0" smtClean="0">
                <a:solidFill>
                  <a:srgbClr val="008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endParaRPr lang="ru-RU" sz="3600" i="1" dirty="0">
              <a:solidFill>
                <a:srgbClr val="008000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</p:txBody>
      </p:sp>
      <p:sp>
        <p:nvSpPr>
          <p:cNvPr id="31745" name="Rectangle 1"/>
          <p:cNvSpPr>
            <a:spLocks noChangeArrowheads="1"/>
          </p:cNvSpPr>
          <p:nvPr/>
        </p:nvSpPr>
        <p:spPr bwMode="auto">
          <a:xfrm>
            <a:off x="2786050" y="3000372"/>
            <a:ext cx="6357950" cy="8925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008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  </a:t>
            </a:r>
            <a:endParaRPr lang="ru-RU" sz="3600" b="1" i="1" dirty="0" smtClean="0">
              <a:solidFill>
                <a:srgbClr val="008000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rgbClr val="008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ru-RU" sz="1200" b="1" i="1" u="none" strike="noStrike" cap="none" normalizeH="0" baseline="0" dirty="0" smtClean="0">
              <a:ln>
                <a:noFill/>
              </a:ln>
              <a:solidFill>
                <a:srgbClr val="008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63842" name="Picture 2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2190733" y="2714620"/>
            <a:ext cx="6731048" cy="3786214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ransition spd="med">
    <p:split/>
    <p:sndAc>
      <p:stSnd>
        <p:snd r:embed="rId3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215074" y="857232"/>
            <a:ext cx="500066" cy="142876"/>
          </a:xfrm>
        </p:spPr>
        <p:txBody>
          <a:bodyPr>
            <a:normAutofit fontScale="90000"/>
          </a:bodyPr>
          <a:lstStyle/>
          <a:p>
            <a:r>
              <a:rPr lang="ru-RU" sz="800" dirty="0" smtClean="0"/>
              <a:t>г</a:t>
            </a:r>
            <a:endParaRPr lang="ru-RU" sz="8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1500174"/>
            <a:ext cx="9144000" cy="5357826"/>
          </a:xfrm>
        </p:spPr>
        <p:txBody>
          <a:bodyPr>
            <a:normAutofit/>
          </a:bodyPr>
          <a:lstStyle/>
          <a:p>
            <a:r>
              <a:rPr lang="ru-RU" sz="800" dirty="0" smtClean="0"/>
              <a:t> </a:t>
            </a:r>
          </a:p>
          <a:p>
            <a:r>
              <a:rPr lang="ru-RU" sz="800" dirty="0" smtClean="0"/>
              <a:t> </a:t>
            </a:r>
          </a:p>
          <a:p>
            <a:r>
              <a:rPr lang="ru-RU" sz="800" dirty="0" smtClean="0"/>
              <a:t> </a:t>
            </a:r>
          </a:p>
          <a:p>
            <a:r>
              <a:rPr lang="ru-RU" sz="800" dirty="0" smtClean="0"/>
              <a:t> </a:t>
            </a:r>
          </a:p>
          <a:p>
            <a:r>
              <a:rPr lang="ru-RU" sz="800" dirty="0" smtClean="0"/>
              <a:t> </a:t>
            </a:r>
          </a:p>
          <a:p>
            <a:r>
              <a:rPr lang="ru-RU" sz="800" dirty="0" smtClean="0"/>
              <a:t> </a:t>
            </a:r>
          </a:p>
          <a:p>
            <a:r>
              <a:rPr lang="ru-RU" sz="800" dirty="0" smtClean="0"/>
              <a:t> </a:t>
            </a:r>
          </a:p>
          <a:p>
            <a:r>
              <a:rPr lang="ru-RU" sz="800" dirty="0" smtClean="0"/>
              <a:t> </a:t>
            </a:r>
          </a:p>
          <a:p>
            <a:r>
              <a:rPr lang="ru-RU" sz="800" dirty="0" smtClean="0"/>
              <a:t> </a:t>
            </a:r>
          </a:p>
          <a:p>
            <a:endParaRPr lang="ru-RU" sz="800" dirty="0"/>
          </a:p>
        </p:txBody>
      </p:sp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5141814">
            <a:off x="4205613" y="-4002440"/>
            <a:ext cx="1073910" cy="964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aphicFrame>
        <p:nvGraphicFramePr>
          <p:cNvPr id="10" name="Таблица 9"/>
          <p:cNvGraphicFramePr>
            <a:graphicFrameLocks noGrp="1"/>
          </p:cNvGraphicFramePr>
          <p:nvPr/>
        </p:nvGraphicFramePr>
        <p:xfrm>
          <a:off x="2786050" y="3571876"/>
          <a:ext cx="500066" cy="285752"/>
        </p:xfrm>
        <a:graphic>
          <a:graphicData uri="http://schemas.openxmlformats.org/drawingml/2006/table">
            <a:tbl>
              <a:tblPr>
                <a:tableStyleId>{775DCB02-9BB8-47FD-8907-85C794F793BA}</a:tableStyleId>
              </a:tblPr>
              <a:tblGrid>
                <a:gridCol w="500066"/>
              </a:tblGrid>
              <a:tr h="28575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kern="1200" dirty="0" smtClean="0"/>
                        <a:t>       </a:t>
                      </a:r>
                      <a:endParaRPr lang="ru-RU" sz="1600" b="1" i="1" kern="1200" dirty="0">
                        <a:solidFill>
                          <a:srgbClr val="00B050"/>
                        </a:solidFill>
                        <a:latin typeface="Segoe Print" pitchFamily="2" charset="0"/>
                        <a:ea typeface="+mn-ea"/>
                        <a:cs typeface="Angsana New" pitchFamily="18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</a:lnL>
                    <a:lnR w="12700" cap="flat" cmpd="sng" algn="ctr">
                      <a:noFill/>
                      <a:prstDash val="solid"/>
                    </a:lnR>
                    <a:lnT w="12700" cap="flat" cmpd="sng" algn="ctr">
                      <a:noFill/>
                      <a:prstDash val="solid"/>
                    </a:lnT>
                  </a:tcPr>
                </a:tc>
              </a:tr>
            </a:tbl>
          </a:graphicData>
        </a:graphic>
      </p:graphicFrame>
      <p:graphicFrame>
        <p:nvGraphicFramePr>
          <p:cNvPr id="11" name="Таблица 10"/>
          <p:cNvGraphicFramePr>
            <a:graphicFrameLocks noGrp="1"/>
          </p:cNvGraphicFramePr>
          <p:nvPr/>
        </p:nvGraphicFramePr>
        <p:xfrm>
          <a:off x="6357950" y="3500439"/>
          <a:ext cx="714380" cy="500065"/>
        </p:xfrm>
        <a:graphic>
          <a:graphicData uri="http://schemas.openxmlformats.org/drawingml/2006/table">
            <a:tbl>
              <a:tblPr>
                <a:tableStyleId>{69C7853C-536D-4A76-A0AE-DD22124D55A5}</a:tableStyleId>
              </a:tblPr>
              <a:tblGrid>
                <a:gridCol w="714380"/>
              </a:tblGrid>
              <a:tr h="50006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b="1" i="1" kern="1200" dirty="0" smtClean="0">
                        <a:solidFill>
                          <a:srgbClr val="00B050"/>
                        </a:solidFill>
                        <a:latin typeface="Segoe Print" pitchFamily="2" charset="0"/>
                        <a:ea typeface="+mn-ea"/>
                        <a:cs typeface="Angsana New" pitchFamily="18" charset="-34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graphicFrame>
        <p:nvGraphicFramePr>
          <p:cNvPr id="12" name="Таблица 11"/>
          <p:cNvGraphicFramePr>
            <a:graphicFrameLocks noGrp="1"/>
          </p:cNvGraphicFramePr>
          <p:nvPr/>
        </p:nvGraphicFramePr>
        <p:xfrm>
          <a:off x="4572000" y="2928934"/>
          <a:ext cx="1714512" cy="1071570"/>
        </p:xfrm>
        <a:graphic>
          <a:graphicData uri="http://schemas.openxmlformats.org/drawingml/2006/table">
            <a:tbl>
              <a:tblPr>
                <a:tableStyleId>{35758FB7-9AC5-4552-8A53-C91805E547FA}</a:tableStyleId>
              </a:tblPr>
              <a:tblGrid>
                <a:gridCol w="1714512"/>
              </a:tblGrid>
              <a:tr h="1071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graphicFrame>
        <p:nvGraphicFramePr>
          <p:cNvPr id="16" name="Таблица 15"/>
          <p:cNvGraphicFramePr>
            <a:graphicFrameLocks noGrp="1"/>
          </p:cNvGraphicFramePr>
          <p:nvPr/>
        </p:nvGraphicFramePr>
        <p:xfrm>
          <a:off x="1928762" y="1071546"/>
          <a:ext cx="7072394" cy="5572164"/>
        </p:xfrm>
        <a:graphic>
          <a:graphicData uri="http://schemas.openxmlformats.org/drawingml/2006/table">
            <a:tbl>
              <a:tblPr>
                <a:tableStyleId>{D03447BB-5D67-496B-8E87-E561075AD55C}</a:tableStyleId>
              </a:tblPr>
              <a:tblGrid>
                <a:gridCol w="7072394"/>
              </a:tblGrid>
              <a:tr h="557216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2800" b="1" i="1" kern="1200" baseline="0" dirty="0" smtClean="0">
                          <a:solidFill>
                            <a:srgbClr val="C00000"/>
                          </a:solidFill>
                          <a:latin typeface="+mn-lt"/>
                          <a:ea typeface="Microsoft YaHei" pitchFamily="34" charset="-122"/>
                          <a:cs typeface="+mn-cs"/>
                        </a:rPr>
                        <a:t>Спасибо за внимание</a:t>
                      </a:r>
                      <a:endParaRPr kumimoji="0" lang="ru-RU" sz="2800" b="1" i="1" kern="1200" baseline="0" dirty="0">
                        <a:solidFill>
                          <a:srgbClr val="C00000"/>
                        </a:solidFill>
                        <a:latin typeface="+mn-lt"/>
                        <a:ea typeface="Microsoft YaHei" pitchFamily="34" charset="-122"/>
                        <a:cs typeface="+mn-cs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2857496"/>
            <a:ext cx="2072723" cy="15001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545959">
            <a:off x="318683" y="4057663"/>
            <a:ext cx="1742408" cy="14589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143108" y="1643050"/>
            <a:ext cx="6786610" cy="5000660"/>
          </a:xfrm>
          <a:prstGeom prst="ellipse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357158" y="1571612"/>
            <a:ext cx="1859131" cy="1571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00034" y="4929198"/>
            <a:ext cx="1643042" cy="16071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>
    <p:split/>
    <p:sndAc>
      <p:stSnd>
        <p:snd r:embed="rId3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57158" y="1500174"/>
            <a:ext cx="9144000" cy="5357826"/>
          </a:xfrm>
        </p:spPr>
        <p:txBody>
          <a:bodyPr>
            <a:normAutofit/>
          </a:bodyPr>
          <a:lstStyle/>
          <a:p>
            <a:r>
              <a:rPr lang="ru-RU" sz="800" dirty="0" smtClean="0"/>
              <a:t> </a:t>
            </a:r>
          </a:p>
          <a:p>
            <a:r>
              <a:rPr lang="ru-RU" sz="800" dirty="0" smtClean="0"/>
              <a:t> </a:t>
            </a:r>
          </a:p>
          <a:p>
            <a:r>
              <a:rPr lang="ru-RU" sz="800" dirty="0" smtClean="0"/>
              <a:t> </a:t>
            </a:r>
          </a:p>
          <a:p>
            <a:r>
              <a:rPr lang="ru-RU" sz="800" dirty="0" smtClean="0"/>
              <a:t> </a:t>
            </a:r>
          </a:p>
          <a:p>
            <a:r>
              <a:rPr lang="ru-RU" sz="800" dirty="0" smtClean="0"/>
              <a:t> </a:t>
            </a:r>
          </a:p>
          <a:p>
            <a:r>
              <a:rPr lang="ru-RU" sz="800" dirty="0" smtClean="0"/>
              <a:t> </a:t>
            </a:r>
          </a:p>
          <a:p>
            <a:r>
              <a:rPr lang="ru-RU" sz="800" dirty="0" smtClean="0"/>
              <a:t> </a:t>
            </a:r>
          </a:p>
          <a:p>
            <a:r>
              <a:rPr lang="ru-RU" sz="800" dirty="0" smtClean="0"/>
              <a:t> </a:t>
            </a:r>
          </a:p>
          <a:p>
            <a:r>
              <a:rPr lang="ru-RU" sz="800" dirty="0" smtClean="0"/>
              <a:t> </a:t>
            </a:r>
          </a:p>
          <a:p>
            <a:endParaRPr lang="ru-RU" sz="800" dirty="0"/>
          </a:p>
        </p:txBody>
      </p:sp>
      <p:graphicFrame>
        <p:nvGraphicFramePr>
          <p:cNvPr id="16" name="Таблица 15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665733894"/>
              </p:ext>
            </p:extLst>
          </p:nvPr>
        </p:nvGraphicFramePr>
        <p:xfrm>
          <a:off x="2285984" y="2143116"/>
          <a:ext cx="6500858" cy="4286280"/>
        </p:xfrm>
        <a:graphic>
          <a:graphicData uri="http://schemas.openxmlformats.org/drawingml/2006/table">
            <a:tbl>
              <a:tblPr>
                <a:tableStyleId>{69C7853C-536D-4A76-A0AE-DD22124D55A5}</a:tableStyleId>
              </a:tblPr>
              <a:tblGrid>
                <a:gridCol w="6500858"/>
              </a:tblGrid>
              <a:tr h="428628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3600" b="1" i="1" kern="1200" baseline="0" dirty="0" smtClean="0">
                          <a:solidFill>
                            <a:srgbClr val="C00000"/>
                          </a:solidFill>
                          <a:latin typeface="+mn-lt"/>
                          <a:ea typeface="Microsoft YaHei" pitchFamily="34" charset="-122"/>
                          <a:cs typeface="+mn-cs"/>
                        </a:rPr>
                        <a:t> </a:t>
                      </a:r>
                      <a:r>
                        <a:rPr kumimoji="0" lang="ru-RU" sz="3600" b="1" i="1" kern="1200" baseline="0" dirty="0" smtClean="0">
                          <a:solidFill>
                            <a:srgbClr val="008000"/>
                          </a:solidFill>
                          <a:latin typeface="+mn-lt"/>
                          <a:ea typeface="Microsoft YaHei" pitchFamily="34" charset="-122"/>
                          <a:cs typeface="+mn-cs"/>
                        </a:rPr>
                        <a:t> </a:t>
                      </a:r>
                      <a:r>
                        <a:rPr kumimoji="0" lang="ru-RU" sz="1800" b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Актуальность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Стремительные природные, политические, социально-экономические изменения, происходящие сегодня  на Земле, создали условия для  подмены духовно-нравственных ценностей материальным благополучием. Исходя из этого, актуальным является вопрос о создании волонтерского движения в детском саду как социальном институте, который должен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готовить детей к жизни. Мы растим новое поколение российских граждан. И будут ли они  подготовленными к жизни в социуме, к жизни в гармонии с природой, полностью зависит от нас взрослых. Зависит от того насколько мы сможем сформировать у них духовно – нравственные принципы, любовь к природе и стабильный интерес к здоровому образу жизни.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ru-RU" sz="1600" b="1" i="1" kern="1200" baseline="0" dirty="0" smtClean="0">
                          <a:solidFill>
                            <a:srgbClr val="C00000"/>
                          </a:solidFill>
                          <a:latin typeface="+mn-lt"/>
                          <a:ea typeface="Microsoft YaHei" pitchFamily="34" charset="-122"/>
                          <a:cs typeface="+mn-cs"/>
                        </a:rPr>
                        <a:t>  </a:t>
                      </a:r>
                      <a:endParaRPr lang="ru-RU" sz="1600" b="1" i="1" kern="1200" dirty="0" smtClean="0">
                        <a:solidFill>
                          <a:srgbClr val="C00000"/>
                        </a:solidFill>
                        <a:latin typeface="Segoe Print" pitchFamily="2" charset="0"/>
                        <a:ea typeface="Microsoft YaHei" pitchFamily="34" charset="-122"/>
                        <a:cs typeface="+mn-cs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42910" y="857232"/>
            <a:ext cx="2028143" cy="1714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789097">
            <a:off x="163634" y="2199403"/>
            <a:ext cx="1942281" cy="1662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57158" y="4500570"/>
            <a:ext cx="1944682" cy="17500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" name="Picture 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500298" y="642918"/>
            <a:ext cx="1643074" cy="1607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 rot="5141814">
            <a:off x="4390372" y="-4148482"/>
            <a:ext cx="931436" cy="964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 rot="2746570">
            <a:off x="39963" y="3115248"/>
            <a:ext cx="2594619" cy="18234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2571736" y="2643182"/>
            <a:ext cx="6286544" cy="642942"/>
          </a:xfrm>
        </p:spPr>
        <p:txBody>
          <a:bodyPr>
            <a:normAutofit fontScale="90000"/>
          </a:bodyPr>
          <a:lstStyle/>
          <a:p>
            <a:r>
              <a:rPr lang="ru-RU" i="1" dirty="0" smtClean="0"/>
              <a:t>           </a:t>
            </a:r>
            <a:r>
              <a:rPr lang="ru-RU" sz="2000" i="1" dirty="0" smtClean="0"/>
              <a:t>        </a:t>
            </a:r>
            <a:r>
              <a:rPr lang="ru-RU" i="1" dirty="0" smtClean="0"/>
              <a:t/>
            </a:r>
            <a:br>
              <a:rPr lang="ru-RU" i="1" dirty="0" smtClean="0"/>
            </a:br>
            <a:r>
              <a:rPr lang="ru-RU" b="0" i="1" dirty="0" smtClean="0"/>
              <a:t>         </a:t>
            </a:r>
            <a:endParaRPr lang="ru-RU" i="1" dirty="0"/>
          </a:p>
        </p:txBody>
      </p:sp>
    </p:spTree>
  </p:cSld>
  <p:clrMapOvr>
    <a:masterClrMapping/>
  </p:clrMapOvr>
  <p:transition spd="med">
    <p:split/>
    <p:sndAc>
      <p:stSnd>
        <p:snd r:embed="rId3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57158" y="1500174"/>
            <a:ext cx="9144000" cy="5357826"/>
          </a:xfrm>
        </p:spPr>
        <p:txBody>
          <a:bodyPr>
            <a:normAutofit/>
          </a:bodyPr>
          <a:lstStyle/>
          <a:p>
            <a:r>
              <a:rPr lang="ru-RU" sz="800" dirty="0" smtClean="0"/>
              <a:t> </a:t>
            </a:r>
          </a:p>
          <a:p>
            <a:r>
              <a:rPr lang="ru-RU" sz="800" dirty="0" smtClean="0"/>
              <a:t> </a:t>
            </a:r>
          </a:p>
          <a:p>
            <a:r>
              <a:rPr lang="ru-RU" sz="800" dirty="0" smtClean="0"/>
              <a:t> </a:t>
            </a:r>
          </a:p>
          <a:p>
            <a:r>
              <a:rPr lang="ru-RU" sz="800" dirty="0" smtClean="0"/>
              <a:t> </a:t>
            </a:r>
          </a:p>
          <a:p>
            <a:r>
              <a:rPr lang="ru-RU" sz="800" dirty="0" smtClean="0"/>
              <a:t> </a:t>
            </a:r>
          </a:p>
          <a:p>
            <a:r>
              <a:rPr lang="ru-RU" sz="800" dirty="0" smtClean="0"/>
              <a:t> </a:t>
            </a:r>
          </a:p>
          <a:p>
            <a:r>
              <a:rPr lang="ru-RU" sz="800" dirty="0" smtClean="0"/>
              <a:t> </a:t>
            </a:r>
          </a:p>
          <a:p>
            <a:r>
              <a:rPr lang="ru-RU" sz="800" dirty="0" smtClean="0"/>
              <a:t> </a:t>
            </a:r>
          </a:p>
          <a:p>
            <a:r>
              <a:rPr lang="ru-RU" sz="800" dirty="0" smtClean="0"/>
              <a:t> </a:t>
            </a:r>
          </a:p>
          <a:p>
            <a:endParaRPr lang="ru-RU" sz="800" dirty="0"/>
          </a:p>
        </p:txBody>
      </p:sp>
      <p:graphicFrame>
        <p:nvGraphicFramePr>
          <p:cNvPr id="16" name="Таблица 15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665733894"/>
              </p:ext>
            </p:extLst>
          </p:nvPr>
        </p:nvGraphicFramePr>
        <p:xfrm>
          <a:off x="2285984" y="2143116"/>
          <a:ext cx="6500858" cy="4429156"/>
        </p:xfrm>
        <a:graphic>
          <a:graphicData uri="http://schemas.openxmlformats.org/drawingml/2006/table">
            <a:tbl>
              <a:tblPr>
                <a:tableStyleId>{69C7853C-536D-4A76-A0AE-DD22124D55A5}</a:tableStyleId>
              </a:tblPr>
              <a:tblGrid>
                <a:gridCol w="6500858"/>
              </a:tblGrid>
              <a:tr h="4429156">
                <a:tc>
                  <a:txBody>
                    <a:bodyPr/>
                    <a:lstStyle/>
                    <a:p>
                      <a:pPr marL="0" algn="l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3600" b="1" i="1" kern="1200" baseline="0" dirty="0" smtClean="0">
                          <a:solidFill>
                            <a:srgbClr val="C00000"/>
                          </a:solidFill>
                          <a:latin typeface="+mn-lt"/>
                          <a:ea typeface="Microsoft YaHei" pitchFamily="34" charset="-122"/>
                          <a:cs typeface="+mn-cs"/>
                        </a:rPr>
                        <a:t> </a:t>
                      </a:r>
                      <a:r>
                        <a:rPr kumimoji="0" lang="ru-RU" sz="1800" b="1" i="1" kern="1200" baseline="0" dirty="0" smtClean="0">
                          <a:solidFill>
                            <a:srgbClr val="FF0000"/>
                          </a:solidFill>
                          <a:latin typeface="+mn-lt"/>
                          <a:ea typeface="Microsoft YaHei" pitchFamily="34" charset="-122"/>
                          <a:cs typeface="+mn-cs"/>
                        </a:rPr>
                        <a:t>Цель: </a:t>
                      </a:r>
                    </a:p>
                    <a:p>
                      <a:pPr marL="0" algn="l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Создание условий развития волонтёрского движения в детском саду как одной из форм занятости, формирование позитивных установок дошкольников на добровольческую деятельность,  пропаганда идей природоохранной деятельности на благо общества, привлечение всех участников проекта к решению социально значимых проблем.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1" i="1" kern="1200" baseline="0" dirty="0" smtClean="0">
                          <a:solidFill>
                            <a:srgbClr val="FF0000"/>
                          </a:solidFill>
                          <a:latin typeface="+mn-lt"/>
                          <a:ea typeface="Microsoft YaHei" pitchFamily="34" charset="-122"/>
                          <a:cs typeface="+mn-cs"/>
                        </a:rPr>
                        <a:t>Задачи: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Создать условия для самореализации  участников в волонтёрском движении; формировать экологическую культуру дошкольников, создавая  условия для применения детьми умений по защите окружающей среды; вызывать у дошкольников желание охранять окружающий мир, обеспечивая  активность каждого ребенка при проведении волонтёрских природоохранных мероприятий; пропагандировать здоровый образ жизни  при помощи экологических акций, тренингов, тематических занятий,  выступлений, конкурсов.</a:t>
                      </a: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1472" y="928670"/>
            <a:ext cx="2028143" cy="1714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789097">
            <a:off x="163634" y="2199403"/>
            <a:ext cx="1942281" cy="1662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57158" y="4500570"/>
            <a:ext cx="1944682" cy="17500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" name="Picture 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500298" y="642918"/>
            <a:ext cx="1643074" cy="1607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 rot="5141814">
            <a:off x="4390372" y="-4148482"/>
            <a:ext cx="931436" cy="964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 rot="3049739">
            <a:off x="43154" y="3107521"/>
            <a:ext cx="2625755" cy="18452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2643174" y="2571744"/>
            <a:ext cx="6215106" cy="428628"/>
          </a:xfrm>
        </p:spPr>
        <p:txBody>
          <a:bodyPr>
            <a:normAutofit fontScale="90000"/>
          </a:bodyPr>
          <a:lstStyle/>
          <a:p>
            <a:r>
              <a:rPr lang="ru-RU" i="1" dirty="0" smtClean="0"/>
              <a:t>           </a:t>
            </a:r>
            <a:r>
              <a:rPr lang="ru-RU" sz="2000" i="1" dirty="0" smtClean="0"/>
              <a:t>        </a:t>
            </a:r>
            <a:r>
              <a:rPr lang="ru-RU" i="1" dirty="0" smtClean="0"/>
              <a:t/>
            </a:r>
            <a:br>
              <a:rPr lang="ru-RU" i="1" dirty="0" smtClean="0"/>
            </a:br>
            <a:r>
              <a:rPr lang="ru-RU" b="0" i="1" dirty="0" smtClean="0"/>
              <a:t>         </a:t>
            </a:r>
            <a:endParaRPr lang="ru-RU" i="1" dirty="0"/>
          </a:p>
        </p:txBody>
      </p:sp>
    </p:spTree>
  </p:cSld>
  <p:clrMapOvr>
    <a:masterClrMapping/>
  </p:clrMapOvr>
  <p:transition spd="med">
    <p:split/>
    <p:sndAc>
      <p:stSnd>
        <p:snd r:embed="rId3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57158" y="1500174"/>
            <a:ext cx="9144000" cy="5357826"/>
          </a:xfrm>
        </p:spPr>
        <p:txBody>
          <a:bodyPr>
            <a:normAutofit/>
          </a:bodyPr>
          <a:lstStyle/>
          <a:p>
            <a:r>
              <a:rPr lang="ru-RU" sz="800" dirty="0" smtClean="0"/>
              <a:t> </a:t>
            </a:r>
          </a:p>
          <a:p>
            <a:r>
              <a:rPr lang="ru-RU" sz="800" dirty="0" smtClean="0"/>
              <a:t> </a:t>
            </a:r>
          </a:p>
          <a:p>
            <a:r>
              <a:rPr lang="ru-RU" sz="800" dirty="0" smtClean="0"/>
              <a:t> </a:t>
            </a:r>
          </a:p>
          <a:p>
            <a:r>
              <a:rPr lang="ru-RU" sz="800" dirty="0" smtClean="0"/>
              <a:t> </a:t>
            </a:r>
          </a:p>
          <a:p>
            <a:r>
              <a:rPr lang="ru-RU" sz="800" dirty="0" smtClean="0"/>
              <a:t> </a:t>
            </a:r>
          </a:p>
          <a:p>
            <a:r>
              <a:rPr lang="ru-RU" sz="800" dirty="0" smtClean="0"/>
              <a:t> </a:t>
            </a:r>
          </a:p>
          <a:p>
            <a:r>
              <a:rPr lang="ru-RU" sz="800" dirty="0" smtClean="0"/>
              <a:t> </a:t>
            </a:r>
          </a:p>
          <a:p>
            <a:r>
              <a:rPr lang="ru-RU" sz="800" dirty="0" smtClean="0"/>
              <a:t> </a:t>
            </a:r>
          </a:p>
          <a:p>
            <a:r>
              <a:rPr lang="ru-RU" sz="800" dirty="0" smtClean="0"/>
              <a:t> </a:t>
            </a:r>
          </a:p>
          <a:p>
            <a:endParaRPr lang="ru-RU" sz="800" dirty="0"/>
          </a:p>
        </p:txBody>
      </p:sp>
      <p:graphicFrame>
        <p:nvGraphicFramePr>
          <p:cNvPr id="16" name="Таблица 15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665733894"/>
              </p:ext>
            </p:extLst>
          </p:nvPr>
        </p:nvGraphicFramePr>
        <p:xfrm>
          <a:off x="2357422" y="2143116"/>
          <a:ext cx="6500858" cy="4413504"/>
        </p:xfrm>
        <a:graphic>
          <a:graphicData uri="http://schemas.openxmlformats.org/drawingml/2006/table">
            <a:tbl>
              <a:tblPr>
                <a:tableStyleId>{69C7853C-536D-4A76-A0AE-DD22124D55A5}</a:tableStyleId>
              </a:tblPr>
              <a:tblGrid>
                <a:gridCol w="6500858"/>
              </a:tblGrid>
              <a:tr h="4286280">
                <a:tc>
                  <a:txBody>
                    <a:bodyPr/>
                    <a:lstStyle/>
                    <a:p>
                      <a:pPr marL="0" algn="l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3600" b="1" i="1" kern="1200" baseline="0" dirty="0" smtClean="0">
                          <a:solidFill>
                            <a:srgbClr val="C00000"/>
                          </a:solidFill>
                          <a:latin typeface="+mn-lt"/>
                          <a:ea typeface="Microsoft YaHei" pitchFamily="34" charset="-122"/>
                          <a:cs typeface="+mn-cs"/>
                        </a:rPr>
                        <a:t> </a:t>
                      </a:r>
                      <a:r>
                        <a:rPr kumimoji="0" lang="ru-RU" sz="1800" b="1" i="1" kern="1200" baseline="0" dirty="0" smtClean="0">
                          <a:solidFill>
                            <a:srgbClr val="FF0000"/>
                          </a:solidFill>
                          <a:latin typeface="+mn-lt"/>
                          <a:ea typeface="Microsoft YaHei" pitchFamily="34" charset="-122"/>
                          <a:cs typeface="+mn-cs"/>
                        </a:rPr>
                        <a:t>Этапы проекта:</a:t>
                      </a:r>
                    </a:p>
                    <a:p>
                      <a:r>
                        <a:rPr kumimoji="0" lang="ru-RU" sz="1800" b="1" kern="1200" dirty="0" smtClean="0">
                          <a:solidFill>
                            <a:srgbClr val="C00000"/>
                          </a:solidFill>
                          <a:latin typeface="+mn-lt"/>
                          <a:ea typeface="+mn-ea"/>
                          <a:cs typeface="+mn-cs"/>
                        </a:rPr>
                        <a:t>Первый этап</a:t>
                      </a:r>
                      <a:r>
                        <a:rPr kumimoji="0"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: </a:t>
                      </a:r>
                      <a:r>
                        <a:rPr kumimoji="0" lang="ru-RU" sz="1800" i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подготовительный:</a:t>
                      </a:r>
                      <a:r>
                        <a:rPr kumimoji="0"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сбор информации по проблеме, проведение диагностики, разработка проекта по экологической волонтерской деятельности в </a:t>
                      </a:r>
                      <a:r>
                        <a:rPr kumimoji="0" lang="ru-RU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ПОДГОТОВИТЕЛЬНОЙ ГРУППЕ</a:t>
                      </a:r>
                      <a:r>
                        <a:rPr kumimoji="0"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, положение о деятельности волонтерского движения. </a:t>
                      </a:r>
                    </a:p>
                    <a:p>
                      <a:r>
                        <a:rPr kumimoji="0" lang="ru-RU" sz="1800" b="1" kern="1200" dirty="0" smtClean="0">
                          <a:solidFill>
                            <a:srgbClr val="C00000"/>
                          </a:solidFill>
                          <a:latin typeface="+mn-lt"/>
                          <a:ea typeface="+mn-ea"/>
                          <a:cs typeface="+mn-cs"/>
                        </a:rPr>
                        <a:t>Второй этап</a:t>
                      </a:r>
                      <a:r>
                        <a:rPr kumimoji="0"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: </a:t>
                      </a:r>
                      <a:r>
                        <a:rPr kumimoji="0" lang="ru-RU" sz="1800" i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практический</a:t>
                      </a:r>
                      <a:r>
                        <a:rPr kumimoji="0"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: методическая работа с родителями детей, реализация проекта эко - волонтерского движения по маршрутам. </a:t>
                      </a:r>
                    </a:p>
                    <a:p>
                      <a:r>
                        <a:rPr kumimoji="0" lang="ru-RU" sz="1800" b="1" kern="1200" dirty="0" smtClean="0">
                          <a:solidFill>
                            <a:srgbClr val="C00000"/>
                          </a:solidFill>
                          <a:latin typeface="+mn-lt"/>
                          <a:ea typeface="+mn-ea"/>
                          <a:cs typeface="+mn-cs"/>
                        </a:rPr>
                        <a:t>Третий этап</a:t>
                      </a:r>
                      <a:r>
                        <a:rPr kumimoji="0"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: </a:t>
                      </a:r>
                      <a:r>
                        <a:rPr kumimoji="0" lang="ru-RU" sz="1800" i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заключительный</a:t>
                      </a:r>
                      <a:r>
                        <a:rPr kumimoji="0"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: итоговая диагностика, оценка результатов, выработка рекомендаций по повышению эффективности работы эко - волонтерского движения, презентации.</a:t>
                      </a:r>
                    </a:p>
                    <a:p>
                      <a:pPr marL="0" algn="l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kumimoji="0" lang="ru-RU" sz="1400" b="1" kern="1200" dirty="0" smtClean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1" i="1" kern="1200" dirty="0" smtClean="0">
                        <a:solidFill>
                          <a:srgbClr val="C00000"/>
                        </a:solidFill>
                        <a:latin typeface="Segoe Print" pitchFamily="2" charset="0"/>
                        <a:ea typeface="Microsoft YaHei" pitchFamily="34" charset="-122"/>
                        <a:cs typeface="+mn-cs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85786" y="785794"/>
            <a:ext cx="2028143" cy="1714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789097">
            <a:off x="163635" y="1985089"/>
            <a:ext cx="1942281" cy="1662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57158" y="4500570"/>
            <a:ext cx="1944682" cy="17500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" name="Picture 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714612" y="642918"/>
            <a:ext cx="1643074" cy="1607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 rot="5141814">
            <a:off x="4264856" y="-3851570"/>
            <a:ext cx="931436" cy="88447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 rot="2817742">
            <a:off x="-25824" y="3030423"/>
            <a:ext cx="2650822" cy="1862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2643174" y="2571744"/>
            <a:ext cx="6215106" cy="428628"/>
          </a:xfrm>
        </p:spPr>
        <p:txBody>
          <a:bodyPr>
            <a:normAutofit fontScale="90000"/>
          </a:bodyPr>
          <a:lstStyle/>
          <a:p>
            <a:r>
              <a:rPr lang="ru-RU" i="1" dirty="0" smtClean="0"/>
              <a:t>           </a:t>
            </a:r>
            <a:r>
              <a:rPr lang="ru-RU" sz="2000" i="1" dirty="0" smtClean="0"/>
              <a:t>        </a:t>
            </a:r>
            <a:r>
              <a:rPr lang="ru-RU" i="1" dirty="0" smtClean="0"/>
              <a:t/>
            </a:r>
            <a:br>
              <a:rPr lang="ru-RU" i="1" dirty="0" smtClean="0"/>
            </a:br>
            <a:r>
              <a:rPr lang="ru-RU" b="0" i="1" dirty="0" smtClean="0"/>
              <a:t>         </a:t>
            </a:r>
            <a:endParaRPr lang="ru-RU" i="1" dirty="0"/>
          </a:p>
        </p:txBody>
      </p:sp>
    </p:spTree>
  </p:cSld>
  <p:clrMapOvr>
    <a:masterClrMapping/>
  </p:clrMapOvr>
  <p:transition spd="med">
    <p:split/>
    <p:sndAc>
      <p:stSnd>
        <p:snd r:embed="rId3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215074" y="857232"/>
            <a:ext cx="500066" cy="142876"/>
          </a:xfrm>
        </p:spPr>
        <p:txBody>
          <a:bodyPr>
            <a:normAutofit fontScale="90000"/>
          </a:bodyPr>
          <a:lstStyle/>
          <a:p>
            <a:r>
              <a:rPr lang="ru-RU" sz="800" dirty="0" smtClean="0"/>
              <a:t>г</a:t>
            </a:r>
            <a:endParaRPr lang="ru-RU" sz="8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1500174"/>
            <a:ext cx="9144000" cy="5357826"/>
          </a:xfrm>
        </p:spPr>
        <p:txBody>
          <a:bodyPr>
            <a:normAutofit/>
          </a:bodyPr>
          <a:lstStyle/>
          <a:p>
            <a:r>
              <a:rPr lang="ru-RU" sz="800" dirty="0" smtClean="0"/>
              <a:t> </a:t>
            </a:r>
          </a:p>
          <a:p>
            <a:r>
              <a:rPr lang="ru-RU" sz="800" dirty="0" smtClean="0"/>
              <a:t> </a:t>
            </a:r>
          </a:p>
          <a:p>
            <a:r>
              <a:rPr lang="ru-RU" sz="800" dirty="0" smtClean="0"/>
              <a:t> </a:t>
            </a:r>
          </a:p>
          <a:p>
            <a:r>
              <a:rPr lang="ru-RU" sz="800" dirty="0" smtClean="0"/>
              <a:t> </a:t>
            </a:r>
          </a:p>
          <a:p>
            <a:r>
              <a:rPr lang="ru-RU" sz="800" dirty="0" smtClean="0"/>
              <a:t> </a:t>
            </a:r>
          </a:p>
          <a:p>
            <a:r>
              <a:rPr lang="ru-RU" sz="800" dirty="0" smtClean="0"/>
              <a:t> </a:t>
            </a:r>
          </a:p>
          <a:p>
            <a:r>
              <a:rPr lang="ru-RU" sz="800" dirty="0" smtClean="0"/>
              <a:t> </a:t>
            </a:r>
          </a:p>
          <a:p>
            <a:r>
              <a:rPr lang="ru-RU" sz="800" dirty="0" smtClean="0"/>
              <a:t> </a:t>
            </a:r>
          </a:p>
          <a:p>
            <a:r>
              <a:rPr lang="ru-RU" sz="800" dirty="0" smtClean="0"/>
              <a:t> </a:t>
            </a:r>
          </a:p>
          <a:p>
            <a:endParaRPr lang="ru-RU" sz="800" dirty="0"/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/>
        </p:nvGraphicFramePr>
        <p:xfrm>
          <a:off x="2786050" y="3571876"/>
          <a:ext cx="500066" cy="285752"/>
        </p:xfrm>
        <a:graphic>
          <a:graphicData uri="http://schemas.openxmlformats.org/drawingml/2006/table">
            <a:tbl>
              <a:tblPr>
                <a:tableStyleId>{775DCB02-9BB8-47FD-8907-85C794F793BA}</a:tableStyleId>
              </a:tblPr>
              <a:tblGrid>
                <a:gridCol w="500066"/>
              </a:tblGrid>
              <a:tr h="28575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kern="1200" dirty="0" smtClean="0"/>
                        <a:t>       </a:t>
                      </a:r>
                      <a:endParaRPr lang="ru-RU" sz="1600" b="1" i="1" kern="1200" dirty="0">
                        <a:solidFill>
                          <a:srgbClr val="00B050"/>
                        </a:solidFill>
                        <a:latin typeface="Segoe Print" pitchFamily="2" charset="0"/>
                        <a:ea typeface="+mn-ea"/>
                        <a:cs typeface="Angsana New" pitchFamily="18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</a:lnL>
                    <a:lnR w="12700" cap="flat" cmpd="sng" algn="ctr">
                      <a:noFill/>
                      <a:prstDash val="solid"/>
                    </a:lnR>
                    <a:lnT w="12700" cap="flat" cmpd="sng" algn="ctr">
                      <a:noFill/>
                      <a:prstDash val="solid"/>
                    </a:lnT>
                  </a:tcPr>
                </a:tc>
              </a:tr>
            </a:tbl>
          </a:graphicData>
        </a:graphic>
      </p:graphicFrame>
      <p:graphicFrame>
        <p:nvGraphicFramePr>
          <p:cNvPr id="11" name="Таблица 10"/>
          <p:cNvGraphicFramePr>
            <a:graphicFrameLocks noGrp="1"/>
          </p:cNvGraphicFramePr>
          <p:nvPr/>
        </p:nvGraphicFramePr>
        <p:xfrm>
          <a:off x="6357950" y="3500439"/>
          <a:ext cx="714380" cy="500065"/>
        </p:xfrm>
        <a:graphic>
          <a:graphicData uri="http://schemas.openxmlformats.org/drawingml/2006/table">
            <a:tbl>
              <a:tblPr>
                <a:tableStyleId>{69C7853C-536D-4A76-A0AE-DD22124D55A5}</a:tableStyleId>
              </a:tblPr>
              <a:tblGrid>
                <a:gridCol w="714380"/>
              </a:tblGrid>
              <a:tr h="50006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b="1" i="1" kern="1200" dirty="0" smtClean="0">
                        <a:solidFill>
                          <a:srgbClr val="00B050"/>
                        </a:solidFill>
                        <a:latin typeface="Segoe Print" pitchFamily="2" charset="0"/>
                        <a:ea typeface="+mn-ea"/>
                        <a:cs typeface="Angsana New" pitchFamily="18" charset="-34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graphicFrame>
        <p:nvGraphicFramePr>
          <p:cNvPr id="12" name="Таблица 11"/>
          <p:cNvGraphicFramePr>
            <a:graphicFrameLocks noGrp="1"/>
          </p:cNvGraphicFramePr>
          <p:nvPr/>
        </p:nvGraphicFramePr>
        <p:xfrm>
          <a:off x="4572000" y="2928934"/>
          <a:ext cx="1714512" cy="1071570"/>
        </p:xfrm>
        <a:graphic>
          <a:graphicData uri="http://schemas.openxmlformats.org/drawingml/2006/table">
            <a:tbl>
              <a:tblPr>
                <a:tableStyleId>{35758FB7-9AC5-4552-8A53-C91805E547FA}</a:tableStyleId>
              </a:tblPr>
              <a:tblGrid>
                <a:gridCol w="1714512"/>
              </a:tblGrid>
              <a:tr h="1071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graphicFrame>
        <p:nvGraphicFramePr>
          <p:cNvPr id="16" name="Таблица 15"/>
          <p:cNvGraphicFramePr>
            <a:graphicFrameLocks noGrp="1"/>
          </p:cNvGraphicFramePr>
          <p:nvPr/>
        </p:nvGraphicFramePr>
        <p:xfrm>
          <a:off x="1785918" y="642918"/>
          <a:ext cx="7215238" cy="5929354"/>
        </p:xfrm>
        <a:graphic>
          <a:graphicData uri="http://schemas.openxmlformats.org/drawingml/2006/table">
            <a:tbl>
              <a:tblPr>
                <a:tableStyleId>{69C7853C-536D-4A76-A0AE-DD22124D55A5}</a:tableStyleId>
              </a:tblPr>
              <a:tblGrid>
                <a:gridCol w="7215238"/>
              </a:tblGrid>
              <a:tr h="5929354">
                <a:tc>
                  <a:txBody>
                    <a:bodyPr/>
                    <a:lstStyle/>
                    <a:p>
                      <a:pPr marL="0" algn="l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kumimoji="0" lang="ru-RU" sz="2400" b="1" kern="1200" baseline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Monotype Corsiva" pitchFamily="66" charset="0"/>
                          <a:ea typeface="+mn-ea"/>
                          <a:cs typeface="+mn-cs"/>
                        </a:rPr>
                        <a:t>   Представление  маршрутов  команды  </a:t>
                      </a:r>
                      <a:r>
                        <a:rPr kumimoji="0" lang="ru-RU" sz="3200" b="1" kern="1200" baseline="0" dirty="0" smtClean="0">
                          <a:solidFill>
                            <a:srgbClr val="FF0000"/>
                          </a:solidFill>
                          <a:effectLst/>
                          <a:latin typeface="Monotype Corsiva" pitchFamily="66" charset="0"/>
                          <a:ea typeface="+mn-ea"/>
                          <a:cs typeface="+mn-cs"/>
                        </a:rPr>
                        <a:t>«</a:t>
                      </a:r>
                      <a:r>
                        <a:rPr kumimoji="0" lang="ru-RU" sz="3200" b="1" kern="1200" baseline="0" dirty="0" err="1" smtClean="0">
                          <a:solidFill>
                            <a:srgbClr val="FF0000"/>
                          </a:solidFill>
                          <a:effectLst/>
                          <a:latin typeface="Monotype Corsiva" pitchFamily="66" charset="0"/>
                          <a:ea typeface="+mn-ea"/>
                          <a:cs typeface="+mn-cs"/>
                        </a:rPr>
                        <a:t>Смешарики</a:t>
                      </a:r>
                      <a:r>
                        <a:rPr kumimoji="0" lang="ru-RU" sz="3200" b="1" kern="1200" baseline="0" dirty="0" smtClean="0">
                          <a:solidFill>
                            <a:srgbClr val="FF0000"/>
                          </a:solidFill>
                          <a:effectLst/>
                          <a:latin typeface="Monotype Corsiva" pitchFamily="66" charset="0"/>
                          <a:ea typeface="+mn-ea"/>
                          <a:cs typeface="+mn-cs"/>
                        </a:rPr>
                        <a:t>»</a:t>
                      </a:r>
                      <a:endParaRPr kumimoji="0" lang="ru-RU" sz="4400" b="1" kern="1200" dirty="0">
                        <a:solidFill>
                          <a:srgbClr val="FF0000"/>
                        </a:solidFill>
                        <a:effectLst/>
                        <a:latin typeface="Monotype Corsiva" pitchFamily="66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pic>
        <p:nvPicPr>
          <p:cNvPr id="161794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000231" y="1214422"/>
            <a:ext cx="6715173" cy="5185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14282" y="1071546"/>
            <a:ext cx="1859131" cy="1571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2214554"/>
            <a:ext cx="2171424" cy="1571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rot="20899156">
            <a:off x="341388" y="3116170"/>
            <a:ext cx="1801594" cy="17622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 rot="4430718">
            <a:off x="451137" y="4651810"/>
            <a:ext cx="1742408" cy="1560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 rot="5141814">
            <a:off x="4428008" y="-4324773"/>
            <a:ext cx="580613" cy="964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>
    <p:split/>
    <p:sndAc>
      <p:stSnd>
        <p:snd r:embed="rId3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4" cstate="print"/>
          <a:srcRect b="19460"/>
          <a:stretch>
            <a:fillRect/>
          </a:stretch>
        </p:blipFill>
        <p:spPr bwMode="auto">
          <a:xfrm rot="2256137">
            <a:off x="4259163" y="687009"/>
            <a:ext cx="1904393" cy="17303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57158" y="1500174"/>
            <a:ext cx="9144000" cy="5357826"/>
          </a:xfrm>
        </p:spPr>
        <p:txBody>
          <a:bodyPr>
            <a:normAutofit/>
          </a:bodyPr>
          <a:lstStyle/>
          <a:p>
            <a:r>
              <a:rPr lang="ru-RU" sz="800" dirty="0" smtClean="0"/>
              <a:t> </a:t>
            </a:r>
          </a:p>
          <a:p>
            <a:r>
              <a:rPr lang="ru-RU" sz="800" dirty="0" smtClean="0"/>
              <a:t> </a:t>
            </a:r>
          </a:p>
          <a:p>
            <a:r>
              <a:rPr lang="ru-RU" sz="800" dirty="0" smtClean="0"/>
              <a:t> </a:t>
            </a:r>
          </a:p>
          <a:p>
            <a:r>
              <a:rPr lang="ru-RU" sz="800" dirty="0" smtClean="0"/>
              <a:t> </a:t>
            </a:r>
          </a:p>
          <a:p>
            <a:r>
              <a:rPr lang="ru-RU" sz="800" dirty="0" smtClean="0"/>
              <a:t> </a:t>
            </a:r>
          </a:p>
          <a:p>
            <a:r>
              <a:rPr lang="ru-RU" sz="800" dirty="0" smtClean="0"/>
              <a:t> </a:t>
            </a:r>
          </a:p>
          <a:p>
            <a:r>
              <a:rPr lang="ru-RU" sz="800" dirty="0" smtClean="0"/>
              <a:t> </a:t>
            </a:r>
          </a:p>
          <a:p>
            <a:r>
              <a:rPr lang="ru-RU" sz="800" dirty="0" smtClean="0"/>
              <a:t> </a:t>
            </a:r>
          </a:p>
          <a:p>
            <a:r>
              <a:rPr lang="ru-RU" sz="800" dirty="0" smtClean="0"/>
              <a:t> </a:t>
            </a:r>
          </a:p>
          <a:p>
            <a:endParaRPr lang="ru-RU" sz="800" dirty="0"/>
          </a:p>
        </p:txBody>
      </p:sp>
      <p:graphicFrame>
        <p:nvGraphicFramePr>
          <p:cNvPr id="16" name="Таблица 15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665733894"/>
              </p:ext>
            </p:extLst>
          </p:nvPr>
        </p:nvGraphicFramePr>
        <p:xfrm>
          <a:off x="2643174" y="2428868"/>
          <a:ext cx="6286544" cy="4000528"/>
        </p:xfrm>
        <a:graphic>
          <a:graphicData uri="http://schemas.openxmlformats.org/drawingml/2006/table">
            <a:tbl>
              <a:tblPr>
                <a:tableStyleId>{69C7853C-536D-4A76-A0AE-DD22124D55A5}</a:tableStyleId>
              </a:tblPr>
              <a:tblGrid>
                <a:gridCol w="6286544"/>
              </a:tblGrid>
              <a:tr h="400052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 dirty="0" smtClean="0"/>
                        <a:t>     </a:t>
                      </a:r>
                      <a:r>
                        <a:rPr kumimoji="0" lang="ru-RU" sz="3600" b="1" i="1" kern="1200" baseline="0" dirty="0" smtClean="0">
                          <a:solidFill>
                            <a:srgbClr val="C00000"/>
                          </a:solidFill>
                          <a:latin typeface="+mn-lt"/>
                          <a:ea typeface="Microsoft YaHei" pitchFamily="34" charset="-122"/>
                          <a:cs typeface="+mn-cs"/>
                        </a:rPr>
                        <a:t>    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kumimoji="0" lang="ru-RU" sz="3600" b="1" i="1" kern="1200" baseline="0" dirty="0" smtClean="0">
                        <a:solidFill>
                          <a:srgbClr val="C00000"/>
                        </a:solidFill>
                        <a:latin typeface="+mn-lt"/>
                        <a:ea typeface="Microsoft YaHei" pitchFamily="34" charset="-122"/>
                        <a:cs typeface="+mn-cs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05753" y="1196752"/>
            <a:ext cx="2028143" cy="1714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789097">
            <a:off x="244421" y="2404027"/>
            <a:ext cx="1942281" cy="1662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89214" y="4699590"/>
            <a:ext cx="1944682" cy="17500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" name="Picture 5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500298" y="642918"/>
            <a:ext cx="1785950" cy="17469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 rot="5141814">
            <a:off x="4390372" y="-4148482"/>
            <a:ext cx="931436" cy="964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 rot="4378878">
            <a:off x="-55005" y="3255936"/>
            <a:ext cx="2972298" cy="20835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2643174" y="3000372"/>
            <a:ext cx="6786610" cy="1428760"/>
          </a:xfrm>
        </p:spPr>
        <p:txBody>
          <a:bodyPr>
            <a:normAutofit fontScale="90000"/>
          </a:bodyPr>
          <a:lstStyle/>
          <a:p>
            <a:r>
              <a:rPr lang="ru-RU" i="1" dirty="0" smtClean="0"/>
              <a:t>  </a:t>
            </a:r>
            <a:r>
              <a:rPr lang="ru-RU" sz="3600" b="0" i="1" dirty="0" smtClean="0"/>
              <a:t>МАРШРУТЫ  ДОБРОТЫ</a:t>
            </a:r>
            <a:br>
              <a:rPr lang="ru-RU" sz="3600" b="0" i="1" dirty="0" smtClean="0"/>
            </a:br>
            <a:r>
              <a:rPr lang="ru-RU" sz="4000" b="0" i="1" dirty="0" smtClean="0"/>
              <a:t/>
            </a:r>
            <a:br>
              <a:rPr lang="ru-RU" sz="4000" b="0" i="1" dirty="0" smtClean="0"/>
            </a:br>
            <a:endParaRPr lang="ru-RU" sz="4000" i="1" dirty="0"/>
          </a:p>
        </p:txBody>
      </p:sp>
      <p:sp>
        <p:nvSpPr>
          <p:cNvPr id="31745" name="Rectangle 1"/>
          <p:cNvSpPr>
            <a:spLocks noChangeArrowheads="1"/>
          </p:cNvSpPr>
          <p:nvPr/>
        </p:nvSpPr>
        <p:spPr bwMode="auto">
          <a:xfrm>
            <a:off x="2786050" y="3429000"/>
            <a:ext cx="6357950" cy="2677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1400" b="1" i="1" u="none" strike="noStrike" cap="none" normalizeH="0" baseline="0" dirty="0" smtClean="0">
                <a:ln>
                  <a:noFill/>
                </a:ln>
                <a:solidFill>
                  <a:srgbClr val="008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</a:t>
            </a: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rgbClr val="008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</a:t>
            </a:r>
            <a:r>
              <a:rPr lang="ru-RU" sz="2800" b="1" i="1" dirty="0" smtClean="0">
                <a:solidFill>
                  <a:srgbClr val="008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) </a:t>
            </a:r>
            <a:r>
              <a:rPr lang="ru-RU" sz="2800" b="1" i="1" dirty="0" smtClean="0">
                <a:solidFill>
                  <a:srgbClr val="008000"/>
                </a:solidFill>
                <a:latin typeface="Calibri"/>
                <a:ea typeface="Times New Roman" pitchFamily="18" charset="0"/>
                <a:cs typeface="Times New Roman" pitchFamily="18" charset="0"/>
              </a:rPr>
              <a:t>«</a:t>
            </a:r>
            <a:r>
              <a:rPr lang="ru-RU" sz="2800" b="1" i="1" dirty="0" smtClean="0">
                <a:solidFill>
                  <a:srgbClr val="008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Будет чисто в мире нашем</a:t>
            </a:r>
            <a:r>
              <a:rPr lang="ru-RU" sz="2800" b="1" i="1" dirty="0" smtClean="0">
                <a:solidFill>
                  <a:srgbClr val="008000"/>
                </a:solidFill>
                <a:latin typeface="Calibri"/>
                <a:ea typeface="Times New Roman" pitchFamily="18" charset="0"/>
                <a:cs typeface="Times New Roman" pitchFamily="18" charset="0"/>
              </a:rPr>
              <a:t>»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i="1" dirty="0" smtClean="0">
                <a:solidFill>
                  <a:srgbClr val="008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2) «Ты, мой друг и я твой друг»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i="1" dirty="0" smtClean="0">
                <a:solidFill>
                  <a:srgbClr val="008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3)</a:t>
            </a:r>
            <a:r>
              <a:rPr lang="ru-RU" sz="2800" b="1" i="1" dirty="0" smtClean="0">
                <a:solidFill>
                  <a:srgbClr val="008000"/>
                </a:solidFill>
                <a:latin typeface="Calibri"/>
                <a:ea typeface="Times New Roman" pitchFamily="18" charset="0"/>
                <a:cs typeface="Times New Roman" pitchFamily="18" charset="0"/>
              </a:rPr>
              <a:t> «</a:t>
            </a: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rgbClr val="008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Жизнь без мусора</a:t>
            </a: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rgbClr val="008000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»</a:t>
            </a:r>
            <a:endParaRPr kumimoji="0" lang="ru-RU" sz="2800" b="1" i="1" u="none" strike="noStrike" cap="none" normalizeH="0" dirty="0" smtClean="0">
              <a:ln>
                <a:noFill/>
              </a:ln>
              <a:solidFill>
                <a:srgbClr val="00800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800" b="1" i="1" baseline="0" dirty="0" smtClean="0">
                <a:solidFill>
                  <a:srgbClr val="008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2800" b="1" i="1" dirty="0" smtClean="0">
                <a:solidFill>
                  <a:srgbClr val="008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4)</a:t>
            </a: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rgbClr val="008000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«</a:t>
            </a: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rgbClr val="008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Сбереги дерево»</a:t>
            </a:r>
            <a:endParaRPr lang="ru-RU" sz="2800" b="1" i="1" dirty="0" smtClean="0">
              <a:solidFill>
                <a:srgbClr val="008000"/>
              </a:solidFill>
              <a:latin typeface="Calibri"/>
              <a:ea typeface="Times New Roman" pitchFamily="18" charset="0"/>
              <a:cs typeface="Times New Roman" pitchFamily="18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rgbClr val="008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5)</a:t>
            </a: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rgbClr val="008000"/>
                </a:solidFill>
                <a:effectLst/>
                <a:latin typeface="Calibri"/>
                <a:ea typeface="+mn-ea"/>
                <a:cs typeface="+mn-cs"/>
              </a:rPr>
              <a:t>«</a:t>
            </a: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rgbClr val="008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Цветная планета</a:t>
            </a: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rgbClr val="008000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»</a:t>
            </a:r>
            <a:endParaRPr kumimoji="0" lang="ru-RU" sz="1200" b="1" i="1" u="none" strike="noStrike" cap="none" normalizeH="0" baseline="0" dirty="0" smtClean="0">
              <a:ln>
                <a:noFill/>
              </a:ln>
              <a:solidFill>
                <a:srgbClr val="008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rgbClr val="008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6)</a:t>
            </a: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rgbClr val="008000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«</a:t>
            </a: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rgbClr val="008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Братья наши меньшие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8000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»</a:t>
            </a:r>
            <a:endParaRPr kumimoji="0" lang="ru-RU" sz="1800" b="1" i="0" u="none" strike="noStrike" cap="none" normalizeH="0" baseline="0" dirty="0" smtClean="0">
              <a:ln>
                <a:noFill/>
              </a:ln>
              <a:solidFill>
                <a:srgbClr val="008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med">
    <p:split/>
    <p:sndAc>
      <p:stSnd>
        <p:snd r:embed="rId3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4" cstate="print"/>
          <a:srcRect b="19460"/>
          <a:stretch>
            <a:fillRect/>
          </a:stretch>
        </p:blipFill>
        <p:spPr bwMode="auto">
          <a:xfrm rot="2256137">
            <a:off x="4259163" y="687009"/>
            <a:ext cx="1904393" cy="17303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57158" y="1500174"/>
            <a:ext cx="9144000" cy="5357826"/>
          </a:xfrm>
        </p:spPr>
        <p:txBody>
          <a:bodyPr>
            <a:normAutofit/>
          </a:bodyPr>
          <a:lstStyle/>
          <a:p>
            <a:r>
              <a:rPr lang="ru-RU" sz="800" dirty="0" smtClean="0"/>
              <a:t> </a:t>
            </a:r>
          </a:p>
          <a:p>
            <a:r>
              <a:rPr lang="ru-RU" sz="800" dirty="0" smtClean="0"/>
              <a:t> </a:t>
            </a:r>
          </a:p>
          <a:p>
            <a:r>
              <a:rPr lang="ru-RU" sz="800" dirty="0" smtClean="0"/>
              <a:t> </a:t>
            </a:r>
          </a:p>
          <a:p>
            <a:r>
              <a:rPr lang="ru-RU" sz="800" dirty="0" smtClean="0"/>
              <a:t> </a:t>
            </a:r>
          </a:p>
          <a:p>
            <a:r>
              <a:rPr lang="ru-RU" sz="800" dirty="0" smtClean="0"/>
              <a:t> </a:t>
            </a:r>
          </a:p>
          <a:p>
            <a:r>
              <a:rPr lang="ru-RU" sz="800" dirty="0" smtClean="0"/>
              <a:t> </a:t>
            </a:r>
          </a:p>
          <a:p>
            <a:r>
              <a:rPr lang="ru-RU" sz="800" dirty="0" smtClean="0"/>
              <a:t> </a:t>
            </a:r>
          </a:p>
          <a:p>
            <a:r>
              <a:rPr lang="ru-RU" sz="800" dirty="0" smtClean="0"/>
              <a:t> </a:t>
            </a:r>
          </a:p>
          <a:p>
            <a:r>
              <a:rPr lang="ru-RU" sz="800" dirty="0" smtClean="0"/>
              <a:t> </a:t>
            </a:r>
          </a:p>
          <a:p>
            <a:endParaRPr lang="ru-RU" sz="800" dirty="0"/>
          </a:p>
        </p:txBody>
      </p:sp>
      <p:graphicFrame>
        <p:nvGraphicFramePr>
          <p:cNvPr id="16" name="Таблица 15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665733894"/>
              </p:ext>
            </p:extLst>
          </p:nvPr>
        </p:nvGraphicFramePr>
        <p:xfrm>
          <a:off x="2714612" y="2571744"/>
          <a:ext cx="6215106" cy="3500462"/>
        </p:xfrm>
        <a:graphic>
          <a:graphicData uri="http://schemas.openxmlformats.org/drawingml/2006/table">
            <a:tbl>
              <a:tblPr>
                <a:tableStyleId>{69C7853C-536D-4A76-A0AE-DD22124D55A5}</a:tableStyleId>
              </a:tblPr>
              <a:tblGrid>
                <a:gridCol w="6215106"/>
              </a:tblGrid>
              <a:tr h="350046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 dirty="0" smtClean="0"/>
                        <a:t>     </a:t>
                      </a:r>
                      <a:r>
                        <a:rPr kumimoji="0" lang="ru-RU" sz="3600" b="1" i="1" kern="1200" baseline="0" dirty="0" smtClean="0">
                          <a:solidFill>
                            <a:srgbClr val="C00000"/>
                          </a:solidFill>
                          <a:latin typeface="+mn-lt"/>
                          <a:ea typeface="Microsoft YaHei" pitchFamily="34" charset="-122"/>
                          <a:cs typeface="+mn-cs"/>
                        </a:rPr>
                        <a:t>    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kumimoji="0" lang="ru-RU" sz="3600" b="1" i="1" kern="1200" baseline="0" dirty="0" smtClean="0">
                        <a:solidFill>
                          <a:srgbClr val="C00000"/>
                        </a:solidFill>
                        <a:latin typeface="+mn-lt"/>
                        <a:ea typeface="Microsoft YaHei" pitchFamily="34" charset="-122"/>
                        <a:cs typeface="+mn-cs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05753" y="1196752"/>
            <a:ext cx="2028143" cy="1714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789097">
            <a:off x="244421" y="2404027"/>
            <a:ext cx="1942281" cy="1662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89214" y="4699590"/>
            <a:ext cx="1944682" cy="17500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" name="Picture 5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500298" y="642918"/>
            <a:ext cx="1785950" cy="17469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 rot="5141814">
            <a:off x="4390372" y="-4148482"/>
            <a:ext cx="931436" cy="964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 rot="937826">
            <a:off x="-274365" y="3290823"/>
            <a:ext cx="2972298" cy="20835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2643174" y="3000372"/>
            <a:ext cx="6786610" cy="1071570"/>
          </a:xfrm>
        </p:spPr>
        <p:txBody>
          <a:bodyPr>
            <a:normAutofit fontScale="90000"/>
          </a:bodyPr>
          <a:lstStyle/>
          <a:p>
            <a:r>
              <a:rPr lang="ru-RU" i="1" dirty="0" smtClean="0"/>
              <a:t> </a:t>
            </a:r>
            <a:r>
              <a:rPr lang="ru-RU" sz="3600" b="0" i="1" dirty="0" smtClean="0"/>
              <a:t/>
            </a:r>
            <a:br>
              <a:rPr lang="ru-RU" sz="3600" b="0" i="1" dirty="0" smtClean="0"/>
            </a:br>
            <a:r>
              <a:rPr lang="ru-RU" sz="4000" b="0" i="1" dirty="0" smtClean="0"/>
              <a:t/>
            </a:r>
            <a:br>
              <a:rPr lang="ru-RU" sz="4000" b="0" i="1" dirty="0" smtClean="0"/>
            </a:br>
            <a:endParaRPr lang="ru-RU" sz="4000" i="1" dirty="0"/>
          </a:p>
        </p:txBody>
      </p:sp>
      <p:sp>
        <p:nvSpPr>
          <p:cNvPr id="31745" name="Rectangle 1"/>
          <p:cNvSpPr>
            <a:spLocks noChangeArrowheads="1"/>
          </p:cNvSpPr>
          <p:nvPr/>
        </p:nvSpPr>
        <p:spPr bwMode="auto">
          <a:xfrm>
            <a:off x="2714612" y="2071679"/>
            <a:ext cx="6429388" cy="45858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1" u="none" strike="noStrike" cap="none" normalizeH="0" baseline="0" dirty="0" smtClean="0">
                <a:ln>
                  <a:noFill/>
                </a:ln>
                <a:solidFill>
                  <a:srgbClr val="008000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         </a:t>
            </a: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3600" b="1" i="1" dirty="0" smtClean="0">
                <a:solidFill>
                  <a:srgbClr val="008000"/>
                </a:solidFill>
                <a:latin typeface="Calibri"/>
                <a:ea typeface="Times New Roman" pitchFamily="18" charset="0"/>
                <a:cs typeface="Times New Roman" pitchFamily="18" charset="0"/>
              </a:rPr>
              <a:t>           </a:t>
            </a:r>
            <a:r>
              <a:rPr lang="ru-RU" sz="2800" b="1" i="1" cap="small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Первый маршрут</a:t>
            </a: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1" u="none" strike="noStrike" cap="none" normalizeH="0" baseline="0" dirty="0" smtClean="0">
                <a:ln>
                  <a:noFill/>
                </a:ln>
                <a:solidFill>
                  <a:srgbClr val="008000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«</a:t>
            </a:r>
            <a:r>
              <a:rPr lang="ru-RU" sz="3600" b="1" i="1" dirty="0" smtClean="0">
                <a:solidFill>
                  <a:srgbClr val="008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Будет чисто в мире нашем</a:t>
            </a:r>
            <a:r>
              <a:rPr kumimoji="0" lang="ru-RU" sz="3600" b="1" i="1" u="none" strike="noStrike" cap="none" normalizeH="0" baseline="0" dirty="0" smtClean="0">
                <a:ln>
                  <a:noFill/>
                </a:ln>
                <a:solidFill>
                  <a:srgbClr val="008000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»</a:t>
            </a:r>
          </a:p>
          <a:p>
            <a:r>
              <a:rPr lang="ru-RU" sz="2800" b="1" i="1" cap="small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    Не мешайте нам сейчас,                                                                                                             </a:t>
            </a:r>
          </a:p>
          <a:p>
            <a:r>
              <a:rPr lang="ru-RU" sz="2800" b="1" i="1" cap="small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    Дело срочное у нас                      </a:t>
            </a:r>
          </a:p>
          <a:p>
            <a:r>
              <a:rPr lang="ru-RU" sz="2800" b="1" i="1" cap="small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    Мы планету прибираем –                                                                                                         </a:t>
            </a:r>
          </a:p>
          <a:p>
            <a:r>
              <a:rPr lang="ru-RU" sz="2800" b="1" i="1" cap="small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    Чисто, чисто подметаем!</a:t>
            </a: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600" b="1" i="1" u="none" strike="noStrike" cap="none" normalizeH="0" baseline="0" dirty="0" smtClean="0">
              <a:ln>
                <a:noFill/>
              </a:ln>
              <a:solidFill>
                <a:srgbClr val="008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1" u="none" strike="noStrike" cap="none" normalizeH="0" baseline="0" dirty="0" smtClean="0">
                <a:ln>
                  <a:noFill/>
                </a:ln>
                <a:solidFill>
                  <a:srgbClr val="008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ru-RU" sz="3600" b="1" i="1" u="none" strike="noStrike" cap="none" normalizeH="0" baseline="0" dirty="0" smtClean="0">
              <a:ln>
                <a:noFill/>
              </a:ln>
              <a:solidFill>
                <a:srgbClr val="008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med">
    <p:split/>
    <p:sndAc>
      <p:stSnd>
        <p:snd r:embed="rId3" name="chimes.wav" builtIn="1"/>
      </p:stSnd>
    </p:sndAc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Поток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3911</TotalTime>
  <Words>1133</Words>
  <Application>Microsoft Office PowerPoint</Application>
  <PresentationFormat>Экран (4:3)</PresentationFormat>
  <Paragraphs>583</Paragraphs>
  <Slides>39</Slides>
  <Notes>39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39</vt:i4>
      </vt:variant>
    </vt:vector>
  </HeadingPairs>
  <TitlesOfParts>
    <vt:vector size="40" baseType="lpstr">
      <vt:lpstr>Эркер</vt:lpstr>
      <vt:lpstr>                               подготовительная группа                      презентация</vt:lpstr>
      <vt:lpstr>г</vt:lpstr>
      <vt:lpstr>                             </vt:lpstr>
      <vt:lpstr>                             </vt:lpstr>
      <vt:lpstr>                             </vt:lpstr>
      <vt:lpstr>                             </vt:lpstr>
      <vt:lpstr>г</vt:lpstr>
      <vt:lpstr>  МАРШРУТЫ  ДОБРОТЫ  </vt:lpstr>
      <vt:lpstr>   </vt:lpstr>
      <vt:lpstr>г</vt:lpstr>
      <vt:lpstr>   </vt:lpstr>
      <vt:lpstr>   </vt:lpstr>
      <vt:lpstr>   </vt:lpstr>
      <vt:lpstr>   </vt:lpstr>
      <vt:lpstr>   </vt:lpstr>
      <vt:lpstr>   </vt:lpstr>
      <vt:lpstr>  Бумага -  влево,                                                                                                                                                                   Пластик – вправо                         Теперь на мусор,                                                                                                                              Найдём  управу</vt:lpstr>
      <vt:lpstr>г</vt:lpstr>
      <vt:lpstr>г</vt:lpstr>
      <vt:lpstr>г</vt:lpstr>
      <vt:lpstr>   </vt:lpstr>
      <vt:lpstr>г</vt:lpstr>
      <vt:lpstr>г</vt:lpstr>
      <vt:lpstr>г</vt:lpstr>
      <vt:lpstr>   </vt:lpstr>
      <vt:lpstr>г</vt:lpstr>
      <vt:lpstr>г</vt:lpstr>
      <vt:lpstr>г</vt:lpstr>
      <vt:lpstr>г</vt:lpstr>
      <vt:lpstr>    Не дразните собак, не пугайте                                             кошек!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Пусть будет много вокруг                       открытых окошек!                                                                                                      Все существа на свете к Солнцу                                       стремятся,                                                                                                                              А нам надо, просто, людьми                                  оставаться!!!</vt:lpstr>
      <vt:lpstr>г</vt:lpstr>
      <vt:lpstr>г</vt:lpstr>
      <vt:lpstr>г</vt:lpstr>
      <vt:lpstr>г</vt:lpstr>
      <vt:lpstr>  Наши Награды</vt:lpstr>
      <vt:lpstr>г</vt:lpstr>
      <vt:lpstr>г</vt:lpstr>
      <vt:lpstr>  Анкета  «Хозяин  ли  Я» На начало года: 65% На конец года:  90% </vt:lpstr>
      <vt:lpstr>г</vt:lpstr>
    </vt:vector>
  </TitlesOfParts>
  <Company>Grizli777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KOT</dc:creator>
  <cp:lastModifiedBy>Acer M3</cp:lastModifiedBy>
  <cp:revision>466</cp:revision>
  <dcterms:created xsi:type="dcterms:W3CDTF">2017-05-06T04:24:13Z</dcterms:created>
  <dcterms:modified xsi:type="dcterms:W3CDTF">2022-03-23T13:27:04Z</dcterms:modified>
</cp:coreProperties>
</file>