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9140000">
            <a:off x="3266159" y="3622044"/>
            <a:ext cx="5648623" cy="12043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Как помочь ребенку справиться со стрессом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123" name="Picture 3" descr="C:\Users\Home\Desktop\мастер класс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98808"/>
            <a:ext cx="2704744" cy="317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6093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8680"/>
            <a:ext cx="8676456" cy="432048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		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Родители и дети, которые находятся в самоизоляции из-за ситуации с </a:t>
            </a:r>
            <a:r>
              <a:rPr lang="ru-RU" sz="2800" dirty="0" err="1" smtClean="0">
                <a:solidFill>
                  <a:schemeClr val="accent2">
                    <a:lumMod val="75000"/>
                  </a:schemeClr>
                </a:solidFill>
              </a:rPr>
              <a:t>коронавирусом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 и лишены привычных прогулок и занятий, зачастую подвергаются стрессу. Все дети разные, и реагируют на стресс по-своему: некоторые становятся нервными, другие капризными, третьи возбужденными и беспокойными. Вот несколько простых советов которые помогут и вам, и вашему ребенку сохранить спокойствие и волноваться меньше даже в самых непростых ситуациях.</a:t>
            </a:r>
          </a:p>
          <a:p>
            <a:endParaRPr lang="ru-RU" dirty="0"/>
          </a:p>
        </p:txBody>
      </p:sp>
      <p:pic>
        <p:nvPicPr>
          <p:cNvPr id="6146" name="Picture 2" descr="C:\Users\Home\Desktop\мама\картинки вектор\112929065_12cuImag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153372"/>
            <a:ext cx="1368152" cy="1692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918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9140000">
            <a:off x="113663" y="972655"/>
            <a:ext cx="5212080" cy="1089427"/>
          </a:xfrm>
        </p:spPr>
        <p:txBody>
          <a:bodyPr/>
          <a:lstStyle/>
          <a:p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ПОДДЕРЖКА ВМЕСТО СТРЕССА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19140000">
            <a:off x="366802" y="1531439"/>
            <a:ext cx="5424161" cy="623314"/>
          </a:xfrm>
        </p:spPr>
        <p:txBody>
          <a:bodyPr>
            <a:noAutofit/>
          </a:bodyPr>
          <a:lstStyle/>
          <a:p>
            <a:pPr algn="just"/>
            <a:r>
              <a:rPr lang="ru-RU" sz="1800" b="0" dirty="0" smtClean="0">
                <a:solidFill>
                  <a:schemeClr val="tx1"/>
                </a:solidFill>
              </a:rPr>
              <a:t>Если </a:t>
            </a:r>
            <a:r>
              <a:rPr lang="ru-RU" sz="1800" b="0" dirty="0">
                <a:solidFill>
                  <a:schemeClr val="tx1"/>
                </a:solidFill>
              </a:rPr>
              <a:t>у малыша стресс, ему особенно нужна ваша поддержка. Постарайтесь не слишком бурно реагировать на проявления стресса у ребенка: нервозность, беспокойство, необычное поведение, это только усугубит ситуацию. Окружите его заботой, выслушайте, успокойте, чтобы он понял, что не один и вы всегда рядом.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32856"/>
            <a:ext cx="3240360" cy="4333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9397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221" y="5157192"/>
            <a:ext cx="8712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В неспокойные времена дети особенно нуждаются в любви и заботе, впрочем, как и взрослые. Выделите промежуток в течение дня, во время которого вы будете сосредоточены только на малыше. Отложите все дела (включая гаджеты!) и просто проведите время вместе, играйте, обнимайтесь, смейтесь. Поверьте это поможет не только крохе, но и вам почувствовать себя лучше.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83768" y="188640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B0F0"/>
                </a:solidFill>
                <a:latin typeface="+mj-lt"/>
              </a:rPr>
              <a:t>ЛЮБОВЬ ПОБЕЖДАЕТ ВСЕ</a:t>
            </a:r>
            <a:r>
              <a:rPr lang="ru-RU" dirty="0">
                <a:latin typeface="+mj-lt"/>
              </a:rPr>
              <a:t/>
            </a:r>
            <a:br>
              <a:rPr lang="ru-RU" dirty="0">
                <a:latin typeface="+mj-lt"/>
              </a:rPr>
            </a:br>
            <a:endParaRPr lang="ru-RU" dirty="0">
              <a:latin typeface="+mj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57" y="949793"/>
            <a:ext cx="6264696" cy="3747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0511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ДЕРЖИТЕСЬ ВМЕСТЕ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8241" y="5229200"/>
            <a:ext cx="8496944" cy="144016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b="0" dirty="0" smtClean="0"/>
              <a:t>		</a:t>
            </a:r>
            <a:r>
              <a:rPr lang="ru-RU" sz="2300" b="0" dirty="0" smtClean="0"/>
              <a:t>Старайтесь оставаться вместе, чего бы это ни стоило. Разделять братьев и сестер тоже плохая идея, во время стресса нужно обеспечить детям всю возможную поддержку. Если так вышло, что дети оказались временно разлучены с членами семьи, обеспечьте регулярную связь – по телефону или видеосвязи. </a:t>
            </a:r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667" y="836712"/>
            <a:ext cx="4759775" cy="3789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9668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1763688" y="188640"/>
            <a:ext cx="5486400" cy="866775"/>
          </a:xfrm>
        </p:spPr>
        <p:txBody>
          <a:bodyPr/>
          <a:lstStyle/>
          <a:p>
            <a:pPr algn="ctr"/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СОХРАНИТЕ СВОЙ ОБЫЧНЫЙ РЕЖИМ</a:t>
            </a:r>
            <a:br>
              <a:rPr lang="ru-RU" sz="2400" dirty="0">
                <a:solidFill>
                  <a:schemeClr val="accent5">
                    <a:lumMod val="75000"/>
                  </a:schemeClr>
                </a:solidFill>
              </a:rPr>
            </a:br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5373216"/>
            <a:ext cx="8748464" cy="137103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100" dirty="0" smtClean="0"/>
              <a:t>		</a:t>
            </a:r>
            <a:r>
              <a:rPr lang="ru-RU" sz="1900" b="0" dirty="0" smtClean="0"/>
              <a:t>Обязательно придерживайтесь привычного режима. Если у вас еще нет распорядка дня, составьте его как можно скорее. Постарайтесь учесть и свои планы, и потребности детей – им нужно правильно питаться, играть, учиться и отдыхать в течение дня, без заранее подготовленного плана все успеть будет сложно. </a:t>
            </a:r>
          </a:p>
          <a:p>
            <a:endParaRPr lang="ru-RU" dirty="0"/>
          </a:p>
        </p:txBody>
      </p:sp>
      <p:pic>
        <p:nvPicPr>
          <p:cNvPr id="5123" name="Picture 3" descr="C:\Users\Home\Desktop\мастер класс\depositphotos_86534208-stock-illustration-little-girls-daily-activit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310" y="764704"/>
            <a:ext cx="5328592" cy="419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289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520940" cy="548640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rgbClr val="00B0F0"/>
                </a:solidFill>
              </a:rPr>
              <a:t>ГОВОРИТЕ С ДЕТЬМИ</a:t>
            </a:r>
            <a:r>
              <a:rPr lang="ru-RU" sz="2400" dirty="0">
                <a:solidFill>
                  <a:srgbClr val="FF0000"/>
                </a:solidFill>
              </a:rPr>
              <a:t/>
            </a:r>
            <a:br>
              <a:rPr lang="ru-RU" sz="2400" dirty="0">
                <a:solidFill>
                  <a:srgbClr val="FF0000"/>
                </a:solidFill>
              </a:rPr>
            </a:b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5103674"/>
            <a:ext cx="9036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FF0000"/>
                </a:solidFill>
              </a:rPr>
              <a:t>	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Если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ваш ребенок достаточно взрослый и хорошо понимает речь, не бойтесь рассказывать ему о том что происходит и почему сейчас так важно оставаться дома. Постарайтесь подобрать слова, которые будут понятны малышу и сохраняйте спокойствие. Поделитесь с ним собственными приемами по борьбе с нервозностью, научите ребенка справляться со стрессом. Станьте для него примером: придерживайтесь режима, отдыхайте, ешьте здоровую еду и занимайтесь зарядкой.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238" y="764704"/>
            <a:ext cx="4159986" cy="409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9490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solidFill>
                  <a:srgbClr val="00B0F0"/>
                </a:solidFill>
              </a:rPr>
              <a:t>ОГРАНИЧЬТЕ ДОСТУП К НОВОСТЯМ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5373216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	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Постарайтесь не слушать новости и не обсуждать ситуацию при ребенке, временно ограничьте доступ старших детей к интернету, в особенности к социальным сетям. Дети могут неправильно понять полученную информацию и испугаться.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Home\Desktop\мастер класс\magical_tv_vector_graphic_5569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41673"/>
            <a:ext cx="5189314" cy="393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020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548680"/>
            <a:ext cx="80648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	</a:t>
            </a:r>
            <a:r>
              <a:rPr lang="ru-RU" sz="3200" b="1" dirty="0" smtClean="0">
                <a:solidFill>
                  <a:srgbClr val="FF0000"/>
                </a:solidFill>
              </a:rPr>
              <a:t>Главное</a:t>
            </a:r>
            <a:r>
              <a:rPr lang="ru-RU" sz="3200" b="1" dirty="0">
                <a:solidFill>
                  <a:srgbClr val="FF0000"/>
                </a:solidFill>
              </a:rPr>
              <a:t>, что нужно помнить: реакция детей на ситуацию почти полностью зависит от их родителей и близких. Ваше спокойствие и уверенность позитивно повлияют на состояние ребенка.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284984"/>
            <a:ext cx="5328592" cy="1570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0489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111</TotalTime>
  <Words>79</Words>
  <Application>Microsoft Office PowerPoint</Application>
  <PresentationFormat>Экран (4:3)</PresentationFormat>
  <Paragraphs>15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Углы</vt:lpstr>
      <vt:lpstr>Как помочь ребенку справиться со стрессом </vt:lpstr>
      <vt:lpstr>Презентация PowerPoint</vt:lpstr>
      <vt:lpstr>ПОДДЕРЖКА ВМЕСТО СТРЕССА </vt:lpstr>
      <vt:lpstr>Презентация PowerPoint</vt:lpstr>
      <vt:lpstr>ДЕРЖИТЕСЬ ВМЕСТЕ </vt:lpstr>
      <vt:lpstr>СОХРАНИТЕ СВОЙ ОБЫЧНЫЙ РЕЖИМ </vt:lpstr>
      <vt:lpstr>ГОВОРИТЕ С ДЕТЬМИ </vt:lpstr>
      <vt:lpstr>ОГРАНИЧЬТЕ ДОСТУП К НОВОСТЯМ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помочь ребенку справиться со стрессом </dc:title>
  <dc:creator>Home</dc:creator>
  <cp:lastModifiedBy>Home</cp:lastModifiedBy>
  <cp:revision>24</cp:revision>
  <dcterms:created xsi:type="dcterms:W3CDTF">2020-04-23T06:31:07Z</dcterms:created>
  <dcterms:modified xsi:type="dcterms:W3CDTF">2020-04-23T08:39:12Z</dcterms:modified>
</cp:coreProperties>
</file>