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72" r:id="rId3"/>
    <p:sldId id="273" r:id="rId4"/>
    <p:sldId id="271" r:id="rId5"/>
    <p:sldId id="258" r:id="rId6"/>
    <p:sldId id="274" r:id="rId7"/>
    <p:sldId id="275" r:id="rId8"/>
    <p:sldId id="270" r:id="rId9"/>
    <p:sldId id="276" r:id="rId10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780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50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pPr marL="115570">
              <a:lnSpc>
                <a:spcPts val="4190"/>
              </a:lnSpc>
            </a:pPr>
            <a:fld id="{81D60167-4931-47E6-BA6A-407CBD079E47}" type="slidenum">
              <a:rPr spc="370" dirty="0"/>
              <a:t>‹#›</a:t>
            </a:fld>
            <a:endParaRPr spc="37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7894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50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pPr marL="115570">
              <a:lnSpc>
                <a:spcPts val="4190"/>
              </a:lnSpc>
            </a:pPr>
            <a:fld id="{81D60167-4931-47E6-BA6A-407CBD079E47}" type="slidenum">
              <a:rPr spc="370" dirty="0"/>
              <a:t>‹#›</a:t>
            </a:fld>
            <a:endParaRPr spc="37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BE3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9144000" y="1937661"/>
            <a:ext cx="7572375" cy="3248025"/>
          </a:xfrm>
          <a:custGeom>
            <a:avLst/>
            <a:gdLst/>
            <a:ahLst/>
            <a:cxnLst/>
            <a:rect l="l" t="t" r="r" b="b"/>
            <a:pathLst>
              <a:path w="7572375" h="3248025">
                <a:moveTo>
                  <a:pt x="7572374" y="3248024"/>
                </a:moveTo>
                <a:lnTo>
                  <a:pt x="0" y="3248024"/>
                </a:lnTo>
                <a:lnTo>
                  <a:pt x="0" y="0"/>
                </a:lnTo>
                <a:lnTo>
                  <a:pt x="7572374" y="0"/>
                </a:lnTo>
                <a:lnTo>
                  <a:pt x="7572374" y="324802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9144000" y="6253954"/>
            <a:ext cx="7572375" cy="3000375"/>
          </a:xfrm>
          <a:custGeom>
            <a:avLst/>
            <a:gdLst/>
            <a:ahLst/>
            <a:cxnLst/>
            <a:rect l="l" t="t" r="r" b="b"/>
            <a:pathLst>
              <a:path w="7572375" h="3000375">
                <a:moveTo>
                  <a:pt x="7572374" y="3000374"/>
                </a:moveTo>
                <a:lnTo>
                  <a:pt x="0" y="3000374"/>
                </a:lnTo>
                <a:lnTo>
                  <a:pt x="0" y="0"/>
                </a:lnTo>
                <a:lnTo>
                  <a:pt x="7572374" y="0"/>
                </a:lnTo>
                <a:lnTo>
                  <a:pt x="7572374" y="3000374"/>
                </a:lnTo>
                <a:close/>
              </a:path>
            </a:pathLst>
          </a:custGeom>
          <a:solidFill>
            <a:srgbClr val="FFD1CC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07999" y="3877709"/>
            <a:ext cx="5108863" cy="510426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50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pPr marL="115570">
              <a:lnSpc>
                <a:spcPts val="4190"/>
              </a:lnSpc>
            </a:pPr>
            <a:fld id="{81D60167-4931-47E6-BA6A-407CBD079E47}" type="slidenum">
              <a:rPr spc="370" dirty="0"/>
              <a:t>‹#›</a:t>
            </a:fld>
            <a:endParaRPr spc="37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50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pPr marL="115570">
              <a:lnSpc>
                <a:spcPts val="4190"/>
              </a:lnSpc>
            </a:pPr>
            <a:fld id="{81D60167-4931-47E6-BA6A-407CBD079E47}" type="slidenum">
              <a:rPr spc="370" dirty="0"/>
              <a:t>‹#›</a:t>
            </a:fld>
            <a:endParaRPr spc="37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7894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98447" y="2752725"/>
            <a:ext cx="142874" cy="142874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98447" y="5076825"/>
            <a:ext cx="142874" cy="142874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98447" y="6238875"/>
            <a:ext cx="142874" cy="1428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pPr marL="115570">
              <a:lnSpc>
                <a:spcPts val="4190"/>
              </a:lnSpc>
            </a:pPr>
            <a:fld id="{81D60167-4931-47E6-BA6A-407CBD079E47}" type="slidenum">
              <a:rPr spc="370" dirty="0"/>
              <a:t>‹#›</a:t>
            </a:fld>
            <a:endParaRPr spc="37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BE3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6925" y="250859"/>
            <a:ext cx="15534435" cy="21240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50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191846" y="3318629"/>
            <a:ext cx="7793990" cy="5168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96437" y="9448928"/>
            <a:ext cx="487680" cy="5676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pPr marL="115570">
              <a:lnSpc>
                <a:spcPts val="4190"/>
              </a:lnSpc>
            </a:pPr>
            <a:fld id="{81D60167-4931-47E6-BA6A-407CBD079E47}" type="slidenum">
              <a:rPr spc="370" dirty="0"/>
              <a:t>‹#›</a:t>
            </a:fld>
            <a:endParaRPr spc="37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3657600" y="1677650"/>
            <a:ext cx="13443323" cy="4178066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8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445"/>
              </a:spcBef>
            </a:pPr>
            <a:endParaRPr sz="2800" dirty="0">
              <a:latin typeface="Tahoma"/>
              <a:cs typeface="Tahoma"/>
            </a:endParaRPr>
          </a:p>
          <a:p>
            <a:pPr marL="12700" algn="ctr">
              <a:lnSpc>
                <a:spcPct val="100000"/>
              </a:lnSpc>
              <a:spcBef>
                <a:spcPts val="5"/>
              </a:spcBef>
            </a:pPr>
            <a:r>
              <a:rPr sz="6600" b="1" spc="32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  <a:cs typeface="Tahoma"/>
              </a:rPr>
              <a:t>Разработка</a:t>
            </a:r>
            <a:r>
              <a:rPr sz="6600" b="1" spc="-114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  <a:cs typeface="Tahoma"/>
              </a:rPr>
              <a:t> </a:t>
            </a:r>
            <a:r>
              <a:rPr sz="6600" b="1" spc="14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  <a:cs typeface="Tahoma"/>
              </a:rPr>
              <a:t>чат-</a:t>
            </a:r>
            <a:r>
              <a:rPr sz="6600" b="1" spc="26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  <a:cs typeface="Tahoma"/>
              </a:rPr>
              <a:t>бота</a:t>
            </a:r>
            <a:r>
              <a:rPr sz="6600" b="1" spc="-114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  <a:cs typeface="Tahoma"/>
              </a:rPr>
              <a:t> </a:t>
            </a:r>
            <a:r>
              <a:rPr sz="7200" b="1" spc="3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  <a:cs typeface="Tahoma"/>
              </a:rPr>
              <a:t>"</a:t>
            </a:r>
            <a:r>
              <a:rPr lang="ru-RU" sz="7200" b="1" spc="3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  <a:cs typeface="Tahoma"/>
              </a:rPr>
              <a:t>Аксилиум – твой помощник в телеграмм</a:t>
            </a:r>
            <a:r>
              <a:rPr sz="7200" b="1" spc="30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  <a:cs typeface="Tahoma"/>
              </a:rPr>
              <a:t>"</a:t>
            </a:r>
            <a:endParaRPr sz="6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anose="02000600000000000000" pitchFamily="2" charset="0"/>
              <a:cs typeface="Tahoma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1F01E31-7E08-4A5D-8AF7-FCDF2AF68B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245525"/>
            <a:ext cx="3965712" cy="56811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9B763E7-8CF3-40BF-8C04-4BC841D49A9C}"/>
              </a:ext>
            </a:extLst>
          </p:cNvPr>
          <p:cNvSpPr txBox="1"/>
          <p:nvPr/>
        </p:nvSpPr>
        <p:spPr>
          <a:xfrm>
            <a:off x="441132" y="8877300"/>
            <a:ext cx="17405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latin typeface="Segoe Print" panose="02000600000000000000" pitchFamily="2" charset="0"/>
              </a:rPr>
              <a:t>Целевая аудитория: родители детей с РАС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543A12-8C5F-4443-BA71-975C34968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1958" y="495300"/>
            <a:ext cx="5956802" cy="1231106"/>
          </a:xfrm>
        </p:spPr>
        <p:txBody>
          <a:bodyPr/>
          <a:lstStyle/>
          <a:p>
            <a:r>
              <a:rPr lang="ru-RU" sz="8000" dirty="0">
                <a:latin typeface="Segoe Print" panose="02000600000000000000" pitchFamily="2" charset="0"/>
              </a:rPr>
              <a:t>Проблема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3FAADAC-BC20-4D74-8CAE-60DF5A3063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531" y="0"/>
            <a:ext cx="2691427" cy="385316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0D31BB5-745D-435C-B659-348E60FF47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000"/>
          <a:stretch/>
        </p:blipFill>
        <p:spPr>
          <a:xfrm>
            <a:off x="8915400" y="495300"/>
            <a:ext cx="9144000" cy="61722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631A544-9C98-46AC-9C3C-F3CB487C65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0160" y="7126732"/>
            <a:ext cx="9144000" cy="27813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0C1869E-653C-4077-8B13-3685925C28FE}"/>
              </a:ext>
            </a:extLst>
          </p:cNvPr>
          <p:cNvSpPr txBox="1"/>
          <p:nvPr/>
        </p:nvSpPr>
        <p:spPr>
          <a:xfrm>
            <a:off x="243840" y="4029168"/>
            <a:ext cx="865632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Segoe Print" panose="02000600000000000000" pitchFamily="2" charset="0"/>
              </a:rPr>
              <a:t>В России нет современной национальной системы помощи больным с диагнозом РАС. </a:t>
            </a:r>
          </a:p>
          <a:p>
            <a:pPr algn="ctr"/>
            <a:endParaRPr lang="ru-RU" sz="3200" dirty="0">
              <a:latin typeface="Segoe Print" panose="02000600000000000000" pitchFamily="2" charset="0"/>
            </a:endParaRPr>
          </a:p>
          <a:p>
            <a:pPr algn="ctr"/>
            <a:r>
              <a:rPr lang="ru-RU" sz="3200" dirty="0">
                <a:latin typeface="Segoe Print" panose="02000600000000000000" pitchFamily="2" charset="0"/>
              </a:rPr>
              <a:t>В Белгородской области нужно создать доступную программу, где родители ребенка с РАС смогут найти чёткий алгоритм действий в данной ситуации, подкрепленный современной системой профессиональной помощи и поддержкой государства и общества.</a:t>
            </a:r>
          </a:p>
        </p:txBody>
      </p:sp>
    </p:spTree>
    <p:extLst>
      <p:ext uri="{BB962C8B-B14F-4D97-AF65-F5344CB8AC3E}">
        <p14:creationId xmlns:p14="http://schemas.microsoft.com/office/powerpoint/2010/main" val="2671237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543A12-8C5F-4443-BA71-975C34968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0" y="571500"/>
            <a:ext cx="8441863" cy="1219200"/>
          </a:xfrm>
        </p:spPr>
        <p:txBody>
          <a:bodyPr/>
          <a:lstStyle/>
          <a:p>
            <a:r>
              <a:rPr lang="ru-RU" sz="8000" dirty="0">
                <a:latin typeface="Segoe Print" panose="02000600000000000000" pitchFamily="2" charset="0"/>
              </a:rPr>
              <a:t>Исследование</a:t>
            </a:r>
          </a:p>
        </p:txBody>
      </p:sp>
      <p:pic>
        <p:nvPicPr>
          <p:cNvPr id="4" name="Рисунок 3" descr="Лупа">
            <a:extLst>
              <a:ext uri="{FF2B5EF4-FFF2-40B4-BE49-F238E27FC236}">
                <a16:creationId xmlns:a16="http://schemas.microsoft.com/office/drawing/2014/main" id="{6D9A5836-658A-4551-8F5C-5DEAFDCC3C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>
            <a:off x="304800" y="38100"/>
            <a:ext cx="2026921" cy="2026921"/>
          </a:xfrm>
          <a:prstGeom prst="rect">
            <a:avLst/>
          </a:prstGeom>
        </p:spPr>
      </p:pic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031B9C3-81DA-4899-B7FA-D0FD1744A084}"/>
              </a:ext>
            </a:extLst>
          </p:cNvPr>
          <p:cNvSpPr/>
          <p:nvPr/>
        </p:nvSpPr>
        <p:spPr>
          <a:xfrm>
            <a:off x="1143000" y="3543300"/>
            <a:ext cx="7391400" cy="32766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Интервью </a:t>
            </a:r>
          </a:p>
          <a:p>
            <a:pPr algn="ctr"/>
            <a:r>
              <a:rPr lang="ru-RU" sz="3600" dirty="0">
                <a:solidFill>
                  <a:schemeClr val="tx1"/>
                </a:solidFill>
                <a:latin typeface="Segoe Print" panose="02000600000000000000" pitchFamily="2" charset="0"/>
              </a:rPr>
              <a:t>с родителями, у которых ребенок имеет диагноз: расстройство аутистического спектра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F8B61AC7-12AA-4DD8-9052-95982853C476}"/>
              </a:ext>
            </a:extLst>
          </p:cNvPr>
          <p:cNvSpPr/>
          <p:nvPr/>
        </p:nvSpPr>
        <p:spPr>
          <a:xfrm>
            <a:off x="10134600" y="4533900"/>
            <a:ext cx="7696200" cy="48006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chemeClr val="tx1"/>
                </a:solidFill>
                <a:latin typeface="Segoe Print" panose="02000600000000000000" pitchFamily="2" charset="0"/>
              </a:rPr>
              <a:t>Актуальность текущей проблемы: у родителей много вопросов, на которые они не знают, где найти ответ.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ru-RU" sz="3200" dirty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chemeClr val="tx1"/>
                </a:solidFill>
                <a:latin typeface="Segoe Print" panose="02000600000000000000" pitchFamily="2" charset="0"/>
              </a:rPr>
              <a:t>Определили направления для написания чат-бота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F325BB7-379A-4BDB-BACC-D28145522665}"/>
              </a:ext>
            </a:extLst>
          </p:cNvPr>
          <p:cNvSpPr txBox="1"/>
          <p:nvPr/>
        </p:nvSpPr>
        <p:spPr>
          <a:xfrm>
            <a:off x="10515600" y="3610570"/>
            <a:ext cx="6629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latin typeface="Segoe Print" panose="02000600000000000000" pitchFamily="2" charset="0"/>
              </a:rPr>
              <a:t>Мы подтвердили:</a:t>
            </a:r>
          </a:p>
        </p:txBody>
      </p:sp>
      <p:sp>
        <p:nvSpPr>
          <p:cNvPr id="8" name="Стрелка: изогнутая вправо 7">
            <a:extLst>
              <a:ext uri="{FF2B5EF4-FFF2-40B4-BE49-F238E27FC236}">
                <a16:creationId xmlns:a16="http://schemas.microsoft.com/office/drawing/2014/main" id="{23D42A8A-19A5-4352-8D94-11ED1183899D}"/>
              </a:ext>
            </a:extLst>
          </p:cNvPr>
          <p:cNvSpPr/>
          <p:nvPr/>
        </p:nvSpPr>
        <p:spPr>
          <a:xfrm rot="17402818">
            <a:off x="6452494" y="5982295"/>
            <a:ext cx="2022406" cy="5272813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60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A2F8562-E01D-42DA-B7C6-86FEA47AD7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2171700"/>
            <a:ext cx="3429000" cy="54864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1247B5E-9FDD-441A-B839-1932A3467164}"/>
              </a:ext>
            </a:extLst>
          </p:cNvPr>
          <p:cNvSpPr txBox="1"/>
          <p:nvPr/>
        </p:nvSpPr>
        <p:spPr>
          <a:xfrm>
            <a:off x="6096000" y="2209800"/>
            <a:ext cx="10668000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ЦЕЛЬ ПРОЕКТА: </a:t>
            </a:r>
          </a:p>
          <a:p>
            <a:endParaRPr lang="ru-RU" sz="4800" dirty="0">
              <a:latin typeface="Segoe Print" panose="02000600000000000000" pitchFamily="2" charset="0"/>
            </a:endParaRPr>
          </a:p>
          <a:p>
            <a:pPr algn="ctr"/>
            <a:r>
              <a:rPr lang="ru-RU" sz="5400" dirty="0">
                <a:latin typeface="Segoe Print" panose="02000600000000000000" pitchFamily="2" charset="0"/>
              </a:rPr>
              <a:t>разработать чат-бот, который будет помогать родителям, у которых родился особенный ребенок, в поиске информации, отвечать на их вопросы.</a:t>
            </a:r>
          </a:p>
        </p:txBody>
      </p:sp>
    </p:spTree>
    <p:extLst>
      <p:ext uri="{BB962C8B-B14F-4D97-AF65-F5344CB8AC3E}">
        <p14:creationId xmlns:p14="http://schemas.microsoft.com/office/powerpoint/2010/main" val="1309111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BE3D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8257" y="771526"/>
            <a:ext cx="6105524" cy="8743949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7308699" y="2720939"/>
            <a:ext cx="10067925" cy="7315202"/>
          </a:xfrm>
          <a:custGeom>
            <a:avLst/>
            <a:gdLst/>
            <a:ahLst/>
            <a:cxnLst/>
            <a:rect l="l" t="t" r="r" b="b"/>
            <a:pathLst>
              <a:path w="10067925" h="6534150">
                <a:moveTo>
                  <a:pt x="10067924" y="6534149"/>
                </a:moveTo>
                <a:lnTo>
                  <a:pt x="0" y="6534149"/>
                </a:lnTo>
                <a:lnTo>
                  <a:pt x="0" y="0"/>
                </a:lnTo>
                <a:lnTo>
                  <a:pt x="10067924" y="0"/>
                </a:lnTo>
                <a:lnTo>
                  <a:pt x="10067924" y="653414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596925" y="250859"/>
            <a:ext cx="15534435" cy="1854961"/>
          </a:xfrm>
          <a:prstGeom prst="rect">
            <a:avLst/>
          </a:prstGeom>
        </p:spPr>
        <p:txBody>
          <a:bodyPr vert="horz" wrap="square" lIns="0" tIns="739741" rIns="0" bIns="0" rtlCol="0">
            <a:spAutoFit/>
          </a:bodyPr>
          <a:lstStyle/>
          <a:p>
            <a:pPr marL="6711315">
              <a:lnSpc>
                <a:spcPct val="100000"/>
              </a:lnSpc>
              <a:spcBef>
                <a:spcPts val="100"/>
              </a:spcBef>
            </a:pPr>
            <a:r>
              <a:rPr sz="7200" spc="90" dirty="0">
                <a:latin typeface="Segoe Print" panose="02000600000000000000" pitchFamily="2" charset="0"/>
              </a:rPr>
              <a:t>Задачи</a:t>
            </a:r>
            <a:r>
              <a:rPr sz="7200" spc="-100" dirty="0">
                <a:latin typeface="Segoe Print" panose="02000600000000000000" pitchFamily="2" charset="0"/>
              </a:rPr>
              <a:t> </a:t>
            </a:r>
            <a:r>
              <a:rPr sz="7200" spc="-10" dirty="0">
                <a:latin typeface="Segoe Print" panose="02000600000000000000" pitchFamily="2" charset="0"/>
              </a:rPr>
              <a:t>проекта:</a:t>
            </a:r>
            <a:endParaRPr sz="7200" dirty="0">
              <a:latin typeface="Segoe Print" panose="02000600000000000000" pitchFamily="2" charset="0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696200" y="3152045"/>
            <a:ext cx="9344025" cy="6542176"/>
          </a:xfrm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 marR="5080">
              <a:lnSpc>
                <a:spcPct val="102099"/>
              </a:lnSpc>
              <a:spcBef>
                <a:spcPts val="25"/>
              </a:spcBef>
            </a:pPr>
            <a:r>
              <a:rPr sz="3200" b="1" spc="90" dirty="0" err="1">
                <a:latin typeface="Segoe Print" panose="02000600000000000000" pitchFamily="2" charset="0"/>
                <a:cs typeface="Tahoma"/>
              </a:rPr>
              <a:t>Анализ</a:t>
            </a:r>
            <a:r>
              <a:rPr sz="3200" b="1" spc="110" dirty="0">
                <a:latin typeface="Segoe Print" panose="02000600000000000000" pitchFamily="2" charset="0"/>
                <a:cs typeface="Tahoma"/>
              </a:rPr>
              <a:t> </a:t>
            </a:r>
            <a:r>
              <a:rPr lang="ru-RU" sz="3200" b="1" dirty="0" err="1">
                <a:latin typeface="Segoe Print" panose="02000600000000000000" pitchFamily="2" charset="0"/>
                <a:cs typeface="Tahoma"/>
              </a:rPr>
              <a:t>научн</a:t>
            </a:r>
            <a:r>
              <a:rPr sz="3200" b="1" dirty="0" err="1">
                <a:latin typeface="Segoe Print" panose="02000600000000000000" pitchFamily="2" charset="0"/>
                <a:cs typeface="Tahoma"/>
              </a:rPr>
              <a:t>ых</a:t>
            </a:r>
            <a:r>
              <a:rPr sz="3200" b="1" spc="110" dirty="0">
                <a:latin typeface="Segoe Print" panose="02000600000000000000" pitchFamily="2" charset="0"/>
                <a:cs typeface="Tahoma"/>
              </a:rPr>
              <a:t> </a:t>
            </a:r>
            <a:r>
              <a:rPr sz="3200" b="1" spc="70" dirty="0" err="1">
                <a:latin typeface="Segoe Print" panose="02000600000000000000" pitchFamily="2" charset="0"/>
                <a:cs typeface="Tahoma"/>
              </a:rPr>
              <a:t>источников</a:t>
            </a:r>
            <a:r>
              <a:rPr sz="3200" b="1" spc="114" dirty="0">
                <a:latin typeface="Segoe Print" panose="02000600000000000000" pitchFamily="2" charset="0"/>
                <a:cs typeface="Tahoma"/>
              </a:rPr>
              <a:t> </a:t>
            </a:r>
            <a:r>
              <a:rPr lang="ru-RU" sz="3200" b="1" spc="105" dirty="0">
                <a:latin typeface="Segoe Print" panose="02000600000000000000" pitchFamily="2" charset="0"/>
                <a:cs typeface="Tahoma"/>
              </a:rPr>
              <a:t>по проблеме РАС у детей и подростков</a:t>
            </a:r>
            <a:r>
              <a:rPr sz="3200" b="1" spc="70" dirty="0">
                <a:latin typeface="Segoe Print" panose="02000600000000000000" pitchFamily="2" charset="0"/>
                <a:cs typeface="Tahoma"/>
              </a:rPr>
              <a:t>.</a:t>
            </a:r>
            <a:endParaRPr sz="3200" dirty="0">
              <a:latin typeface="Segoe Print" panose="02000600000000000000" pitchFamily="2" charset="0"/>
              <a:cs typeface="Tahoma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200" dirty="0">
              <a:latin typeface="Segoe Print" panose="02000600000000000000" pitchFamily="2" charset="0"/>
              <a:cs typeface="Tahoma"/>
            </a:endParaRPr>
          </a:p>
          <a:p>
            <a:pPr marL="12700" marR="954405">
              <a:lnSpc>
                <a:spcPct val="102099"/>
              </a:lnSpc>
            </a:pPr>
            <a:r>
              <a:rPr sz="3200" b="1" spc="90" dirty="0">
                <a:latin typeface="Segoe Print" panose="02000600000000000000" pitchFamily="2" charset="0"/>
                <a:cs typeface="Tahoma"/>
              </a:rPr>
              <a:t>Выбор</a:t>
            </a:r>
            <a:r>
              <a:rPr sz="3200" b="1" spc="-35" dirty="0">
                <a:latin typeface="Segoe Print" panose="02000600000000000000" pitchFamily="2" charset="0"/>
                <a:cs typeface="Tahoma"/>
              </a:rPr>
              <a:t> </a:t>
            </a:r>
            <a:r>
              <a:rPr sz="3200" b="1" spc="100" dirty="0">
                <a:latin typeface="Segoe Print" panose="02000600000000000000" pitchFamily="2" charset="0"/>
                <a:cs typeface="Tahoma"/>
              </a:rPr>
              <a:t>предметной</a:t>
            </a:r>
            <a:r>
              <a:rPr sz="3200" b="1" spc="-35" dirty="0">
                <a:latin typeface="Segoe Print" panose="02000600000000000000" pitchFamily="2" charset="0"/>
                <a:cs typeface="Tahoma"/>
              </a:rPr>
              <a:t> </a:t>
            </a:r>
            <a:r>
              <a:rPr sz="3200" b="1" spc="55" dirty="0">
                <a:latin typeface="Segoe Print" panose="02000600000000000000" pitchFamily="2" charset="0"/>
                <a:cs typeface="Tahoma"/>
              </a:rPr>
              <a:t>области</a:t>
            </a:r>
            <a:r>
              <a:rPr sz="3200" b="1" spc="-35" dirty="0">
                <a:latin typeface="Segoe Print" panose="02000600000000000000" pitchFamily="2" charset="0"/>
                <a:cs typeface="Tahoma"/>
              </a:rPr>
              <a:t> </a:t>
            </a:r>
            <a:r>
              <a:rPr sz="3200" b="1" spc="105" dirty="0">
                <a:latin typeface="Segoe Print" panose="02000600000000000000" pitchFamily="2" charset="0"/>
                <a:cs typeface="Tahoma"/>
              </a:rPr>
              <a:t>и </a:t>
            </a:r>
            <a:r>
              <a:rPr sz="3200" b="1" spc="85" dirty="0">
                <a:latin typeface="Segoe Print" panose="02000600000000000000" pitchFamily="2" charset="0"/>
                <a:cs typeface="Tahoma"/>
              </a:rPr>
              <a:t>инструментария</a:t>
            </a:r>
            <a:r>
              <a:rPr sz="3200" b="1" spc="-30" dirty="0">
                <a:latin typeface="Segoe Print" panose="02000600000000000000" pitchFamily="2" charset="0"/>
                <a:cs typeface="Tahoma"/>
              </a:rPr>
              <a:t> </a:t>
            </a:r>
            <a:r>
              <a:rPr sz="3200" b="1" spc="85" dirty="0">
                <a:latin typeface="Segoe Print" panose="02000600000000000000" pitchFamily="2" charset="0"/>
                <a:cs typeface="Tahoma"/>
              </a:rPr>
              <a:t>по</a:t>
            </a:r>
            <a:r>
              <a:rPr sz="3200" b="1" spc="-25" dirty="0">
                <a:latin typeface="Segoe Print" panose="02000600000000000000" pitchFamily="2" charset="0"/>
                <a:cs typeface="Tahoma"/>
              </a:rPr>
              <a:t> </a:t>
            </a:r>
            <a:r>
              <a:rPr sz="3200" b="1" spc="60" dirty="0">
                <a:latin typeface="Segoe Print" panose="02000600000000000000" pitchFamily="2" charset="0"/>
                <a:cs typeface="Tahoma"/>
              </a:rPr>
              <a:t>созданию</a:t>
            </a:r>
            <a:r>
              <a:rPr sz="3200" b="1" spc="-30" dirty="0">
                <a:latin typeface="Segoe Print" panose="02000600000000000000" pitchFamily="2" charset="0"/>
                <a:cs typeface="Tahoma"/>
              </a:rPr>
              <a:t> </a:t>
            </a:r>
            <a:r>
              <a:rPr sz="3200" b="1" spc="-55" dirty="0">
                <a:latin typeface="Segoe Print" panose="02000600000000000000" pitchFamily="2" charset="0"/>
                <a:cs typeface="Tahoma"/>
              </a:rPr>
              <a:t>чат-</a:t>
            </a:r>
            <a:r>
              <a:rPr sz="3200" b="1" spc="-10" dirty="0">
                <a:latin typeface="Segoe Print" panose="02000600000000000000" pitchFamily="2" charset="0"/>
                <a:cs typeface="Tahoma"/>
              </a:rPr>
              <a:t>ботов.</a:t>
            </a:r>
            <a:endParaRPr sz="3200" dirty="0">
              <a:latin typeface="Segoe Print" panose="02000600000000000000" pitchFamily="2" charset="0"/>
              <a:cs typeface="Tahoma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200" dirty="0">
              <a:latin typeface="Segoe Print" panose="02000600000000000000" pitchFamily="2" charset="0"/>
              <a:cs typeface="Tahoma"/>
            </a:endParaRPr>
          </a:p>
          <a:p>
            <a:pPr marL="12700" marR="821690">
              <a:lnSpc>
                <a:spcPct val="102099"/>
              </a:lnSpc>
            </a:pPr>
            <a:r>
              <a:rPr sz="3200" b="1" spc="55" dirty="0">
                <a:latin typeface="Segoe Print" panose="02000600000000000000" pitchFamily="2" charset="0"/>
                <a:cs typeface="Tahoma"/>
              </a:rPr>
              <a:t>Разработка</a:t>
            </a:r>
            <a:r>
              <a:rPr sz="3200" b="1" spc="-40" dirty="0">
                <a:latin typeface="Segoe Print" panose="02000600000000000000" pitchFamily="2" charset="0"/>
                <a:cs typeface="Tahoma"/>
              </a:rPr>
              <a:t> </a:t>
            </a:r>
            <a:r>
              <a:rPr sz="3200" b="1" spc="50" dirty="0">
                <a:latin typeface="Segoe Print" panose="02000600000000000000" pitchFamily="2" charset="0"/>
                <a:cs typeface="Tahoma"/>
              </a:rPr>
              <a:t>структурно-</a:t>
            </a:r>
            <a:r>
              <a:rPr sz="3200" b="1" spc="40" dirty="0">
                <a:latin typeface="Segoe Print" panose="02000600000000000000" pitchFamily="2" charset="0"/>
                <a:cs typeface="Tahoma"/>
              </a:rPr>
              <a:t>функциональной </a:t>
            </a:r>
            <a:r>
              <a:rPr sz="3200" b="1" dirty="0">
                <a:latin typeface="Segoe Print" panose="02000600000000000000" pitchFamily="2" charset="0"/>
                <a:cs typeface="Tahoma"/>
              </a:rPr>
              <a:t>схемы</a:t>
            </a:r>
            <a:r>
              <a:rPr sz="3200" b="1" spc="190" dirty="0">
                <a:latin typeface="Segoe Print" panose="02000600000000000000" pitchFamily="2" charset="0"/>
                <a:cs typeface="Tahoma"/>
              </a:rPr>
              <a:t> </a:t>
            </a:r>
            <a:r>
              <a:rPr sz="3200" b="1" dirty="0">
                <a:latin typeface="Segoe Print" panose="02000600000000000000" pitchFamily="2" charset="0"/>
                <a:cs typeface="Tahoma"/>
              </a:rPr>
              <a:t>работы</a:t>
            </a:r>
            <a:r>
              <a:rPr sz="3200" b="1" spc="195" dirty="0">
                <a:latin typeface="Segoe Print" panose="02000600000000000000" pitchFamily="2" charset="0"/>
                <a:cs typeface="Tahoma"/>
              </a:rPr>
              <a:t> </a:t>
            </a:r>
            <a:r>
              <a:rPr sz="3200" b="1" spc="-55" dirty="0">
                <a:latin typeface="Segoe Print" panose="02000600000000000000" pitchFamily="2" charset="0"/>
                <a:cs typeface="Tahoma"/>
              </a:rPr>
              <a:t>чат-</a:t>
            </a:r>
            <a:r>
              <a:rPr sz="3200" b="1" spc="-10" dirty="0">
                <a:latin typeface="Segoe Print" panose="02000600000000000000" pitchFamily="2" charset="0"/>
                <a:cs typeface="Tahoma"/>
              </a:rPr>
              <a:t>бота.</a:t>
            </a:r>
            <a:endParaRPr sz="3200" dirty="0">
              <a:latin typeface="Segoe Print" panose="02000600000000000000" pitchFamily="2" charset="0"/>
              <a:cs typeface="Tahoma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200" dirty="0">
              <a:latin typeface="Segoe Print" panose="02000600000000000000" pitchFamily="2" charset="0"/>
              <a:cs typeface="Tahoma"/>
            </a:endParaRPr>
          </a:p>
          <a:p>
            <a:pPr marL="12700" marR="272415">
              <a:lnSpc>
                <a:spcPct val="102099"/>
              </a:lnSpc>
              <a:spcBef>
                <a:spcPts val="5"/>
              </a:spcBef>
            </a:pPr>
            <a:r>
              <a:rPr sz="3200" b="1" spc="90" dirty="0">
                <a:latin typeface="Segoe Print" panose="02000600000000000000" pitchFamily="2" charset="0"/>
                <a:cs typeface="Tahoma"/>
              </a:rPr>
              <a:t>Создание</a:t>
            </a:r>
            <a:r>
              <a:rPr sz="3200" b="1" dirty="0">
                <a:latin typeface="Segoe Print" panose="02000600000000000000" pitchFamily="2" charset="0"/>
                <a:cs typeface="Tahoma"/>
              </a:rPr>
              <a:t> </a:t>
            </a:r>
            <a:r>
              <a:rPr sz="3200" b="1" spc="155" dirty="0">
                <a:latin typeface="Segoe Print" panose="02000600000000000000" pitchFamily="2" charset="0"/>
                <a:cs typeface="Tahoma"/>
              </a:rPr>
              <a:t>и</a:t>
            </a:r>
            <a:r>
              <a:rPr sz="3200" b="1" spc="5" dirty="0">
                <a:latin typeface="Segoe Print" panose="02000600000000000000" pitchFamily="2" charset="0"/>
                <a:cs typeface="Tahoma"/>
              </a:rPr>
              <a:t> </a:t>
            </a:r>
            <a:r>
              <a:rPr sz="3200" b="1" spc="75" dirty="0" err="1">
                <a:latin typeface="Segoe Print" panose="02000600000000000000" pitchFamily="2" charset="0"/>
                <a:cs typeface="Tahoma"/>
              </a:rPr>
              <a:t>апробация</a:t>
            </a:r>
            <a:r>
              <a:rPr sz="3200" b="1" spc="5" dirty="0">
                <a:latin typeface="Segoe Print" panose="02000600000000000000" pitchFamily="2" charset="0"/>
                <a:cs typeface="Tahoma"/>
              </a:rPr>
              <a:t> </a:t>
            </a:r>
            <a:r>
              <a:rPr sz="3200" b="1" spc="-55" dirty="0" err="1">
                <a:latin typeface="Segoe Print" panose="02000600000000000000" pitchFamily="2" charset="0"/>
                <a:cs typeface="Tahoma"/>
              </a:rPr>
              <a:t>чат-</a:t>
            </a:r>
            <a:r>
              <a:rPr sz="3200" b="1" dirty="0" err="1">
                <a:latin typeface="Segoe Print" panose="02000600000000000000" pitchFamily="2" charset="0"/>
                <a:cs typeface="Tahoma"/>
              </a:rPr>
              <a:t>бота</a:t>
            </a:r>
            <a:r>
              <a:rPr lang="ru-RU" sz="3200" b="1" dirty="0">
                <a:latin typeface="Segoe Print" panose="02000600000000000000" pitchFamily="2" charset="0"/>
                <a:cs typeface="Tahoma"/>
              </a:rPr>
              <a:t> «</a:t>
            </a:r>
            <a:r>
              <a:rPr lang="ru-RU" sz="3200" b="1" dirty="0" err="1">
                <a:latin typeface="Segoe Print" panose="02000600000000000000" pitchFamily="2" charset="0"/>
                <a:cs typeface="Tahoma"/>
              </a:rPr>
              <a:t>Аксиллиум</a:t>
            </a:r>
            <a:r>
              <a:rPr lang="ru-RU" sz="3200" b="1" dirty="0">
                <a:latin typeface="Segoe Print" panose="02000600000000000000" pitchFamily="2" charset="0"/>
                <a:cs typeface="Tahoma"/>
              </a:rPr>
              <a:t>»</a:t>
            </a:r>
            <a:endParaRPr sz="3200" dirty="0">
              <a:latin typeface="Segoe Print" panose="02000600000000000000" pitchFamily="2" charset="0"/>
              <a:cs typeface="Tahom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E7FE59F-AB57-45C8-9076-513B9D7569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9400" y="1104900"/>
            <a:ext cx="2834886" cy="376155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597210-30AC-4D4D-8422-4A44D5905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9162" y="271280"/>
            <a:ext cx="12661875" cy="1107996"/>
          </a:xfrm>
        </p:spPr>
        <p:txBody>
          <a:bodyPr/>
          <a:lstStyle/>
          <a:p>
            <a:r>
              <a:rPr lang="ru-RU" sz="7200" dirty="0">
                <a:latin typeface="Segoe Print" panose="02000600000000000000" pitchFamily="2" charset="0"/>
              </a:rPr>
              <a:t>Преимущества проекта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D3C608D-04D5-4401-9CC1-F2E95937E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73781" y="2599905"/>
            <a:ext cx="4115157" cy="738289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264373A-E6AF-45E1-ADA8-AB1478E1422D}"/>
              </a:ext>
            </a:extLst>
          </p:cNvPr>
          <p:cNvSpPr txBox="1"/>
          <p:nvPr/>
        </p:nvSpPr>
        <p:spPr>
          <a:xfrm>
            <a:off x="381000" y="1784297"/>
            <a:ext cx="1037587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Доступность информации</a:t>
            </a:r>
          </a:p>
          <a:p>
            <a:pPr algn="ctr"/>
            <a:r>
              <a:rPr lang="ru-RU" sz="2800" dirty="0">
                <a:latin typeface="Segoe Print" panose="02000600000000000000" pitchFamily="2" charset="0"/>
              </a:rPr>
              <a:t>чат-бот предоставляет родителям быстрый доступ к полезным ресурсам и информации о РАС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E8EF81-8689-451C-B468-EDB1D9E5FB22}"/>
              </a:ext>
            </a:extLst>
          </p:cNvPr>
          <p:cNvSpPr txBox="1"/>
          <p:nvPr/>
        </p:nvSpPr>
        <p:spPr>
          <a:xfrm>
            <a:off x="381000" y="3663112"/>
            <a:ext cx="976908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Поддержка 24/7</a:t>
            </a:r>
          </a:p>
          <a:p>
            <a:pPr algn="ctr"/>
            <a:r>
              <a:rPr lang="ru-RU" sz="2800" dirty="0">
                <a:latin typeface="Segoe Print" panose="02000600000000000000" pitchFamily="2" charset="0"/>
              </a:rPr>
              <a:t>возможность обратиться за помощью в любое время, особенно в сложной ситуации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5682AA-6088-4CD4-A700-B01E10588E96}"/>
              </a:ext>
            </a:extLst>
          </p:cNvPr>
          <p:cNvSpPr txBox="1"/>
          <p:nvPr/>
        </p:nvSpPr>
        <p:spPr>
          <a:xfrm>
            <a:off x="3048000" y="5418087"/>
            <a:ext cx="1037587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Индивидуальные рекомендации</a:t>
            </a:r>
          </a:p>
          <a:p>
            <a:pPr algn="ctr"/>
            <a:r>
              <a:rPr lang="ru-RU" sz="2800" dirty="0">
                <a:latin typeface="Segoe Print" panose="02000600000000000000" pitchFamily="2" charset="0"/>
              </a:rPr>
              <a:t>советы, основанные на ответах родителей о поведении ребенка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101654-9960-4C16-90A1-21D4E028CBBF}"/>
              </a:ext>
            </a:extLst>
          </p:cNvPr>
          <p:cNvSpPr txBox="1"/>
          <p:nvPr/>
        </p:nvSpPr>
        <p:spPr>
          <a:xfrm>
            <a:off x="3886200" y="7219269"/>
            <a:ext cx="800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Снижение стресса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C51DAB-45BC-4DDC-A9FF-AEBEF420840C}"/>
              </a:ext>
            </a:extLst>
          </p:cNvPr>
          <p:cNvSpPr txBox="1"/>
          <p:nvPr/>
        </p:nvSpPr>
        <p:spPr>
          <a:xfrm>
            <a:off x="5410200" y="8244336"/>
            <a:ext cx="62725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Анонимность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0CD358-307B-4D5C-B5D0-1809AF78365B}"/>
              </a:ext>
            </a:extLst>
          </p:cNvPr>
          <p:cNvSpPr txBox="1"/>
          <p:nvPr/>
        </p:nvSpPr>
        <p:spPr>
          <a:xfrm>
            <a:off x="1720837" y="9275239"/>
            <a:ext cx="1303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Отсутствие аналога такой программы</a:t>
            </a:r>
          </a:p>
        </p:txBody>
      </p:sp>
      <p:pic>
        <p:nvPicPr>
          <p:cNvPr id="12" name="Рисунок 11" descr="Линейчатая диаграмма с тенденцией к повышению">
            <a:extLst>
              <a:ext uri="{FF2B5EF4-FFF2-40B4-BE49-F238E27FC236}">
                <a16:creationId xmlns:a16="http://schemas.microsoft.com/office/drawing/2014/main" id="{DEEBF17C-F872-4554-B60B-011702EF08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6882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103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E7FE59F-AB57-45C8-9076-513B9D7569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9400" y="1104900"/>
            <a:ext cx="2834886" cy="376155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597210-30AC-4D4D-8422-4A44D5905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0600" y="414839"/>
            <a:ext cx="8092686" cy="1107996"/>
          </a:xfrm>
        </p:spPr>
        <p:txBody>
          <a:bodyPr/>
          <a:lstStyle/>
          <a:p>
            <a:r>
              <a:rPr lang="ru-RU" sz="7200" dirty="0">
                <a:latin typeface="Segoe Print" panose="02000600000000000000" pitchFamily="2" charset="0"/>
              </a:rPr>
              <a:t>Риски проекта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D3C608D-04D5-4401-9CC1-F2E95937E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73781" y="2599905"/>
            <a:ext cx="4115157" cy="738289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264373A-E6AF-45E1-ADA8-AB1478E1422D}"/>
              </a:ext>
            </a:extLst>
          </p:cNvPr>
          <p:cNvSpPr txBox="1"/>
          <p:nvPr/>
        </p:nvSpPr>
        <p:spPr>
          <a:xfrm>
            <a:off x="459424" y="2599905"/>
            <a:ext cx="103758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Недостаточная точность информации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E8EF81-8689-451C-B468-EDB1D9E5FB22}"/>
              </a:ext>
            </a:extLst>
          </p:cNvPr>
          <p:cNvSpPr txBox="1"/>
          <p:nvPr/>
        </p:nvSpPr>
        <p:spPr>
          <a:xfrm>
            <a:off x="3390902" y="4770952"/>
            <a:ext cx="97690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Отсутствие персонализированного подхода</a:t>
            </a:r>
            <a:endParaRPr lang="ru-RU" sz="2800" dirty="0">
              <a:latin typeface="Segoe Print" panose="020006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5682AA-6088-4CD4-A700-B01E10588E96}"/>
              </a:ext>
            </a:extLst>
          </p:cNvPr>
          <p:cNvSpPr txBox="1"/>
          <p:nvPr/>
        </p:nvSpPr>
        <p:spPr>
          <a:xfrm>
            <a:off x="609600" y="7056154"/>
            <a:ext cx="103758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Необходимость постоянного обновления</a:t>
            </a:r>
            <a:endParaRPr lang="ru-RU" sz="2800" dirty="0">
              <a:latin typeface="Segoe Print" panose="020006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101654-9960-4C16-90A1-21D4E028CBBF}"/>
              </a:ext>
            </a:extLst>
          </p:cNvPr>
          <p:cNvSpPr txBox="1"/>
          <p:nvPr/>
        </p:nvSpPr>
        <p:spPr>
          <a:xfrm>
            <a:off x="5647362" y="9102720"/>
            <a:ext cx="800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Технические проблемы</a:t>
            </a:r>
          </a:p>
        </p:txBody>
      </p:sp>
      <p:pic>
        <p:nvPicPr>
          <p:cNvPr id="12" name="Рисунок 11" descr="Лампочка">
            <a:extLst>
              <a:ext uri="{FF2B5EF4-FFF2-40B4-BE49-F238E27FC236}">
                <a16:creationId xmlns:a16="http://schemas.microsoft.com/office/drawing/2014/main" id="{038B71A8-90BE-457B-85BB-78B73873CA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8600" y="-25844"/>
            <a:ext cx="1686381" cy="1686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8144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762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BE3D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044699" y="1791373"/>
            <a:ext cx="2619268" cy="3566253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3287010" y="5617894"/>
            <a:ext cx="3857625" cy="3570604"/>
            <a:chOff x="13287010" y="5617894"/>
            <a:chExt cx="3857625" cy="3570604"/>
          </a:xfrm>
        </p:grpSpPr>
        <p:sp>
          <p:nvSpPr>
            <p:cNvPr id="5" name="object 5"/>
            <p:cNvSpPr/>
            <p:nvPr/>
          </p:nvSpPr>
          <p:spPr>
            <a:xfrm>
              <a:off x="13287010" y="5816135"/>
              <a:ext cx="3857625" cy="1586230"/>
            </a:xfrm>
            <a:custGeom>
              <a:avLst/>
              <a:gdLst/>
              <a:ahLst/>
              <a:cxnLst/>
              <a:rect l="l" t="t" r="r" b="b"/>
              <a:pathLst>
                <a:path w="3857625" h="1586229">
                  <a:moveTo>
                    <a:pt x="3592547" y="1585613"/>
                  </a:moveTo>
                  <a:lnTo>
                    <a:pt x="264748" y="1585613"/>
                  </a:lnTo>
                  <a:lnTo>
                    <a:pt x="217314" y="1581335"/>
                  </a:lnTo>
                  <a:lnTo>
                    <a:pt x="172606" y="1569010"/>
                  </a:lnTo>
                  <a:lnTo>
                    <a:pt x="131386" y="1549397"/>
                  </a:lnTo>
                  <a:lnTo>
                    <a:pt x="94416" y="1523259"/>
                  </a:lnTo>
                  <a:lnTo>
                    <a:pt x="62459" y="1491356"/>
                  </a:lnTo>
                  <a:lnTo>
                    <a:pt x="36276" y="1454449"/>
                  </a:lnTo>
                  <a:lnTo>
                    <a:pt x="16631" y="1413298"/>
                  </a:lnTo>
                  <a:lnTo>
                    <a:pt x="4284" y="1368666"/>
                  </a:lnTo>
                  <a:lnTo>
                    <a:pt x="0" y="1321312"/>
                  </a:lnTo>
                  <a:lnTo>
                    <a:pt x="0" y="264237"/>
                  </a:lnTo>
                  <a:lnTo>
                    <a:pt x="4284" y="216902"/>
                  </a:lnTo>
                  <a:lnTo>
                    <a:pt x="16631" y="172284"/>
                  </a:lnTo>
                  <a:lnTo>
                    <a:pt x="36276" y="131145"/>
                  </a:lnTo>
                  <a:lnTo>
                    <a:pt x="62459" y="94246"/>
                  </a:lnTo>
                  <a:lnTo>
                    <a:pt x="94416" y="62348"/>
                  </a:lnTo>
                  <a:lnTo>
                    <a:pt x="131386" y="36213"/>
                  </a:lnTo>
                  <a:lnTo>
                    <a:pt x="172606" y="16602"/>
                  </a:lnTo>
                  <a:lnTo>
                    <a:pt x="217314" y="4277"/>
                  </a:lnTo>
                  <a:lnTo>
                    <a:pt x="264748" y="0"/>
                  </a:lnTo>
                  <a:lnTo>
                    <a:pt x="3592547" y="0"/>
                  </a:lnTo>
                  <a:lnTo>
                    <a:pt x="3639981" y="4277"/>
                  </a:lnTo>
                  <a:lnTo>
                    <a:pt x="3684689" y="16602"/>
                  </a:lnTo>
                  <a:lnTo>
                    <a:pt x="3725909" y="36213"/>
                  </a:lnTo>
                  <a:lnTo>
                    <a:pt x="3762879" y="62348"/>
                  </a:lnTo>
                  <a:lnTo>
                    <a:pt x="3794836" y="94246"/>
                  </a:lnTo>
                  <a:lnTo>
                    <a:pt x="3821019" y="131145"/>
                  </a:lnTo>
                  <a:lnTo>
                    <a:pt x="3840665" y="172284"/>
                  </a:lnTo>
                  <a:lnTo>
                    <a:pt x="3853011" y="216902"/>
                  </a:lnTo>
                  <a:lnTo>
                    <a:pt x="3857296" y="264237"/>
                  </a:lnTo>
                  <a:lnTo>
                    <a:pt x="3857296" y="1321312"/>
                  </a:lnTo>
                  <a:lnTo>
                    <a:pt x="3853011" y="1368666"/>
                  </a:lnTo>
                  <a:lnTo>
                    <a:pt x="3840665" y="1413298"/>
                  </a:lnTo>
                  <a:lnTo>
                    <a:pt x="3821019" y="1454449"/>
                  </a:lnTo>
                  <a:lnTo>
                    <a:pt x="3794836" y="1491356"/>
                  </a:lnTo>
                  <a:lnTo>
                    <a:pt x="3762879" y="1523259"/>
                  </a:lnTo>
                  <a:lnTo>
                    <a:pt x="3725909" y="1549397"/>
                  </a:lnTo>
                  <a:lnTo>
                    <a:pt x="3684689" y="1569010"/>
                  </a:lnTo>
                  <a:lnTo>
                    <a:pt x="3639981" y="1581335"/>
                  </a:lnTo>
                  <a:lnTo>
                    <a:pt x="3592547" y="1585613"/>
                  </a:lnTo>
                  <a:close/>
                </a:path>
              </a:pathLst>
            </a:custGeom>
            <a:solidFill>
              <a:srgbClr val="1D1D1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3372097" y="5901077"/>
              <a:ext cx="3687445" cy="1416050"/>
            </a:xfrm>
            <a:custGeom>
              <a:avLst/>
              <a:gdLst/>
              <a:ahLst/>
              <a:cxnLst/>
              <a:rect l="l" t="t" r="r" b="b"/>
              <a:pathLst>
                <a:path w="3687444" h="1416050">
                  <a:moveTo>
                    <a:pt x="3508473" y="1415728"/>
                  </a:moveTo>
                  <a:lnTo>
                    <a:pt x="178713" y="1415728"/>
                  </a:lnTo>
                  <a:lnTo>
                    <a:pt x="131340" y="1409323"/>
                  </a:lnTo>
                  <a:lnTo>
                    <a:pt x="88687" y="1391269"/>
                  </a:lnTo>
                  <a:lnTo>
                    <a:pt x="52491" y="1363302"/>
                  </a:lnTo>
                  <a:lnTo>
                    <a:pt x="24486" y="1327162"/>
                  </a:lnTo>
                  <a:lnTo>
                    <a:pt x="6411" y="1284588"/>
                  </a:lnTo>
                  <a:lnTo>
                    <a:pt x="0" y="1237317"/>
                  </a:lnTo>
                  <a:lnTo>
                    <a:pt x="0" y="178347"/>
                  </a:lnTo>
                  <a:lnTo>
                    <a:pt x="6411" y="131081"/>
                  </a:lnTo>
                  <a:lnTo>
                    <a:pt x="24486" y="88518"/>
                  </a:lnTo>
                  <a:lnTo>
                    <a:pt x="52491" y="52394"/>
                  </a:lnTo>
                  <a:lnTo>
                    <a:pt x="88687" y="24443"/>
                  </a:lnTo>
                  <a:lnTo>
                    <a:pt x="131340" y="6399"/>
                  </a:lnTo>
                  <a:lnTo>
                    <a:pt x="178713" y="0"/>
                  </a:lnTo>
                  <a:lnTo>
                    <a:pt x="3508473" y="0"/>
                  </a:lnTo>
                  <a:lnTo>
                    <a:pt x="3555819" y="6399"/>
                  </a:lnTo>
                  <a:lnTo>
                    <a:pt x="3598454" y="24443"/>
                  </a:lnTo>
                  <a:lnTo>
                    <a:pt x="3634640" y="52394"/>
                  </a:lnTo>
                  <a:lnTo>
                    <a:pt x="3662638" y="88518"/>
                  </a:lnTo>
                  <a:lnTo>
                    <a:pt x="3680712" y="131081"/>
                  </a:lnTo>
                  <a:lnTo>
                    <a:pt x="3687123" y="178347"/>
                  </a:lnTo>
                  <a:lnTo>
                    <a:pt x="3687123" y="1237317"/>
                  </a:lnTo>
                  <a:lnTo>
                    <a:pt x="3680712" y="1284588"/>
                  </a:lnTo>
                  <a:lnTo>
                    <a:pt x="3662638" y="1327162"/>
                  </a:lnTo>
                  <a:lnTo>
                    <a:pt x="3634640" y="1363302"/>
                  </a:lnTo>
                  <a:lnTo>
                    <a:pt x="3598454" y="1391269"/>
                  </a:lnTo>
                  <a:lnTo>
                    <a:pt x="3555819" y="1409323"/>
                  </a:lnTo>
                  <a:lnTo>
                    <a:pt x="3508473" y="1415728"/>
                  </a:lnTo>
                  <a:close/>
                </a:path>
              </a:pathLst>
            </a:custGeom>
            <a:solidFill>
              <a:srgbClr val="0D48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372097" y="5617894"/>
              <a:ext cx="3687445" cy="1416050"/>
            </a:xfrm>
            <a:custGeom>
              <a:avLst/>
              <a:gdLst/>
              <a:ahLst/>
              <a:cxnLst/>
              <a:rect l="l" t="t" r="r" b="b"/>
              <a:pathLst>
                <a:path w="3687444" h="1416050">
                  <a:moveTo>
                    <a:pt x="3508473" y="1415728"/>
                  </a:moveTo>
                  <a:lnTo>
                    <a:pt x="178713" y="1415728"/>
                  </a:lnTo>
                  <a:lnTo>
                    <a:pt x="131340" y="1409328"/>
                  </a:lnTo>
                  <a:lnTo>
                    <a:pt x="88687" y="1391285"/>
                  </a:lnTo>
                  <a:lnTo>
                    <a:pt x="52491" y="1363334"/>
                  </a:lnTo>
                  <a:lnTo>
                    <a:pt x="24486" y="1327209"/>
                  </a:lnTo>
                  <a:lnTo>
                    <a:pt x="6411" y="1284646"/>
                  </a:lnTo>
                  <a:lnTo>
                    <a:pt x="0" y="1237381"/>
                  </a:lnTo>
                  <a:lnTo>
                    <a:pt x="0" y="178410"/>
                  </a:lnTo>
                  <a:lnTo>
                    <a:pt x="6411" y="131118"/>
                  </a:lnTo>
                  <a:lnTo>
                    <a:pt x="24486" y="88537"/>
                  </a:lnTo>
                  <a:lnTo>
                    <a:pt x="52491" y="52402"/>
                  </a:lnTo>
                  <a:lnTo>
                    <a:pt x="88687" y="24445"/>
                  </a:lnTo>
                  <a:lnTo>
                    <a:pt x="131340" y="6400"/>
                  </a:lnTo>
                  <a:lnTo>
                    <a:pt x="178713" y="0"/>
                  </a:lnTo>
                  <a:lnTo>
                    <a:pt x="3508473" y="0"/>
                  </a:lnTo>
                  <a:lnTo>
                    <a:pt x="3555819" y="6400"/>
                  </a:lnTo>
                  <a:lnTo>
                    <a:pt x="3598454" y="24445"/>
                  </a:lnTo>
                  <a:lnTo>
                    <a:pt x="3634640" y="52402"/>
                  </a:lnTo>
                  <a:lnTo>
                    <a:pt x="3662638" y="88537"/>
                  </a:lnTo>
                  <a:lnTo>
                    <a:pt x="3680712" y="131118"/>
                  </a:lnTo>
                  <a:lnTo>
                    <a:pt x="3687123" y="178410"/>
                  </a:lnTo>
                  <a:lnTo>
                    <a:pt x="3687123" y="1237381"/>
                  </a:lnTo>
                  <a:lnTo>
                    <a:pt x="3680712" y="1284646"/>
                  </a:lnTo>
                  <a:lnTo>
                    <a:pt x="3662638" y="1327209"/>
                  </a:lnTo>
                  <a:lnTo>
                    <a:pt x="3634640" y="1363334"/>
                  </a:lnTo>
                  <a:lnTo>
                    <a:pt x="3598454" y="1391285"/>
                  </a:lnTo>
                  <a:lnTo>
                    <a:pt x="3555819" y="1409328"/>
                  </a:lnTo>
                  <a:lnTo>
                    <a:pt x="3508473" y="1415728"/>
                  </a:lnTo>
                  <a:close/>
                </a:path>
              </a:pathLst>
            </a:custGeom>
            <a:solidFill>
              <a:srgbClr val="166F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5233244" y="6829831"/>
              <a:ext cx="1758950" cy="2359025"/>
            </a:xfrm>
            <a:custGeom>
              <a:avLst/>
              <a:gdLst/>
              <a:ahLst/>
              <a:cxnLst/>
              <a:rect l="l" t="t" r="r" b="b"/>
              <a:pathLst>
                <a:path w="1758950" h="2359025">
                  <a:moveTo>
                    <a:pt x="1758924" y="1575689"/>
                  </a:moveTo>
                  <a:lnTo>
                    <a:pt x="1758353" y="1513954"/>
                  </a:lnTo>
                  <a:lnTo>
                    <a:pt x="1757286" y="1457032"/>
                  </a:lnTo>
                  <a:lnTo>
                    <a:pt x="1755978" y="1407439"/>
                  </a:lnTo>
                  <a:lnTo>
                    <a:pt x="1754682" y="1367663"/>
                  </a:lnTo>
                  <a:lnTo>
                    <a:pt x="1753095" y="1327569"/>
                  </a:lnTo>
                  <a:lnTo>
                    <a:pt x="1750885" y="1286446"/>
                  </a:lnTo>
                  <a:lnTo>
                    <a:pt x="1750822" y="1285379"/>
                  </a:lnTo>
                  <a:lnTo>
                    <a:pt x="1750695" y="1283042"/>
                  </a:lnTo>
                  <a:lnTo>
                    <a:pt x="1750339" y="1276451"/>
                  </a:lnTo>
                  <a:lnTo>
                    <a:pt x="1748078" y="1232344"/>
                  </a:lnTo>
                  <a:lnTo>
                    <a:pt x="1746262" y="1193419"/>
                  </a:lnTo>
                  <a:lnTo>
                    <a:pt x="1739519" y="1147318"/>
                  </a:lnTo>
                  <a:lnTo>
                    <a:pt x="1723872" y="1105903"/>
                  </a:lnTo>
                  <a:lnTo>
                    <a:pt x="1714639" y="1091996"/>
                  </a:lnTo>
                  <a:lnTo>
                    <a:pt x="1700314" y="1070381"/>
                  </a:lnTo>
                  <a:lnTo>
                    <a:pt x="1669846" y="1041895"/>
                  </a:lnTo>
                  <a:lnTo>
                    <a:pt x="1662442" y="1037793"/>
                  </a:lnTo>
                  <a:lnTo>
                    <a:pt x="1656372" y="1021689"/>
                  </a:lnTo>
                  <a:lnTo>
                    <a:pt x="1647126" y="1007757"/>
                  </a:lnTo>
                  <a:lnTo>
                    <a:pt x="1632813" y="986155"/>
                  </a:lnTo>
                  <a:lnTo>
                    <a:pt x="1602346" y="957668"/>
                  </a:lnTo>
                  <a:lnTo>
                    <a:pt x="1565960" y="937425"/>
                  </a:lnTo>
                  <a:lnTo>
                    <a:pt x="1524660" y="926592"/>
                  </a:lnTo>
                  <a:lnTo>
                    <a:pt x="1518894" y="925842"/>
                  </a:lnTo>
                  <a:lnTo>
                    <a:pt x="1513078" y="925461"/>
                  </a:lnTo>
                  <a:lnTo>
                    <a:pt x="1507451" y="925461"/>
                  </a:lnTo>
                  <a:lnTo>
                    <a:pt x="1466723" y="931913"/>
                  </a:lnTo>
                  <a:lnTo>
                    <a:pt x="1435214" y="949528"/>
                  </a:lnTo>
                  <a:lnTo>
                    <a:pt x="1429245" y="956170"/>
                  </a:lnTo>
                  <a:lnTo>
                    <a:pt x="1424076" y="944079"/>
                  </a:lnTo>
                  <a:lnTo>
                    <a:pt x="1422273" y="941438"/>
                  </a:lnTo>
                  <a:lnTo>
                    <a:pt x="1399679" y="908342"/>
                  </a:lnTo>
                  <a:lnTo>
                    <a:pt x="1370495" y="881710"/>
                  </a:lnTo>
                  <a:lnTo>
                    <a:pt x="1364653" y="878801"/>
                  </a:lnTo>
                  <a:lnTo>
                    <a:pt x="1356550" y="859828"/>
                  </a:lnTo>
                  <a:lnTo>
                    <a:pt x="1354747" y="857186"/>
                  </a:lnTo>
                  <a:lnTo>
                    <a:pt x="1332179" y="824090"/>
                  </a:lnTo>
                  <a:lnTo>
                    <a:pt x="1302981" y="797458"/>
                  </a:lnTo>
                  <a:lnTo>
                    <a:pt x="1269746" y="780834"/>
                  </a:lnTo>
                  <a:lnTo>
                    <a:pt x="1233208" y="775093"/>
                  </a:lnTo>
                  <a:lnTo>
                    <a:pt x="1209484" y="777684"/>
                  </a:lnTo>
                  <a:lnTo>
                    <a:pt x="1178928" y="788860"/>
                  </a:lnTo>
                  <a:lnTo>
                    <a:pt x="1154709" y="806907"/>
                  </a:lnTo>
                  <a:lnTo>
                    <a:pt x="1151585" y="798652"/>
                  </a:lnTo>
                  <a:lnTo>
                    <a:pt x="1129360" y="766749"/>
                  </a:lnTo>
                  <a:lnTo>
                    <a:pt x="1122591" y="757047"/>
                  </a:lnTo>
                  <a:lnTo>
                    <a:pt x="1092593" y="736828"/>
                  </a:lnTo>
                  <a:lnTo>
                    <a:pt x="1084084" y="714425"/>
                  </a:lnTo>
                  <a:lnTo>
                    <a:pt x="1061847" y="682510"/>
                  </a:lnTo>
                  <a:lnTo>
                    <a:pt x="1009650" y="642150"/>
                  </a:lnTo>
                  <a:lnTo>
                    <a:pt x="966673" y="631317"/>
                  </a:lnTo>
                  <a:lnTo>
                    <a:pt x="952588" y="630593"/>
                  </a:lnTo>
                  <a:lnTo>
                    <a:pt x="922489" y="634060"/>
                  </a:lnTo>
                  <a:lnTo>
                    <a:pt x="915771" y="636511"/>
                  </a:lnTo>
                  <a:lnTo>
                    <a:pt x="915771" y="226275"/>
                  </a:lnTo>
                  <a:lnTo>
                    <a:pt x="912977" y="217436"/>
                  </a:lnTo>
                  <a:lnTo>
                    <a:pt x="893203" y="172034"/>
                  </a:lnTo>
                  <a:lnTo>
                    <a:pt x="865200" y="135064"/>
                  </a:lnTo>
                  <a:lnTo>
                    <a:pt x="836409" y="112382"/>
                  </a:lnTo>
                  <a:lnTo>
                    <a:pt x="825703" y="87782"/>
                  </a:lnTo>
                  <a:lnTo>
                    <a:pt x="797699" y="50812"/>
                  </a:lnTo>
                  <a:lnTo>
                    <a:pt x="762685" y="23215"/>
                  </a:lnTo>
                  <a:lnTo>
                    <a:pt x="721893" y="5969"/>
                  </a:lnTo>
                  <a:lnTo>
                    <a:pt x="676516" y="0"/>
                  </a:lnTo>
                  <a:lnTo>
                    <a:pt x="624738" y="7493"/>
                  </a:lnTo>
                  <a:lnTo>
                    <a:pt x="578675" y="28371"/>
                  </a:lnTo>
                  <a:lnTo>
                    <a:pt x="541197" y="60185"/>
                  </a:lnTo>
                  <a:lnTo>
                    <a:pt x="515188" y="100507"/>
                  </a:lnTo>
                  <a:lnTo>
                    <a:pt x="503491" y="146900"/>
                  </a:lnTo>
                  <a:lnTo>
                    <a:pt x="500202" y="196456"/>
                  </a:lnTo>
                  <a:lnTo>
                    <a:pt x="497509" y="246189"/>
                  </a:lnTo>
                  <a:lnTo>
                    <a:pt x="495376" y="296037"/>
                  </a:lnTo>
                  <a:lnTo>
                    <a:pt x="493750" y="345998"/>
                  </a:lnTo>
                  <a:lnTo>
                    <a:pt x="492594" y="396036"/>
                  </a:lnTo>
                  <a:lnTo>
                    <a:pt x="491871" y="446125"/>
                  </a:lnTo>
                  <a:lnTo>
                    <a:pt x="491528" y="496239"/>
                  </a:lnTo>
                  <a:lnTo>
                    <a:pt x="491528" y="546341"/>
                  </a:lnTo>
                  <a:lnTo>
                    <a:pt x="491820" y="596417"/>
                  </a:lnTo>
                  <a:lnTo>
                    <a:pt x="492366" y="646430"/>
                  </a:lnTo>
                  <a:lnTo>
                    <a:pt x="493128" y="696353"/>
                  </a:lnTo>
                  <a:lnTo>
                    <a:pt x="494055" y="746163"/>
                  </a:lnTo>
                  <a:lnTo>
                    <a:pt x="495147" y="797458"/>
                  </a:lnTo>
                  <a:lnTo>
                    <a:pt x="496252" y="845337"/>
                  </a:lnTo>
                  <a:lnTo>
                    <a:pt x="497903" y="915098"/>
                  </a:lnTo>
                  <a:lnTo>
                    <a:pt x="499808" y="997407"/>
                  </a:lnTo>
                  <a:lnTo>
                    <a:pt x="500888" y="1048004"/>
                  </a:lnTo>
                  <a:lnTo>
                    <a:pt x="501827" y="1099489"/>
                  </a:lnTo>
                  <a:lnTo>
                    <a:pt x="502627" y="1153782"/>
                  </a:lnTo>
                  <a:lnTo>
                    <a:pt x="503085" y="1199934"/>
                  </a:lnTo>
                  <a:lnTo>
                    <a:pt x="498843" y="1194600"/>
                  </a:lnTo>
                  <a:lnTo>
                    <a:pt x="480466" y="1172768"/>
                  </a:lnTo>
                  <a:lnTo>
                    <a:pt x="431342" y="1110386"/>
                  </a:lnTo>
                  <a:lnTo>
                    <a:pt x="396849" y="1069365"/>
                  </a:lnTo>
                  <a:lnTo>
                    <a:pt x="362381" y="1031468"/>
                  </a:lnTo>
                  <a:lnTo>
                    <a:pt x="327888" y="997407"/>
                  </a:lnTo>
                  <a:lnTo>
                    <a:pt x="293344" y="967917"/>
                  </a:lnTo>
                  <a:lnTo>
                    <a:pt x="258711" y="943711"/>
                  </a:lnTo>
                  <a:lnTo>
                    <a:pt x="224523" y="925842"/>
                  </a:lnTo>
                  <a:lnTo>
                    <a:pt x="153847" y="910120"/>
                  </a:lnTo>
                  <a:lnTo>
                    <a:pt x="144348" y="910437"/>
                  </a:lnTo>
                  <a:lnTo>
                    <a:pt x="73609" y="932637"/>
                  </a:lnTo>
                  <a:lnTo>
                    <a:pt x="42837" y="955649"/>
                  </a:lnTo>
                  <a:lnTo>
                    <a:pt x="9804" y="1005852"/>
                  </a:lnTo>
                  <a:lnTo>
                    <a:pt x="0" y="1047038"/>
                  </a:lnTo>
                  <a:lnTo>
                    <a:pt x="114" y="1069365"/>
                  </a:lnTo>
                  <a:lnTo>
                    <a:pt x="215" y="1091133"/>
                  </a:lnTo>
                  <a:lnTo>
                    <a:pt x="9004" y="1137488"/>
                  </a:lnTo>
                  <a:lnTo>
                    <a:pt x="24892" y="1185481"/>
                  </a:lnTo>
                  <a:lnTo>
                    <a:pt x="46443" y="1234440"/>
                  </a:lnTo>
                  <a:lnTo>
                    <a:pt x="72174" y="1283716"/>
                  </a:lnTo>
                  <a:lnTo>
                    <a:pt x="100634" y="1332687"/>
                  </a:lnTo>
                  <a:lnTo>
                    <a:pt x="130378" y="1380680"/>
                  </a:lnTo>
                  <a:lnTo>
                    <a:pt x="141008" y="1397609"/>
                  </a:lnTo>
                  <a:lnTo>
                    <a:pt x="145567" y="1404988"/>
                  </a:lnTo>
                  <a:lnTo>
                    <a:pt x="149542" y="1411554"/>
                  </a:lnTo>
                  <a:lnTo>
                    <a:pt x="167525" y="1442034"/>
                  </a:lnTo>
                  <a:lnTo>
                    <a:pt x="185712" y="1473161"/>
                  </a:lnTo>
                  <a:lnTo>
                    <a:pt x="272059" y="1621891"/>
                  </a:lnTo>
                  <a:lnTo>
                    <a:pt x="297408" y="1665046"/>
                  </a:lnTo>
                  <a:lnTo>
                    <a:pt x="323215" y="1708404"/>
                  </a:lnTo>
                  <a:lnTo>
                    <a:pt x="349478" y="1751749"/>
                  </a:lnTo>
                  <a:lnTo>
                    <a:pt x="376212" y="1794903"/>
                  </a:lnTo>
                  <a:lnTo>
                    <a:pt x="403402" y="1837639"/>
                  </a:lnTo>
                  <a:lnTo>
                    <a:pt x="431038" y="1879790"/>
                  </a:lnTo>
                  <a:lnTo>
                    <a:pt x="459143" y="1921141"/>
                  </a:lnTo>
                  <a:lnTo>
                    <a:pt x="487718" y="1961476"/>
                  </a:lnTo>
                  <a:lnTo>
                    <a:pt x="516737" y="2000618"/>
                  </a:lnTo>
                  <a:lnTo>
                    <a:pt x="546214" y="2038362"/>
                  </a:lnTo>
                  <a:lnTo>
                    <a:pt x="576148" y="2074506"/>
                  </a:lnTo>
                  <a:lnTo>
                    <a:pt x="578739" y="2077453"/>
                  </a:lnTo>
                  <a:lnTo>
                    <a:pt x="584238" y="2084844"/>
                  </a:lnTo>
                  <a:lnTo>
                    <a:pt x="613714" y="2122576"/>
                  </a:lnTo>
                  <a:lnTo>
                    <a:pt x="643648" y="2158708"/>
                  </a:lnTo>
                  <a:lnTo>
                    <a:pt x="674039" y="2193036"/>
                  </a:lnTo>
                  <a:lnTo>
                    <a:pt x="704811" y="2222830"/>
                  </a:lnTo>
                  <a:lnTo>
                    <a:pt x="739851" y="2249995"/>
                  </a:lnTo>
                  <a:lnTo>
                    <a:pt x="778852" y="2274417"/>
                  </a:lnTo>
                  <a:lnTo>
                    <a:pt x="821474" y="2295982"/>
                  </a:lnTo>
                  <a:lnTo>
                    <a:pt x="867384" y="2314549"/>
                  </a:lnTo>
                  <a:lnTo>
                    <a:pt x="916228" y="2330005"/>
                  </a:lnTo>
                  <a:lnTo>
                    <a:pt x="967689" y="2342248"/>
                  </a:lnTo>
                  <a:lnTo>
                    <a:pt x="1021435" y="2351151"/>
                  </a:lnTo>
                  <a:lnTo>
                    <a:pt x="1077112" y="2356586"/>
                  </a:lnTo>
                  <a:lnTo>
                    <a:pt x="1134402" y="2358428"/>
                  </a:lnTo>
                  <a:lnTo>
                    <a:pt x="1188948" y="2356789"/>
                  </a:lnTo>
                  <a:lnTo>
                    <a:pt x="1241996" y="2351900"/>
                  </a:lnTo>
                  <a:lnTo>
                    <a:pt x="1293228" y="2343848"/>
                  </a:lnTo>
                  <a:lnTo>
                    <a:pt x="1342237" y="2332698"/>
                  </a:lnTo>
                  <a:lnTo>
                    <a:pt x="1388630" y="2318512"/>
                  </a:lnTo>
                  <a:lnTo>
                    <a:pt x="1432001" y="2301354"/>
                  </a:lnTo>
                  <a:lnTo>
                    <a:pt x="1471955" y="2281313"/>
                  </a:lnTo>
                  <a:lnTo>
                    <a:pt x="1519542" y="2251291"/>
                  </a:lnTo>
                  <a:lnTo>
                    <a:pt x="1561680" y="2218296"/>
                  </a:lnTo>
                  <a:lnTo>
                    <a:pt x="1598650" y="2182812"/>
                  </a:lnTo>
                  <a:lnTo>
                    <a:pt x="1630794" y="2145334"/>
                  </a:lnTo>
                  <a:lnTo>
                    <a:pt x="1658391" y="2106384"/>
                  </a:lnTo>
                  <a:lnTo>
                    <a:pt x="1681746" y="2066429"/>
                  </a:lnTo>
                  <a:lnTo>
                    <a:pt x="1701177" y="2025980"/>
                  </a:lnTo>
                  <a:lnTo>
                    <a:pt x="1716976" y="1985530"/>
                  </a:lnTo>
                  <a:lnTo>
                    <a:pt x="1729460" y="1945589"/>
                  </a:lnTo>
                  <a:lnTo>
                    <a:pt x="1738934" y="1906638"/>
                  </a:lnTo>
                  <a:lnTo>
                    <a:pt x="1751317" y="1820837"/>
                  </a:lnTo>
                  <a:lnTo>
                    <a:pt x="1755203" y="1764817"/>
                  </a:lnTo>
                  <a:lnTo>
                    <a:pt x="1757591" y="1703628"/>
                  </a:lnTo>
                  <a:lnTo>
                    <a:pt x="1758759" y="1639747"/>
                  </a:lnTo>
                  <a:lnTo>
                    <a:pt x="1758924" y="1575689"/>
                  </a:lnTo>
                  <a:close/>
                </a:path>
              </a:pathLst>
            </a:custGeom>
            <a:solidFill>
              <a:srgbClr val="1D1D1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5294367" y="6891999"/>
              <a:ext cx="1569085" cy="2151380"/>
            </a:xfrm>
            <a:custGeom>
              <a:avLst/>
              <a:gdLst/>
              <a:ahLst/>
              <a:cxnLst/>
              <a:rect l="l" t="t" r="r" b="b"/>
              <a:pathLst>
                <a:path w="1569084" h="2151379">
                  <a:moveTo>
                    <a:pt x="987872" y="2150840"/>
                  </a:moveTo>
                  <a:lnTo>
                    <a:pt x="936437" y="2148057"/>
                  </a:lnTo>
                  <a:lnTo>
                    <a:pt x="885491" y="2142001"/>
                  </a:lnTo>
                  <a:lnTo>
                    <a:pt x="835607" y="2132641"/>
                  </a:lnTo>
                  <a:lnTo>
                    <a:pt x="787358" y="2119944"/>
                  </a:lnTo>
                  <a:lnTo>
                    <a:pt x="741319" y="2103875"/>
                  </a:lnTo>
                  <a:lnTo>
                    <a:pt x="698062" y="2084404"/>
                  </a:lnTo>
                  <a:lnTo>
                    <a:pt x="658161" y="2061496"/>
                  </a:lnTo>
                  <a:lnTo>
                    <a:pt x="622190" y="2035120"/>
                  </a:lnTo>
                  <a:lnTo>
                    <a:pt x="590722" y="2005241"/>
                  </a:lnTo>
                  <a:lnTo>
                    <a:pt x="559242" y="1969593"/>
                  </a:lnTo>
                  <a:lnTo>
                    <a:pt x="528233" y="1931907"/>
                  </a:lnTo>
                  <a:lnTo>
                    <a:pt x="497692" y="1892411"/>
                  </a:lnTo>
                  <a:lnTo>
                    <a:pt x="467614" y="1851334"/>
                  </a:lnTo>
                  <a:lnTo>
                    <a:pt x="437994" y="1808905"/>
                  </a:lnTo>
                  <a:lnTo>
                    <a:pt x="408830" y="1765350"/>
                  </a:lnTo>
                  <a:lnTo>
                    <a:pt x="380115" y="1720900"/>
                  </a:lnTo>
                  <a:lnTo>
                    <a:pt x="351847" y="1675781"/>
                  </a:lnTo>
                  <a:lnTo>
                    <a:pt x="324021" y="1630223"/>
                  </a:lnTo>
                  <a:lnTo>
                    <a:pt x="296632" y="1584454"/>
                  </a:lnTo>
                  <a:lnTo>
                    <a:pt x="269677" y="1538702"/>
                  </a:lnTo>
                  <a:lnTo>
                    <a:pt x="141250" y="1318186"/>
                  </a:lnTo>
                  <a:lnTo>
                    <a:pt x="107343" y="1263940"/>
                  </a:lnTo>
                  <a:lnTo>
                    <a:pt x="85410" y="1228144"/>
                  </a:lnTo>
                  <a:lnTo>
                    <a:pt x="62626" y="1188538"/>
                  </a:lnTo>
                  <a:lnTo>
                    <a:pt x="40841" y="1146600"/>
                  </a:lnTo>
                  <a:lnTo>
                    <a:pt x="21908" y="1103809"/>
                  </a:lnTo>
                  <a:lnTo>
                    <a:pt x="7677" y="1061645"/>
                  </a:lnTo>
                  <a:lnTo>
                    <a:pt x="0" y="1021586"/>
                  </a:lnTo>
                  <a:lnTo>
                    <a:pt x="727" y="985111"/>
                  </a:lnTo>
                  <a:lnTo>
                    <a:pt x="11711" y="953699"/>
                  </a:lnTo>
                  <a:lnTo>
                    <a:pt x="34802" y="928828"/>
                  </a:lnTo>
                  <a:lnTo>
                    <a:pt x="71853" y="911978"/>
                  </a:lnTo>
                  <a:lnTo>
                    <a:pt x="105829" y="910162"/>
                  </a:lnTo>
                  <a:lnTo>
                    <a:pt x="141892" y="921285"/>
                  </a:lnTo>
                  <a:lnTo>
                    <a:pt x="179273" y="943075"/>
                  </a:lnTo>
                  <a:lnTo>
                    <a:pt x="217204" y="973260"/>
                  </a:lnTo>
                  <a:lnTo>
                    <a:pt x="254916" y="1009570"/>
                  </a:lnTo>
                  <a:lnTo>
                    <a:pt x="291642" y="1049731"/>
                  </a:lnTo>
                  <a:lnTo>
                    <a:pt x="326613" y="1091474"/>
                  </a:lnTo>
                  <a:lnTo>
                    <a:pt x="359060" y="1132526"/>
                  </a:lnTo>
                  <a:lnTo>
                    <a:pt x="413313" y="1203472"/>
                  </a:lnTo>
                  <a:lnTo>
                    <a:pt x="433581" y="1228823"/>
                  </a:lnTo>
                  <a:lnTo>
                    <a:pt x="454468" y="1240805"/>
                  </a:lnTo>
                  <a:lnTo>
                    <a:pt x="477413" y="1237381"/>
                  </a:lnTo>
                  <a:lnTo>
                    <a:pt x="495934" y="1222447"/>
                  </a:lnTo>
                  <a:lnTo>
                    <a:pt x="503548" y="1199898"/>
                  </a:lnTo>
                  <a:lnTo>
                    <a:pt x="502946" y="1099480"/>
                  </a:lnTo>
                  <a:lnTo>
                    <a:pt x="501382" y="998670"/>
                  </a:lnTo>
                  <a:lnTo>
                    <a:pt x="493537" y="644094"/>
                  </a:lnTo>
                  <a:lnTo>
                    <a:pt x="492108" y="542675"/>
                  </a:lnTo>
                  <a:lnTo>
                    <a:pt x="491702" y="441377"/>
                  </a:lnTo>
                  <a:lnTo>
                    <a:pt x="491995" y="390803"/>
                  </a:lnTo>
                  <a:lnTo>
                    <a:pt x="492679" y="340295"/>
                  </a:lnTo>
                  <a:lnTo>
                    <a:pt x="493800" y="289863"/>
                  </a:lnTo>
                  <a:lnTo>
                    <a:pt x="495402" y="239521"/>
                  </a:lnTo>
                  <a:lnTo>
                    <a:pt x="497531" y="189278"/>
                  </a:lnTo>
                  <a:lnTo>
                    <a:pt x="500231" y="139148"/>
                  </a:lnTo>
                  <a:lnTo>
                    <a:pt x="503548" y="89142"/>
                  </a:lnTo>
                  <a:lnTo>
                    <a:pt x="534928" y="29159"/>
                  </a:lnTo>
                  <a:lnTo>
                    <a:pt x="600575" y="0"/>
                  </a:lnTo>
                  <a:lnTo>
                    <a:pt x="637742" y="1275"/>
                  </a:lnTo>
                  <a:lnTo>
                    <a:pt x="673268" y="15411"/>
                  </a:lnTo>
                  <a:lnTo>
                    <a:pt x="703750" y="44127"/>
                  </a:lnTo>
                  <a:lnTo>
                    <a:pt x="725785" y="89142"/>
                  </a:lnTo>
                  <a:lnTo>
                    <a:pt x="725785" y="838151"/>
                  </a:lnTo>
                  <a:lnTo>
                    <a:pt x="738631" y="867814"/>
                  </a:lnTo>
                  <a:lnTo>
                    <a:pt x="766541" y="877701"/>
                  </a:lnTo>
                  <a:lnTo>
                    <a:pt x="794570" y="867814"/>
                  </a:lnTo>
                  <a:lnTo>
                    <a:pt x="807772" y="838151"/>
                  </a:lnTo>
                  <a:lnTo>
                    <a:pt x="807772" y="748219"/>
                  </a:lnTo>
                  <a:lnTo>
                    <a:pt x="808335" y="736419"/>
                  </a:lnTo>
                  <a:lnTo>
                    <a:pt x="828323" y="668121"/>
                  </a:lnTo>
                  <a:lnTo>
                    <a:pt x="884868" y="629962"/>
                  </a:lnTo>
                  <a:lnTo>
                    <a:pt x="925691" y="636815"/>
                  </a:lnTo>
                  <a:lnTo>
                    <a:pt x="967926" y="679405"/>
                  </a:lnTo>
                  <a:lnTo>
                    <a:pt x="985536" y="737483"/>
                  </a:lnTo>
                  <a:lnTo>
                    <a:pt x="990874" y="790452"/>
                  </a:lnTo>
                  <a:lnTo>
                    <a:pt x="993602" y="845587"/>
                  </a:lnTo>
                  <a:lnTo>
                    <a:pt x="995713" y="900841"/>
                  </a:lnTo>
                  <a:lnTo>
                    <a:pt x="999200" y="954165"/>
                  </a:lnTo>
                  <a:lnTo>
                    <a:pt x="1014005" y="983482"/>
                  </a:lnTo>
                  <a:lnTo>
                    <a:pt x="1041862" y="993645"/>
                  </a:lnTo>
                  <a:lnTo>
                    <a:pt x="1068902" y="984068"/>
                  </a:lnTo>
                  <a:lnTo>
                    <a:pt x="1081250" y="954165"/>
                  </a:lnTo>
                  <a:lnTo>
                    <a:pt x="1080950" y="916731"/>
                  </a:lnTo>
                  <a:lnTo>
                    <a:pt x="1081927" y="897895"/>
                  </a:lnTo>
                  <a:lnTo>
                    <a:pt x="1102100" y="833004"/>
                  </a:lnTo>
                  <a:lnTo>
                    <a:pt x="1122899" y="800244"/>
                  </a:lnTo>
                  <a:lnTo>
                    <a:pt x="1170733" y="774194"/>
                  </a:lnTo>
                  <a:lnTo>
                    <a:pt x="1195177" y="779345"/>
                  </a:lnTo>
                  <a:lnTo>
                    <a:pt x="1238639" y="822105"/>
                  </a:lnTo>
                  <a:lnTo>
                    <a:pt x="1255065" y="858156"/>
                  </a:lnTo>
                  <a:lnTo>
                    <a:pt x="1266227" y="902947"/>
                  </a:lnTo>
                  <a:lnTo>
                    <a:pt x="1272928" y="953510"/>
                  </a:lnTo>
                  <a:lnTo>
                    <a:pt x="1277519" y="1005068"/>
                  </a:lnTo>
                  <a:lnTo>
                    <a:pt x="1281492" y="1056767"/>
                  </a:lnTo>
                  <a:lnTo>
                    <a:pt x="1286344" y="1107756"/>
                  </a:lnTo>
                  <a:lnTo>
                    <a:pt x="1300899" y="1136931"/>
                  </a:lnTo>
                  <a:lnTo>
                    <a:pt x="1327630" y="1147330"/>
                  </a:lnTo>
                  <a:lnTo>
                    <a:pt x="1354230" y="1137943"/>
                  </a:lnTo>
                  <a:lnTo>
                    <a:pt x="1368394" y="1107756"/>
                  </a:lnTo>
                  <a:lnTo>
                    <a:pt x="1371654" y="1064832"/>
                  </a:lnTo>
                  <a:lnTo>
                    <a:pt x="1377653" y="1014605"/>
                  </a:lnTo>
                  <a:lnTo>
                    <a:pt x="1390740" y="967583"/>
                  </a:lnTo>
                  <a:lnTo>
                    <a:pt x="1415262" y="934271"/>
                  </a:lnTo>
                  <a:lnTo>
                    <a:pt x="1455568" y="925177"/>
                  </a:lnTo>
                  <a:lnTo>
                    <a:pt x="1498367" y="940202"/>
                  </a:lnTo>
                  <a:lnTo>
                    <a:pt x="1529417" y="969212"/>
                  </a:lnTo>
                  <a:lnTo>
                    <a:pt x="1548737" y="1007292"/>
                  </a:lnTo>
                  <a:lnTo>
                    <a:pt x="1556343" y="1049528"/>
                  </a:lnTo>
                  <a:lnTo>
                    <a:pt x="1558168" y="1088707"/>
                  </a:lnTo>
                  <a:lnTo>
                    <a:pt x="1563239" y="1184489"/>
                  </a:lnTo>
                  <a:lnTo>
                    <a:pt x="1565471" y="1245226"/>
                  </a:lnTo>
                  <a:lnTo>
                    <a:pt x="1568624" y="1390553"/>
                  </a:lnTo>
                  <a:lnTo>
                    <a:pt x="1567375" y="1565140"/>
                  </a:lnTo>
                  <a:lnTo>
                    <a:pt x="1556406" y="1713658"/>
                  </a:lnTo>
                  <a:lnTo>
                    <a:pt x="1548529" y="1753999"/>
                  </a:lnTo>
                  <a:lnTo>
                    <a:pt x="1536391" y="1796934"/>
                  </a:lnTo>
                  <a:lnTo>
                    <a:pt x="1519769" y="1841407"/>
                  </a:lnTo>
                  <a:lnTo>
                    <a:pt x="1498440" y="1886364"/>
                  </a:lnTo>
                  <a:lnTo>
                    <a:pt x="1472182" y="1930749"/>
                  </a:lnTo>
                  <a:lnTo>
                    <a:pt x="1440774" y="1973507"/>
                  </a:lnTo>
                  <a:lnTo>
                    <a:pt x="1403992" y="2013583"/>
                  </a:lnTo>
                  <a:lnTo>
                    <a:pt x="1361615" y="2049922"/>
                  </a:lnTo>
                  <a:lnTo>
                    <a:pt x="1313420" y="2081468"/>
                  </a:lnTo>
                  <a:lnTo>
                    <a:pt x="1274624" y="2100669"/>
                  </a:lnTo>
                  <a:lnTo>
                    <a:pt x="1232301" y="2116827"/>
                  </a:lnTo>
                  <a:lnTo>
                    <a:pt x="1187027" y="2129911"/>
                  </a:lnTo>
                  <a:lnTo>
                    <a:pt x="1139373" y="2139887"/>
                  </a:lnTo>
                  <a:lnTo>
                    <a:pt x="1089913" y="2146722"/>
                  </a:lnTo>
                  <a:lnTo>
                    <a:pt x="1039222" y="2150384"/>
                  </a:lnTo>
                  <a:lnTo>
                    <a:pt x="987872" y="215084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3722998" y="5931585"/>
              <a:ext cx="3016250" cy="758825"/>
            </a:xfrm>
            <a:custGeom>
              <a:avLst/>
              <a:gdLst/>
              <a:ahLst/>
              <a:cxnLst/>
              <a:rect l="l" t="t" r="r" b="b"/>
              <a:pathLst>
                <a:path w="3016250" h="758825">
                  <a:moveTo>
                    <a:pt x="340918" y="310222"/>
                  </a:moveTo>
                  <a:lnTo>
                    <a:pt x="0" y="310222"/>
                  </a:lnTo>
                  <a:lnTo>
                    <a:pt x="0" y="343217"/>
                  </a:lnTo>
                  <a:lnTo>
                    <a:pt x="340918" y="343217"/>
                  </a:lnTo>
                  <a:lnTo>
                    <a:pt x="340918" y="310222"/>
                  </a:lnTo>
                  <a:close/>
                </a:path>
                <a:path w="3016250" h="758825">
                  <a:moveTo>
                    <a:pt x="361226" y="609"/>
                  </a:moveTo>
                  <a:lnTo>
                    <a:pt x="0" y="609"/>
                  </a:lnTo>
                  <a:lnTo>
                    <a:pt x="0" y="32321"/>
                  </a:lnTo>
                  <a:lnTo>
                    <a:pt x="361226" y="32321"/>
                  </a:lnTo>
                  <a:lnTo>
                    <a:pt x="361226" y="609"/>
                  </a:lnTo>
                  <a:close/>
                </a:path>
                <a:path w="3016250" h="758825">
                  <a:moveTo>
                    <a:pt x="905268" y="0"/>
                  </a:moveTo>
                  <a:lnTo>
                    <a:pt x="768502" y="0"/>
                  </a:lnTo>
                  <a:lnTo>
                    <a:pt x="768502" y="511111"/>
                  </a:lnTo>
                  <a:lnTo>
                    <a:pt x="762215" y="563702"/>
                  </a:lnTo>
                  <a:lnTo>
                    <a:pt x="743915" y="601395"/>
                  </a:lnTo>
                  <a:lnTo>
                    <a:pt x="714375" y="624090"/>
                  </a:lnTo>
                  <a:lnTo>
                    <a:pt x="674433" y="631672"/>
                  </a:lnTo>
                  <a:lnTo>
                    <a:pt x="634492" y="624090"/>
                  </a:lnTo>
                  <a:lnTo>
                    <a:pt x="604951" y="601395"/>
                  </a:lnTo>
                  <a:lnTo>
                    <a:pt x="586651" y="563702"/>
                  </a:lnTo>
                  <a:lnTo>
                    <a:pt x="580364" y="511111"/>
                  </a:lnTo>
                  <a:lnTo>
                    <a:pt x="580364" y="0"/>
                  </a:lnTo>
                  <a:lnTo>
                    <a:pt x="444665" y="0"/>
                  </a:lnTo>
                  <a:lnTo>
                    <a:pt x="444665" y="511111"/>
                  </a:lnTo>
                  <a:lnTo>
                    <a:pt x="448703" y="566762"/>
                  </a:lnTo>
                  <a:lnTo>
                    <a:pt x="460578" y="615937"/>
                  </a:lnTo>
                  <a:lnTo>
                    <a:pt x="479882" y="658329"/>
                  </a:lnTo>
                  <a:lnTo>
                    <a:pt x="506247" y="693661"/>
                  </a:lnTo>
                  <a:lnTo>
                    <a:pt x="539267" y="721652"/>
                  </a:lnTo>
                  <a:lnTo>
                    <a:pt x="578561" y="741984"/>
                  </a:lnTo>
                  <a:lnTo>
                    <a:pt x="623747" y="754405"/>
                  </a:lnTo>
                  <a:lnTo>
                    <a:pt x="674433" y="758609"/>
                  </a:lnTo>
                  <a:lnTo>
                    <a:pt x="725474" y="754405"/>
                  </a:lnTo>
                  <a:lnTo>
                    <a:pt x="770928" y="741984"/>
                  </a:lnTo>
                  <a:lnTo>
                    <a:pt x="810412" y="721652"/>
                  </a:lnTo>
                  <a:lnTo>
                    <a:pt x="843559" y="693661"/>
                  </a:lnTo>
                  <a:lnTo>
                    <a:pt x="870000" y="658329"/>
                  </a:lnTo>
                  <a:lnTo>
                    <a:pt x="889342" y="615937"/>
                  </a:lnTo>
                  <a:lnTo>
                    <a:pt x="901230" y="566762"/>
                  </a:lnTo>
                  <a:lnTo>
                    <a:pt x="905268" y="511111"/>
                  </a:lnTo>
                  <a:lnTo>
                    <a:pt x="905268" y="0"/>
                  </a:lnTo>
                  <a:close/>
                </a:path>
                <a:path w="3016250" h="758825">
                  <a:moveTo>
                    <a:pt x="1415161" y="609"/>
                  </a:moveTo>
                  <a:lnTo>
                    <a:pt x="979093" y="609"/>
                  </a:lnTo>
                  <a:lnTo>
                    <a:pt x="979093" y="32321"/>
                  </a:lnTo>
                  <a:lnTo>
                    <a:pt x="1415161" y="32321"/>
                  </a:lnTo>
                  <a:lnTo>
                    <a:pt x="1415161" y="609"/>
                  </a:lnTo>
                  <a:close/>
                </a:path>
                <a:path w="3016250" h="758825">
                  <a:moveTo>
                    <a:pt x="1950605" y="0"/>
                  </a:moveTo>
                  <a:lnTo>
                    <a:pt x="1813826" y="0"/>
                  </a:lnTo>
                  <a:lnTo>
                    <a:pt x="1813826" y="511111"/>
                  </a:lnTo>
                  <a:lnTo>
                    <a:pt x="1807552" y="563702"/>
                  </a:lnTo>
                  <a:lnTo>
                    <a:pt x="1789239" y="601395"/>
                  </a:lnTo>
                  <a:lnTo>
                    <a:pt x="1759712" y="624090"/>
                  </a:lnTo>
                  <a:lnTo>
                    <a:pt x="1719757" y="631672"/>
                  </a:lnTo>
                  <a:lnTo>
                    <a:pt x="1679816" y="624090"/>
                  </a:lnTo>
                  <a:lnTo>
                    <a:pt x="1650288" y="601395"/>
                  </a:lnTo>
                  <a:lnTo>
                    <a:pt x="1631975" y="563702"/>
                  </a:lnTo>
                  <a:lnTo>
                    <a:pt x="1625688" y="511111"/>
                  </a:lnTo>
                  <a:lnTo>
                    <a:pt x="1625688" y="0"/>
                  </a:lnTo>
                  <a:lnTo>
                    <a:pt x="1490002" y="0"/>
                  </a:lnTo>
                  <a:lnTo>
                    <a:pt x="1490002" y="511111"/>
                  </a:lnTo>
                  <a:lnTo>
                    <a:pt x="1494040" y="566762"/>
                  </a:lnTo>
                  <a:lnTo>
                    <a:pt x="1505915" y="615937"/>
                  </a:lnTo>
                  <a:lnTo>
                    <a:pt x="1525219" y="658329"/>
                  </a:lnTo>
                  <a:lnTo>
                    <a:pt x="1551571" y="693661"/>
                  </a:lnTo>
                  <a:lnTo>
                    <a:pt x="1584591" y="721652"/>
                  </a:lnTo>
                  <a:lnTo>
                    <a:pt x="1623898" y="741984"/>
                  </a:lnTo>
                  <a:lnTo>
                    <a:pt x="1669072" y="754405"/>
                  </a:lnTo>
                  <a:lnTo>
                    <a:pt x="1719757" y="758609"/>
                  </a:lnTo>
                  <a:lnTo>
                    <a:pt x="1770799" y="754405"/>
                  </a:lnTo>
                  <a:lnTo>
                    <a:pt x="1816252" y="741984"/>
                  </a:lnTo>
                  <a:lnTo>
                    <a:pt x="1855736" y="721652"/>
                  </a:lnTo>
                  <a:lnTo>
                    <a:pt x="1888896" y="693661"/>
                  </a:lnTo>
                  <a:lnTo>
                    <a:pt x="1915325" y="658329"/>
                  </a:lnTo>
                  <a:lnTo>
                    <a:pt x="1934679" y="615937"/>
                  </a:lnTo>
                  <a:lnTo>
                    <a:pt x="1946554" y="566762"/>
                  </a:lnTo>
                  <a:lnTo>
                    <a:pt x="1950605" y="511111"/>
                  </a:lnTo>
                  <a:lnTo>
                    <a:pt x="1950605" y="0"/>
                  </a:lnTo>
                  <a:close/>
                </a:path>
                <a:path w="3016250" h="758825">
                  <a:moveTo>
                    <a:pt x="2547035" y="746861"/>
                  </a:moveTo>
                  <a:lnTo>
                    <a:pt x="2408821" y="486537"/>
                  </a:lnTo>
                  <a:lnTo>
                    <a:pt x="2396337" y="463054"/>
                  </a:lnTo>
                  <a:lnTo>
                    <a:pt x="2431389" y="441579"/>
                  </a:lnTo>
                  <a:lnTo>
                    <a:pt x="2460523" y="413600"/>
                  </a:lnTo>
                  <a:lnTo>
                    <a:pt x="2483561" y="379323"/>
                  </a:lnTo>
                  <a:lnTo>
                    <a:pt x="2490863" y="361683"/>
                  </a:lnTo>
                  <a:lnTo>
                    <a:pt x="2500261" y="339001"/>
                  </a:lnTo>
                  <a:lnTo>
                    <a:pt x="2510447" y="292849"/>
                  </a:lnTo>
                  <a:lnTo>
                    <a:pt x="2513876" y="241122"/>
                  </a:lnTo>
                  <a:lnTo>
                    <a:pt x="2509964" y="186956"/>
                  </a:lnTo>
                  <a:lnTo>
                    <a:pt x="2498407" y="139077"/>
                  </a:lnTo>
                  <a:lnTo>
                    <a:pt x="2491879" y="124853"/>
                  </a:lnTo>
                  <a:lnTo>
                    <a:pt x="2479459" y="97777"/>
                  </a:lnTo>
                  <a:lnTo>
                    <a:pt x="2453386" y="63347"/>
                  </a:lnTo>
                  <a:lnTo>
                    <a:pt x="2420442" y="36068"/>
                  </a:lnTo>
                  <a:lnTo>
                    <a:pt x="2380894" y="16217"/>
                  </a:lnTo>
                  <a:lnTo>
                    <a:pt x="2379192" y="15773"/>
                  </a:lnTo>
                  <a:lnTo>
                    <a:pt x="2379192" y="242201"/>
                  </a:lnTo>
                  <a:lnTo>
                    <a:pt x="2372880" y="293725"/>
                  </a:lnTo>
                  <a:lnTo>
                    <a:pt x="2354237" y="331139"/>
                  </a:lnTo>
                  <a:lnTo>
                    <a:pt x="2323769" y="353961"/>
                  </a:lnTo>
                  <a:lnTo>
                    <a:pt x="2281961" y="361683"/>
                  </a:lnTo>
                  <a:lnTo>
                    <a:pt x="2209279" y="361683"/>
                  </a:lnTo>
                  <a:lnTo>
                    <a:pt x="2209279" y="124853"/>
                  </a:lnTo>
                  <a:lnTo>
                    <a:pt x="2281961" y="124853"/>
                  </a:lnTo>
                  <a:lnTo>
                    <a:pt x="2323769" y="132397"/>
                  </a:lnTo>
                  <a:lnTo>
                    <a:pt x="2354237" y="154724"/>
                  </a:lnTo>
                  <a:lnTo>
                    <a:pt x="2372880" y="191465"/>
                  </a:lnTo>
                  <a:lnTo>
                    <a:pt x="2379192" y="242201"/>
                  </a:lnTo>
                  <a:lnTo>
                    <a:pt x="2379192" y="15773"/>
                  </a:lnTo>
                  <a:lnTo>
                    <a:pt x="2335009" y="4102"/>
                  </a:lnTo>
                  <a:lnTo>
                    <a:pt x="2283041" y="0"/>
                  </a:lnTo>
                  <a:lnTo>
                    <a:pt x="2077821" y="0"/>
                  </a:lnTo>
                  <a:lnTo>
                    <a:pt x="2077821" y="746861"/>
                  </a:lnTo>
                  <a:lnTo>
                    <a:pt x="2209279" y="746861"/>
                  </a:lnTo>
                  <a:lnTo>
                    <a:pt x="2209279" y="486537"/>
                  </a:lnTo>
                  <a:lnTo>
                    <a:pt x="2269121" y="486537"/>
                  </a:lnTo>
                  <a:lnTo>
                    <a:pt x="2402725" y="746861"/>
                  </a:lnTo>
                  <a:lnTo>
                    <a:pt x="2547035" y="746861"/>
                  </a:lnTo>
                  <a:close/>
                </a:path>
                <a:path w="3016250" h="758825">
                  <a:moveTo>
                    <a:pt x="2985236" y="308952"/>
                  </a:moveTo>
                  <a:lnTo>
                    <a:pt x="2629331" y="308952"/>
                  </a:lnTo>
                  <a:lnTo>
                    <a:pt x="2629331" y="340677"/>
                  </a:lnTo>
                  <a:lnTo>
                    <a:pt x="2985236" y="340677"/>
                  </a:lnTo>
                  <a:lnTo>
                    <a:pt x="2985236" y="308952"/>
                  </a:lnTo>
                  <a:close/>
                </a:path>
                <a:path w="3016250" h="758825">
                  <a:moveTo>
                    <a:pt x="3005607" y="609"/>
                  </a:moveTo>
                  <a:lnTo>
                    <a:pt x="2629331" y="609"/>
                  </a:lnTo>
                  <a:lnTo>
                    <a:pt x="2629331" y="32321"/>
                  </a:lnTo>
                  <a:lnTo>
                    <a:pt x="3005607" y="32321"/>
                  </a:lnTo>
                  <a:lnTo>
                    <a:pt x="3005607" y="609"/>
                  </a:lnTo>
                  <a:close/>
                </a:path>
                <a:path w="3016250" h="758825">
                  <a:moveTo>
                    <a:pt x="3016237" y="623646"/>
                  </a:moveTo>
                  <a:lnTo>
                    <a:pt x="2629331" y="623646"/>
                  </a:lnTo>
                  <a:lnTo>
                    <a:pt x="2629331" y="655370"/>
                  </a:lnTo>
                  <a:lnTo>
                    <a:pt x="3016237" y="655370"/>
                  </a:lnTo>
                  <a:lnTo>
                    <a:pt x="3016237" y="623646"/>
                  </a:lnTo>
                  <a:close/>
                </a:path>
              </a:pathLst>
            </a:custGeom>
            <a:solidFill>
              <a:srgbClr val="0D48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3722998" y="5963906"/>
              <a:ext cx="3016250" cy="758825"/>
            </a:xfrm>
            <a:custGeom>
              <a:avLst/>
              <a:gdLst/>
              <a:ahLst/>
              <a:cxnLst/>
              <a:rect l="l" t="t" r="r" b="b"/>
              <a:pathLst>
                <a:path w="3016250" h="758825">
                  <a:moveTo>
                    <a:pt x="361226" y="0"/>
                  </a:moveTo>
                  <a:lnTo>
                    <a:pt x="0" y="0"/>
                  </a:lnTo>
                  <a:lnTo>
                    <a:pt x="0" y="124358"/>
                  </a:lnTo>
                  <a:lnTo>
                    <a:pt x="0" y="310896"/>
                  </a:lnTo>
                  <a:lnTo>
                    <a:pt x="0" y="431444"/>
                  </a:lnTo>
                  <a:lnTo>
                    <a:pt x="0" y="747407"/>
                  </a:lnTo>
                  <a:lnTo>
                    <a:pt x="131457" y="747407"/>
                  </a:lnTo>
                  <a:lnTo>
                    <a:pt x="131457" y="431444"/>
                  </a:lnTo>
                  <a:lnTo>
                    <a:pt x="340918" y="431444"/>
                  </a:lnTo>
                  <a:lnTo>
                    <a:pt x="340918" y="310896"/>
                  </a:lnTo>
                  <a:lnTo>
                    <a:pt x="131457" y="310896"/>
                  </a:lnTo>
                  <a:lnTo>
                    <a:pt x="131457" y="124358"/>
                  </a:lnTo>
                  <a:lnTo>
                    <a:pt x="361226" y="124358"/>
                  </a:lnTo>
                  <a:lnTo>
                    <a:pt x="361226" y="0"/>
                  </a:lnTo>
                  <a:close/>
                </a:path>
                <a:path w="3016250" h="758825">
                  <a:moveTo>
                    <a:pt x="905268" y="12"/>
                  </a:moveTo>
                  <a:lnTo>
                    <a:pt x="768502" y="12"/>
                  </a:lnTo>
                  <a:lnTo>
                    <a:pt x="768502" y="511124"/>
                  </a:lnTo>
                  <a:lnTo>
                    <a:pt x="762215" y="563714"/>
                  </a:lnTo>
                  <a:lnTo>
                    <a:pt x="743915" y="601408"/>
                  </a:lnTo>
                  <a:lnTo>
                    <a:pt x="714375" y="624103"/>
                  </a:lnTo>
                  <a:lnTo>
                    <a:pt x="674433" y="631685"/>
                  </a:lnTo>
                  <a:lnTo>
                    <a:pt x="634492" y="624103"/>
                  </a:lnTo>
                  <a:lnTo>
                    <a:pt x="604951" y="601408"/>
                  </a:lnTo>
                  <a:lnTo>
                    <a:pt x="586651" y="563714"/>
                  </a:lnTo>
                  <a:lnTo>
                    <a:pt x="580364" y="511124"/>
                  </a:lnTo>
                  <a:lnTo>
                    <a:pt x="580364" y="12"/>
                  </a:lnTo>
                  <a:lnTo>
                    <a:pt x="444665" y="12"/>
                  </a:lnTo>
                  <a:lnTo>
                    <a:pt x="444665" y="511124"/>
                  </a:lnTo>
                  <a:lnTo>
                    <a:pt x="448703" y="566775"/>
                  </a:lnTo>
                  <a:lnTo>
                    <a:pt x="460578" y="615950"/>
                  </a:lnTo>
                  <a:lnTo>
                    <a:pt x="479882" y="658342"/>
                  </a:lnTo>
                  <a:lnTo>
                    <a:pt x="506247" y="693674"/>
                  </a:lnTo>
                  <a:lnTo>
                    <a:pt x="539267" y="721664"/>
                  </a:lnTo>
                  <a:lnTo>
                    <a:pt x="578561" y="741997"/>
                  </a:lnTo>
                  <a:lnTo>
                    <a:pt x="623747" y="754418"/>
                  </a:lnTo>
                  <a:lnTo>
                    <a:pt x="674433" y="758621"/>
                  </a:lnTo>
                  <a:lnTo>
                    <a:pt x="725474" y="754418"/>
                  </a:lnTo>
                  <a:lnTo>
                    <a:pt x="770928" y="741997"/>
                  </a:lnTo>
                  <a:lnTo>
                    <a:pt x="810412" y="721664"/>
                  </a:lnTo>
                  <a:lnTo>
                    <a:pt x="843559" y="693674"/>
                  </a:lnTo>
                  <a:lnTo>
                    <a:pt x="870000" y="658342"/>
                  </a:lnTo>
                  <a:lnTo>
                    <a:pt x="889342" y="615950"/>
                  </a:lnTo>
                  <a:lnTo>
                    <a:pt x="901230" y="566775"/>
                  </a:lnTo>
                  <a:lnTo>
                    <a:pt x="905268" y="511124"/>
                  </a:lnTo>
                  <a:lnTo>
                    <a:pt x="905268" y="12"/>
                  </a:lnTo>
                  <a:close/>
                </a:path>
                <a:path w="3016250" h="758825">
                  <a:moveTo>
                    <a:pt x="1415161" y="0"/>
                  </a:moveTo>
                  <a:lnTo>
                    <a:pt x="979093" y="0"/>
                  </a:lnTo>
                  <a:lnTo>
                    <a:pt x="979093" y="124358"/>
                  </a:lnTo>
                  <a:lnTo>
                    <a:pt x="1129792" y="124358"/>
                  </a:lnTo>
                  <a:lnTo>
                    <a:pt x="1129792" y="747407"/>
                  </a:lnTo>
                  <a:lnTo>
                    <a:pt x="1264412" y="747407"/>
                  </a:lnTo>
                  <a:lnTo>
                    <a:pt x="1264412" y="124358"/>
                  </a:lnTo>
                  <a:lnTo>
                    <a:pt x="1415161" y="124358"/>
                  </a:lnTo>
                  <a:lnTo>
                    <a:pt x="1415161" y="0"/>
                  </a:lnTo>
                  <a:close/>
                </a:path>
                <a:path w="3016250" h="758825">
                  <a:moveTo>
                    <a:pt x="1950605" y="12"/>
                  </a:moveTo>
                  <a:lnTo>
                    <a:pt x="1813826" y="12"/>
                  </a:lnTo>
                  <a:lnTo>
                    <a:pt x="1813826" y="511124"/>
                  </a:lnTo>
                  <a:lnTo>
                    <a:pt x="1807552" y="563714"/>
                  </a:lnTo>
                  <a:lnTo>
                    <a:pt x="1789239" y="601408"/>
                  </a:lnTo>
                  <a:lnTo>
                    <a:pt x="1759712" y="624103"/>
                  </a:lnTo>
                  <a:lnTo>
                    <a:pt x="1719757" y="631685"/>
                  </a:lnTo>
                  <a:lnTo>
                    <a:pt x="1679816" y="624103"/>
                  </a:lnTo>
                  <a:lnTo>
                    <a:pt x="1650288" y="601408"/>
                  </a:lnTo>
                  <a:lnTo>
                    <a:pt x="1631975" y="563714"/>
                  </a:lnTo>
                  <a:lnTo>
                    <a:pt x="1625688" y="511124"/>
                  </a:lnTo>
                  <a:lnTo>
                    <a:pt x="1625688" y="12"/>
                  </a:lnTo>
                  <a:lnTo>
                    <a:pt x="1490002" y="12"/>
                  </a:lnTo>
                  <a:lnTo>
                    <a:pt x="1490002" y="511124"/>
                  </a:lnTo>
                  <a:lnTo>
                    <a:pt x="1494040" y="566775"/>
                  </a:lnTo>
                  <a:lnTo>
                    <a:pt x="1505915" y="615950"/>
                  </a:lnTo>
                  <a:lnTo>
                    <a:pt x="1525219" y="658342"/>
                  </a:lnTo>
                  <a:lnTo>
                    <a:pt x="1551571" y="693674"/>
                  </a:lnTo>
                  <a:lnTo>
                    <a:pt x="1584591" y="721664"/>
                  </a:lnTo>
                  <a:lnTo>
                    <a:pt x="1623898" y="741997"/>
                  </a:lnTo>
                  <a:lnTo>
                    <a:pt x="1669072" y="754418"/>
                  </a:lnTo>
                  <a:lnTo>
                    <a:pt x="1719757" y="758621"/>
                  </a:lnTo>
                  <a:lnTo>
                    <a:pt x="1770799" y="754418"/>
                  </a:lnTo>
                  <a:lnTo>
                    <a:pt x="1816252" y="741997"/>
                  </a:lnTo>
                  <a:lnTo>
                    <a:pt x="1855736" y="721664"/>
                  </a:lnTo>
                  <a:lnTo>
                    <a:pt x="1888896" y="693674"/>
                  </a:lnTo>
                  <a:lnTo>
                    <a:pt x="1915325" y="658342"/>
                  </a:lnTo>
                  <a:lnTo>
                    <a:pt x="1934679" y="615950"/>
                  </a:lnTo>
                  <a:lnTo>
                    <a:pt x="1946554" y="566775"/>
                  </a:lnTo>
                  <a:lnTo>
                    <a:pt x="1950605" y="511124"/>
                  </a:lnTo>
                  <a:lnTo>
                    <a:pt x="1950605" y="12"/>
                  </a:lnTo>
                  <a:close/>
                </a:path>
                <a:path w="3016250" h="758825">
                  <a:moveTo>
                    <a:pt x="2547035" y="746874"/>
                  </a:moveTo>
                  <a:lnTo>
                    <a:pt x="2408821" y="486549"/>
                  </a:lnTo>
                  <a:lnTo>
                    <a:pt x="2396337" y="463067"/>
                  </a:lnTo>
                  <a:lnTo>
                    <a:pt x="2431389" y="441591"/>
                  </a:lnTo>
                  <a:lnTo>
                    <a:pt x="2460523" y="413613"/>
                  </a:lnTo>
                  <a:lnTo>
                    <a:pt x="2483561" y="379336"/>
                  </a:lnTo>
                  <a:lnTo>
                    <a:pt x="2490863" y="361696"/>
                  </a:lnTo>
                  <a:lnTo>
                    <a:pt x="2500261" y="339013"/>
                  </a:lnTo>
                  <a:lnTo>
                    <a:pt x="2510447" y="292862"/>
                  </a:lnTo>
                  <a:lnTo>
                    <a:pt x="2513876" y="241134"/>
                  </a:lnTo>
                  <a:lnTo>
                    <a:pt x="2509964" y="186969"/>
                  </a:lnTo>
                  <a:lnTo>
                    <a:pt x="2498407" y="139090"/>
                  </a:lnTo>
                  <a:lnTo>
                    <a:pt x="2491879" y="124866"/>
                  </a:lnTo>
                  <a:lnTo>
                    <a:pt x="2479459" y="97790"/>
                  </a:lnTo>
                  <a:lnTo>
                    <a:pt x="2453386" y="63360"/>
                  </a:lnTo>
                  <a:lnTo>
                    <a:pt x="2420442" y="36080"/>
                  </a:lnTo>
                  <a:lnTo>
                    <a:pt x="2380894" y="16230"/>
                  </a:lnTo>
                  <a:lnTo>
                    <a:pt x="2379192" y="15786"/>
                  </a:lnTo>
                  <a:lnTo>
                    <a:pt x="2379192" y="242214"/>
                  </a:lnTo>
                  <a:lnTo>
                    <a:pt x="2372880" y="293738"/>
                  </a:lnTo>
                  <a:lnTo>
                    <a:pt x="2354237" y="331152"/>
                  </a:lnTo>
                  <a:lnTo>
                    <a:pt x="2323769" y="353974"/>
                  </a:lnTo>
                  <a:lnTo>
                    <a:pt x="2281961" y="361696"/>
                  </a:lnTo>
                  <a:lnTo>
                    <a:pt x="2209279" y="361696"/>
                  </a:lnTo>
                  <a:lnTo>
                    <a:pt x="2209279" y="124866"/>
                  </a:lnTo>
                  <a:lnTo>
                    <a:pt x="2281961" y="124866"/>
                  </a:lnTo>
                  <a:lnTo>
                    <a:pt x="2323769" y="132410"/>
                  </a:lnTo>
                  <a:lnTo>
                    <a:pt x="2354237" y="154749"/>
                  </a:lnTo>
                  <a:lnTo>
                    <a:pt x="2372880" y="191477"/>
                  </a:lnTo>
                  <a:lnTo>
                    <a:pt x="2379192" y="242214"/>
                  </a:lnTo>
                  <a:lnTo>
                    <a:pt x="2379192" y="15786"/>
                  </a:lnTo>
                  <a:lnTo>
                    <a:pt x="2335009" y="4114"/>
                  </a:lnTo>
                  <a:lnTo>
                    <a:pt x="2283041" y="12"/>
                  </a:lnTo>
                  <a:lnTo>
                    <a:pt x="2077821" y="12"/>
                  </a:lnTo>
                  <a:lnTo>
                    <a:pt x="2077821" y="746874"/>
                  </a:lnTo>
                  <a:lnTo>
                    <a:pt x="2209279" y="746874"/>
                  </a:lnTo>
                  <a:lnTo>
                    <a:pt x="2209279" y="486549"/>
                  </a:lnTo>
                  <a:lnTo>
                    <a:pt x="2269121" y="486549"/>
                  </a:lnTo>
                  <a:lnTo>
                    <a:pt x="2402725" y="746874"/>
                  </a:lnTo>
                  <a:lnTo>
                    <a:pt x="2547035" y="746874"/>
                  </a:lnTo>
                  <a:close/>
                </a:path>
                <a:path w="3016250" h="758825">
                  <a:moveTo>
                    <a:pt x="3016237" y="623049"/>
                  </a:moveTo>
                  <a:lnTo>
                    <a:pt x="2760853" y="623049"/>
                  </a:lnTo>
                  <a:lnTo>
                    <a:pt x="2760853" y="427634"/>
                  </a:lnTo>
                  <a:lnTo>
                    <a:pt x="2985236" y="427634"/>
                  </a:lnTo>
                  <a:lnTo>
                    <a:pt x="2985236" y="308356"/>
                  </a:lnTo>
                  <a:lnTo>
                    <a:pt x="2760853" y="308356"/>
                  </a:lnTo>
                  <a:lnTo>
                    <a:pt x="2760853" y="124358"/>
                  </a:lnTo>
                  <a:lnTo>
                    <a:pt x="3005607" y="124358"/>
                  </a:lnTo>
                  <a:lnTo>
                    <a:pt x="3005607" y="0"/>
                  </a:lnTo>
                  <a:lnTo>
                    <a:pt x="2629331" y="0"/>
                  </a:lnTo>
                  <a:lnTo>
                    <a:pt x="2629331" y="124358"/>
                  </a:lnTo>
                  <a:lnTo>
                    <a:pt x="2629331" y="308356"/>
                  </a:lnTo>
                  <a:lnTo>
                    <a:pt x="2629331" y="427634"/>
                  </a:lnTo>
                  <a:lnTo>
                    <a:pt x="2629331" y="623049"/>
                  </a:lnTo>
                  <a:lnTo>
                    <a:pt x="2629331" y="747407"/>
                  </a:lnTo>
                  <a:lnTo>
                    <a:pt x="3016237" y="747407"/>
                  </a:lnTo>
                  <a:lnTo>
                    <a:pt x="3016237" y="62304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-44439" y="-7620"/>
            <a:ext cx="13271475" cy="2124043"/>
          </a:xfrm>
          <a:prstGeom prst="rect">
            <a:avLst/>
          </a:prstGeom>
        </p:spPr>
        <p:txBody>
          <a:bodyPr vert="horz" wrap="square" lIns="0" tIns="968343" rIns="0" bIns="0" rtlCol="0">
            <a:spAutoFit/>
          </a:bodyPr>
          <a:lstStyle/>
          <a:p>
            <a:pPr marL="431165">
              <a:lnSpc>
                <a:spcPct val="100000"/>
              </a:lnSpc>
              <a:spcBef>
                <a:spcPts val="100"/>
              </a:spcBef>
            </a:pPr>
            <a:r>
              <a:rPr spc="210" dirty="0" err="1">
                <a:latin typeface="Segoe Print" panose="02000600000000000000" pitchFamily="2" charset="0"/>
              </a:rPr>
              <a:t>Перспективы</a:t>
            </a:r>
            <a:r>
              <a:rPr spc="-90" dirty="0">
                <a:latin typeface="Segoe Print" panose="02000600000000000000" pitchFamily="2" charset="0"/>
              </a:rPr>
              <a:t> </a:t>
            </a:r>
            <a:r>
              <a:rPr spc="-10" dirty="0" err="1">
                <a:latin typeface="Segoe Print" panose="02000600000000000000" pitchFamily="2" charset="0"/>
              </a:rPr>
              <a:t>развития</a:t>
            </a:r>
            <a:endParaRPr spc="-10" dirty="0">
              <a:latin typeface="Segoe Print" panose="020006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7BCA3D3-77BB-4360-83D4-651F31212A42}"/>
              </a:ext>
            </a:extLst>
          </p:cNvPr>
          <p:cNvSpPr txBox="1"/>
          <p:nvPr/>
        </p:nvSpPr>
        <p:spPr>
          <a:xfrm>
            <a:off x="705047" y="2458416"/>
            <a:ext cx="12748893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4800" dirty="0">
                <a:latin typeface="Segoe Print" panose="02000600000000000000" pitchFamily="2" charset="0"/>
              </a:rPr>
              <a:t>Расширение функциональности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4800" dirty="0">
              <a:latin typeface="Segoe Print" panose="020006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4800" dirty="0">
                <a:latin typeface="Segoe Print" panose="02000600000000000000" pitchFamily="2" charset="0"/>
              </a:rPr>
              <a:t>Интеграция с профессиональными специалистами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4800" dirty="0">
              <a:latin typeface="Segoe Print" panose="020006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4800" dirty="0">
                <a:latin typeface="Segoe Print" panose="02000600000000000000" pitchFamily="2" charset="0"/>
              </a:rPr>
              <a:t>Аналитика и исследования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4800" dirty="0">
              <a:latin typeface="Segoe Print" panose="020006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4800" dirty="0">
                <a:latin typeface="Segoe Print" panose="02000600000000000000" pitchFamily="2" charset="0"/>
              </a:rPr>
              <a:t>Сотрудничество с НКО и фондами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4800" dirty="0">
              <a:latin typeface="Segoe Print" panose="020006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4800" dirty="0">
                <a:latin typeface="Segoe Print" panose="02000600000000000000" pitchFamily="2" charset="0"/>
              </a:rPr>
              <a:t>Мобильное приложение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B9B337-865B-44FB-B698-F567F5D55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925" y="250859"/>
            <a:ext cx="15534435" cy="1015663"/>
          </a:xfrm>
        </p:spPr>
        <p:txBody>
          <a:bodyPr/>
          <a:lstStyle/>
          <a:p>
            <a:r>
              <a:rPr lang="ru-RU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Смета проекта</a:t>
            </a: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0673D7CC-2937-4F5D-B707-AE2C9F7F73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0737777"/>
              </p:ext>
            </p:extLst>
          </p:nvPr>
        </p:nvGraphicFramePr>
        <p:xfrm>
          <a:off x="0" y="1485900"/>
          <a:ext cx="18288000" cy="81362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3126">
                  <a:extLst>
                    <a:ext uri="{9D8B030D-6E8A-4147-A177-3AD203B41FA5}">
                      <a16:colId xmlns:a16="http://schemas.microsoft.com/office/drawing/2014/main" val="3207430341"/>
                    </a:ext>
                  </a:extLst>
                </a:gridCol>
                <a:gridCol w="5839866">
                  <a:extLst>
                    <a:ext uri="{9D8B030D-6E8A-4147-A177-3AD203B41FA5}">
                      <a16:colId xmlns:a16="http://schemas.microsoft.com/office/drawing/2014/main" val="1569779980"/>
                    </a:ext>
                  </a:extLst>
                </a:gridCol>
                <a:gridCol w="3688336">
                  <a:extLst>
                    <a:ext uri="{9D8B030D-6E8A-4147-A177-3AD203B41FA5}">
                      <a16:colId xmlns:a16="http://schemas.microsoft.com/office/drawing/2014/main" val="3147557710"/>
                    </a:ext>
                  </a:extLst>
                </a:gridCol>
                <a:gridCol w="3688336">
                  <a:extLst>
                    <a:ext uri="{9D8B030D-6E8A-4147-A177-3AD203B41FA5}">
                      <a16:colId xmlns:a16="http://schemas.microsoft.com/office/drawing/2014/main" val="732541830"/>
                    </a:ext>
                  </a:extLst>
                </a:gridCol>
                <a:gridCol w="3688336">
                  <a:extLst>
                    <a:ext uri="{9D8B030D-6E8A-4147-A177-3AD203B41FA5}">
                      <a16:colId xmlns:a16="http://schemas.microsoft.com/office/drawing/2014/main" val="2405997885"/>
                    </a:ext>
                  </a:extLst>
                </a:gridCol>
              </a:tblGrid>
              <a:tr h="676275">
                <a:tc>
                  <a:txBody>
                    <a:bodyPr/>
                    <a:lstStyle/>
                    <a:p>
                      <a:r>
                        <a:rPr lang="ru-RU" sz="3600" dirty="0"/>
                        <a:t>п/п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Наименование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Цена за ед.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Количество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Сумма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1280823"/>
                  </a:ext>
                </a:extLst>
              </a:tr>
              <a:tr h="676275">
                <a:tc>
                  <a:txBody>
                    <a:bodyPr/>
                    <a:lstStyle/>
                    <a:p>
                      <a:r>
                        <a:rPr lang="ru-RU" sz="3600" dirty="0"/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Заработная плата разработчиков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60.000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120.000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9259448"/>
                  </a:ext>
                </a:extLst>
              </a:tr>
              <a:tr h="676275">
                <a:tc>
                  <a:txBody>
                    <a:bodyPr/>
                    <a:lstStyle/>
                    <a:p>
                      <a:r>
                        <a:rPr lang="ru-RU" sz="3600" dirty="0"/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Дизайнер интерфейса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40.000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40.000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1460577"/>
                  </a:ext>
                </a:extLst>
              </a:tr>
              <a:tr h="676275">
                <a:tc>
                  <a:txBody>
                    <a:bodyPr/>
                    <a:lstStyle/>
                    <a:p>
                      <a:r>
                        <a:rPr lang="ru-RU" sz="3600" dirty="0"/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Хостинг и серверные ресурсы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200.000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200.000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3932442"/>
                  </a:ext>
                </a:extLst>
              </a:tr>
              <a:tr h="676275">
                <a:tc>
                  <a:txBody>
                    <a:bodyPr/>
                    <a:lstStyle/>
                    <a:p>
                      <a:r>
                        <a:rPr lang="ru-RU" sz="3600" dirty="0"/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Ноутбук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80.000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480.000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6378216"/>
                  </a:ext>
                </a:extLst>
              </a:tr>
              <a:tr h="676275">
                <a:tc>
                  <a:txBody>
                    <a:bodyPr/>
                    <a:lstStyle/>
                    <a:p>
                      <a:r>
                        <a:rPr lang="ru-RU" sz="3600" dirty="0"/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Платформа для развертывания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150.000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150.000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2526931"/>
                  </a:ext>
                </a:extLst>
              </a:tr>
              <a:tr h="676275">
                <a:tc>
                  <a:txBody>
                    <a:bodyPr/>
                    <a:lstStyle/>
                    <a:p>
                      <a:r>
                        <a:rPr lang="ru-RU" sz="3600" dirty="0"/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Создание и ведение сайта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70.000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70.000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7283629"/>
                  </a:ext>
                </a:extLst>
              </a:tr>
              <a:tr h="676275">
                <a:tc>
                  <a:txBody>
                    <a:bodyPr/>
                    <a:lstStyle/>
                    <a:p>
                      <a:r>
                        <a:rPr lang="ru-RU" sz="3600" dirty="0"/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Печатные материалы для </a:t>
                      </a:r>
                      <a:r>
                        <a:rPr lang="en-US" sz="3600" dirty="0"/>
                        <a:t>offline</a:t>
                      </a:r>
                      <a:r>
                        <a:rPr lang="ru-RU" sz="3600" dirty="0"/>
                        <a:t>-продвижения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несколько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50.000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/>
                        <a:t>50.000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65525"/>
                  </a:ext>
                </a:extLst>
              </a:tr>
              <a:tr h="676275">
                <a:tc>
                  <a:txBody>
                    <a:bodyPr/>
                    <a:lstStyle/>
                    <a:p>
                      <a:endParaRPr lang="ru-RU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/>
                        <a:t>ИТОГО: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/>
                        <a:t>1.110.000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2234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19000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</TotalTime>
  <Words>318</Words>
  <Application>Microsoft Office PowerPoint</Application>
  <PresentationFormat>Произвольный</PresentationFormat>
  <Paragraphs>94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Segoe Print</vt:lpstr>
      <vt:lpstr>Tahoma</vt:lpstr>
      <vt:lpstr>Wingdings</vt:lpstr>
      <vt:lpstr>Office Theme</vt:lpstr>
      <vt:lpstr>Презентация PowerPoint</vt:lpstr>
      <vt:lpstr>Проблема</vt:lpstr>
      <vt:lpstr>Исследование</vt:lpstr>
      <vt:lpstr>Презентация PowerPoint</vt:lpstr>
      <vt:lpstr>Задачи проекта:</vt:lpstr>
      <vt:lpstr>Преимущества проекта</vt:lpstr>
      <vt:lpstr>Риски проекта</vt:lpstr>
      <vt:lpstr>Перспективы развития</vt:lpstr>
      <vt:lpstr>Смета проекта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kab-15</cp:lastModifiedBy>
  <cp:revision>9</cp:revision>
  <dcterms:created xsi:type="dcterms:W3CDTF">2025-01-03T21:58:54Z</dcterms:created>
  <dcterms:modified xsi:type="dcterms:W3CDTF">2025-01-05T18:36:05Z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2025-01-03T00:00:00Z</vt:filetime>
  </property>
  <property fmtid="{D5CDD505-2E9C-101B-9397-08002B2CF9AE}" pid="3" name="LastSaved">
    <vt:filetime>2025-01-03T00:00:00Z</vt:filetime>
  </property>
</Properties>
</file>