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5" r:id="rId9"/>
    <p:sldId id="263" r:id="rId10"/>
    <p:sldId id="264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4" d="100"/>
          <a:sy n="84" d="100"/>
        </p:scale>
        <p:origin x="78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588CA3-5978-4F77-8CC2-89DCB3ADE107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B53C1F-8B57-4D33-91B2-1D3397E021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825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B53C1F-8B57-4D33-91B2-1D3397E021E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2247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D6821-55C1-4CA5-9933-4FD20CA9689B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62A73-001D-41D1-900C-7EE72B4F9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659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D6821-55C1-4CA5-9933-4FD20CA9689B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62A73-001D-41D1-900C-7EE72B4F9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599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D6821-55C1-4CA5-9933-4FD20CA9689B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62A73-001D-41D1-900C-7EE72B4F9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259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D6821-55C1-4CA5-9933-4FD20CA9689B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62A73-001D-41D1-900C-7EE72B4F9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860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D6821-55C1-4CA5-9933-4FD20CA9689B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62A73-001D-41D1-900C-7EE72B4F9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95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D6821-55C1-4CA5-9933-4FD20CA9689B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62A73-001D-41D1-900C-7EE72B4F9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522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D6821-55C1-4CA5-9933-4FD20CA9689B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62A73-001D-41D1-900C-7EE72B4F9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804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D6821-55C1-4CA5-9933-4FD20CA9689B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62A73-001D-41D1-900C-7EE72B4F9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08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D6821-55C1-4CA5-9933-4FD20CA9689B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62A73-001D-41D1-900C-7EE72B4F9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781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D6821-55C1-4CA5-9933-4FD20CA9689B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62A73-001D-41D1-900C-7EE72B4F9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06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D6821-55C1-4CA5-9933-4FD20CA9689B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62A73-001D-41D1-900C-7EE72B4F9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965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9D6821-55C1-4CA5-9933-4FD20CA9689B}" type="datetimeFigureOut">
              <a:rPr lang="en-US" smtClean="0"/>
              <a:t>2/18/2024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62A73-001D-41D1-900C-7EE72B4F9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5730"/>
            <a:ext cx="12415520" cy="69837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3492" y="1032657"/>
            <a:ext cx="3834057" cy="572247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29549" y="-920761"/>
            <a:ext cx="9144000" cy="23876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Кузнецкая Анна Михайловна</a:t>
            </a:r>
            <a:b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классный руководитель 5 «З-2» класса</a:t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МАОУ СОШ №92 города Тюмени</a:t>
            </a: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25730"/>
            <a:ext cx="1871634" cy="131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53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35048" y="-1066844"/>
            <a:ext cx="4082970" cy="56641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0629" y="2744920"/>
            <a:ext cx="6978116" cy="87782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48" y="3772774"/>
            <a:ext cx="6277562" cy="3415308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78326" y="-851272"/>
            <a:ext cx="3806717" cy="5509261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109" y="3622747"/>
            <a:ext cx="5672294" cy="378005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37776" y="3304435"/>
            <a:ext cx="1871634" cy="131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5770" y="-69708"/>
            <a:ext cx="10447020" cy="69974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0" y="-69708"/>
            <a:ext cx="1870325" cy="13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72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507" y="-106878"/>
            <a:ext cx="7715138" cy="4351338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521" y="3110273"/>
            <a:ext cx="5935660" cy="334771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01768" y="-121687"/>
            <a:ext cx="10515600" cy="132556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Учитель начальных классов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Высоцкая Татьяна Викторовна</a:t>
            </a:r>
            <a:endParaRPr lang="en-US" sz="2800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363" y="4200781"/>
            <a:ext cx="4559282" cy="25714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627" y="-99144"/>
            <a:ext cx="5690455" cy="320941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106878"/>
            <a:ext cx="1871634" cy="131075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200" y="4160862"/>
            <a:ext cx="4584377" cy="2585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20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810" y="-91440"/>
            <a:ext cx="6418805" cy="3620607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90" y="-91440"/>
            <a:ext cx="51435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287" y="-64713"/>
            <a:ext cx="1871634" cy="131075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810" y="2953226"/>
            <a:ext cx="6257925" cy="469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057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79"/>
            <a:ext cx="12192000" cy="6877049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7617" y="-12166"/>
            <a:ext cx="1871634" cy="131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9036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71634" cy="131075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89" y="3136758"/>
            <a:ext cx="6597947" cy="3721242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900" y="0"/>
            <a:ext cx="8420100" cy="4749463"/>
          </a:xfrm>
        </p:spPr>
      </p:pic>
    </p:spTree>
    <p:extLst>
      <p:ext uri="{BB962C8B-B14F-4D97-AF65-F5344CB8AC3E}">
        <p14:creationId xmlns:p14="http://schemas.microsoft.com/office/powerpoint/2010/main" val="1110480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3424" y="-149225"/>
            <a:ext cx="12106814" cy="570674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86" y="479425"/>
            <a:ext cx="1871634" cy="13107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830" y="4669198"/>
            <a:ext cx="5391150" cy="24260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3424" y="4669198"/>
            <a:ext cx="4864004" cy="2188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637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320" y="3038094"/>
            <a:ext cx="8488680" cy="3819906"/>
          </a:xfrm>
          <a:prstGeom prst="rect">
            <a:avLst/>
          </a:prstGeom>
        </p:spPr>
      </p:pic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2370"/>
            <a:ext cx="8580120" cy="38610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66166"/>
            <a:ext cx="1871634" cy="131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729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71634" cy="13107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257" y="9843"/>
            <a:ext cx="6096000" cy="27432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90" y="2753043"/>
            <a:ext cx="8879667" cy="4004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089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1" y="258035"/>
            <a:ext cx="11243310" cy="6341930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51461" y="258035"/>
            <a:ext cx="1871634" cy="131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2967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7</Words>
  <Application>Microsoft Office PowerPoint</Application>
  <PresentationFormat>Широкоэкранный</PresentationFormat>
  <Paragraphs>3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Кузнецкая Анна Михайловна классный руководитель 5 «З-2» класса МАОУ СОШ №92 города Тюмени</vt:lpstr>
      <vt:lpstr>Презентация PowerPoint</vt:lpstr>
      <vt:lpstr>Презентация PowerPoint</vt:lpstr>
      <vt:lpstr>Учитель начальных классов Высоцкая Татьяна Викторовна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Кузнецкая Анна Михайловна классный руководитель 5 «З-2» класса МАОУ СОШ №92 города Тюмени</dc:title>
  <dc:creator>Роман</dc:creator>
  <cp:lastModifiedBy>Роман</cp:lastModifiedBy>
  <cp:revision>10</cp:revision>
  <dcterms:created xsi:type="dcterms:W3CDTF">2024-02-18T13:53:36Z</dcterms:created>
  <dcterms:modified xsi:type="dcterms:W3CDTF">2024-02-18T16:10:38Z</dcterms:modified>
</cp:coreProperties>
</file>