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5" d="100"/>
          <a:sy n="55" d="100"/>
        </p:scale>
        <p:origin x="-180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8C542-F635-4625-A51A-6986FB7E8120}" type="datetimeFigureOut">
              <a:rPr lang="ru-RU" smtClean="0"/>
              <a:pPr/>
              <a:t>29.10.2022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2663C-37BC-4405-8612-AF6D504E7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8441" t="8478" r="10982" b="11254"/>
          <a:stretch>
            <a:fillRect/>
          </a:stretch>
        </p:blipFill>
        <p:spPr bwMode="auto">
          <a:xfrm>
            <a:off x="1214414" y="428604"/>
            <a:ext cx="6980007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357686" y="585789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Bef>
                <a:spcPct val="0"/>
              </a:spcBef>
            </a:pP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Выполнили:</a:t>
            </a:r>
            <a:r>
              <a:rPr lang="en-US" alt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Миннибаева Э.Р.</a:t>
            </a:r>
          </a:p>
          <a:p>
            <a:pPr algn="r">
              <a:spcBef>
                <a:spcPct val="0"/>
              </a:spcBef>
            </a:pP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err="1" smtClean="0">
                <a:latin typeface="Times New Roman" pitchFamily="18" charset="0"/>
                <a:cs typeface="Times New Roman" pitchFamily="18" charset="0"/>
              </a:rPr>
              <a:t>Котелова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 В.Н.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71736" y="214290"/>
            <a:ext cx="3853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Актуальность</a:t>
            </a:r>
            <a:endParaRPr lang="ru-RU" sz="36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028343"/>
            <a:ext cx="735811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/>
              <a:t>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Проблема патриотического воспитания подрастающего поколения сегодня одна из наиболее актуальных. Воспитывать патриотизм необходимо с раннего детства. Любовь к Отчизне начинается с любви к своей малой родине, месту, где родился человек - это к дому, семье, детскому саду, родному городу. Воспитание любви к самому близкому – это основа из основ нравственно-патриотического воспитания, это первая и самая важная ступень. Дошкольник, прежде всего, должен осознать себя членом семьи, неотъемлемой частью малой родины, потом гражданином России и только потом жителем планеты.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42910" y="214290"/>
            <a:ext cx="1093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Цель</a:t>
            </a:r>
            <a:endParaRPr lang="ru-RU" sz="28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571480"/>
            <a:ext cx="84296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Закрепить знания детей о родном городе,  достопримечательностях города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Воспитание чувства гордости и любви к своей малой Родине.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500174"/>
            <a:ext cx="14382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</a:rPr>
              <a:t>Задачи</a:t>
            </a:r>
            <a:endParaRPr lang="ru-RU" sz="28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000240"/>
            <a:ext cx="8286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Образовательные: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дать элементарные представления о родном городе; формировать умение передавать свои впечатления о родном городе, узнавать главные достопримечательности.</a:t>
            </a:r>
          </a:p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Развивающие: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развивать внимание, память, мышление, наблюдательность;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продолжать расширять и активизировать словарный запас по данной теме.</a:t>
            </a:r>
          </a:p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воспитывать у детей доброе отношение  друг к другу;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воспитывать в детях чувство любви к своему городу.</a:t>
            </a:r>
          </a:p>
          <a:p>
            <a:pPr marL="285750" indent="-285750" algn="just">
              <a:buFont typeface="Wingdings" pitchFamily="2" charset="2"/>
              <a:buChar char="ü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детей дошкольного возраста  4-7 лет</a:t>
            </a:r>
          </a:p>
          <a:p>
            <a:pPr marL="285750" indent="-285750"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72866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922" t="6493" r="3571" b="5195"/>
          <a:stretch>
            <a:fillRect/>
          </a:stretch>
        </p:blipFill>
        <p:spPr bwMode="auto">
          <a:xfrm>
            <a:off x="285720" y="357166"/>
            <a:ext cx="8370852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 l="5973" t="7964" r="6416" b="8850"/>
          <a:stretch>
            <a:fillRect/>
          </a:stretch>
        </p:blipFill>
        <p:spPr bwMode="auto">
          <a:xfrm>
            <a:off x="214282" y="285728"/>
            <a:ext cx="8643998" cy="615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 l="6048" t="14516" r="9274" b="6452"/>
          <a:stretch>
            <a:fillRect/>
          </a:stretch>
        </p:blipFill>
        <p:spPr bwMode="auto">
          <a:xfrm>
            <a:off x="489830" y="428604"/>
            <a:ext cx="806228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 l="15384" t="16239" r="1923" b="6838"/>
          <a:stretch>
            <a:fillRect/>
          </a:stretch>
        </p:blipFill>
        <p:spPr bwMode="auto">
          <a:xfrm>
            <a:off x="714348" y="428604"/>
            <a:ext cx="798676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285728"/>
            <a:ext cx="7760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egoe Print" pitchFamily="2" charset="0"/>
                <a:cs typeface="Times New Roman" pitchFamily="18" charset="0"/>
              </a:rPr>
              <a:t>Взаимодействие с родителями</a:t>
            </a:r>
            <a:endParaRPr lang="ru-RU" sz="36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egoe Print" pitchFamily="2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071546"/>
            <a:ext cx="76438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Консультация для родителей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«Воспитание любви к родному краю».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Совместная работа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 детьми по оформлению «Генеалогическое древо моей семьи».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Индивидуальные беседы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 родителями о том, как учить детей любить и охранять природу, и о том, как знакомить детей с родным городом.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Предложить родителям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совместные с детьми прогулки, во время которых  воспитанники  знакомятся с местностью, любуясь самыми прекрасными местами своей малой родины.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34" y="500042"/>
            <a:ext cx="81439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Методические рекомендации по применению данного альбома</a:t>
            </a: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u="sng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НАШИ  РЕКОМЕНДАЦИИ: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Речь взрослого всегда должна быть доброжелательной, эмоциональной с четкой артикуляцией и точной интонацией.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беседы  выбирайте время, когда ребенок (дети) находится в хорошем настроении.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Не перегружайте ребенка (детей) большим количеством вопросов. Научившись одному варианту игры, переходите к другому, более сложному.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34" y="428604"/>
            <a:ext cx="842968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Вариант 1.</a:t>
            </a:r>
            <a:endParaRPr lang="ru-RU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у меня есть такой интересный альбом. Вы хотите узнать, что это за это  альбом? Как называется город, в котором мы живем? А вы знаете самые красивые места нашего города? Я предлагаю вам отправиться в небольшое путешествие по нашему родному городу.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Вариант 2.</a:t>
            </a: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Игровое упражнение «Все ли верно? Докажи»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закрепить знания о городе, развивать логическое мышление, формировать умение строить фразы, доказательства.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 упражнения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 предлагает детям внимательно послушать высказывание и определить, верно ли оно, привести аргументы в пользу своего утверждения.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Примеры утверждений: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Город Заинск больше, чем город Казань?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Речка 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Зай</a:t>
            </a: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течет  в городе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Казань?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городе Заинск стоит памятник кошке?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Памятник собаке-космонавту Чернушке).  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Молодёжный центр называется «Комета»?</a:t>
            </a:r>
            <a:endParaRPr lang="ru-RU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5688" y="214290"/>
            <a:ext cx="88583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Вариант 3.</a:t>
            </a:r>
            <a:endParaRPr lang="ru-RU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Дидактическое упражнение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«Один – много»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формировать умение образовывать существительные множественного числа в именительном и родительном падежах; развивать воображение, память, речь; воспитывать  интерес к познанию окружающего мира.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 упражнения: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Педагог называет существительные в единственном числе, а дети во множественном числе в именительном и родительном падежах.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Город – города – городов,   улица,  вокзал, площадь,  магазин, проспект, бульвар, сквер.</a:t>
            </a: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Вариант 4.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Дидактическая игра  «Узнай по описанию»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 закрепить представления о достопримечательностях города Заинск, развивать внимание, память, речь; воспитывать интерес к познанию окружающего мира.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 игры: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Педагог предлагает детям послушать короткие рассказы о достопримечательностях города, отгадать и назвать их.  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данный момент является флагманом энергетики Татарстана и обеспечивает  теплом и электроэнергией 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Заинский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промышленный комплекс и город Заинск и  выдает электроэнергию в единую энергосистему.</a:t>
            </a:r>
            <a:r>
              <a:rPr lang="ru-RU" sz="2000" b="1" dirty="0" smtClean="0">
                <a:solidFill>
                  <a:srgbClr val="0000C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Заинская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ГРЭС)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Несколько лет назад на месте  обмелевшей речки  был  построен  парк, со  множеством игровых и спортивных  площадок, прогулочных дорожек. В центре парка появился прекрасный водоем с несколькими красивыми  мостиками.  В любое время он красив. Здесь отдыхают жители Заинска. (Парк «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Кармалка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Между городскими  парками стоит памятник Воину-освободителю, у подножия которого горит  «вечный огонь». Там стоят обелиски, посвященные павшим в Великой Отечественной войне воинам и бюсты Героев Советского Союза и кавалеров ордена Славы - наших героев-земляков. (Бульвар Победы).</a:t>
            </a:r>
            <a:endParaRPr lang="ru-RU" sz="2000" b="1" dirty="0" smtClean="0">
              <a:solidFill>
                <a:srgbClr val="365F9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Здесь проходят концерты, праздничные вечера, проводятся торжественные  собрания для жителей города, показывают кино. (Кинотеатр «Космос»)</a:t>
            </a:r>
            <a:endParaRPr lang="ru-RU" sz="2000" b="1" dirty="0" smtClean="0">
              <a:solidFill>
                <a:srgbClr val="365F9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441</Words>
  <Application>Microsoft Office PowerPoint</Application>
  <PresentationFormat>Экран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21</cp:revision>
  <dcterms:created xsi:type="dcterms:W3CDTF">2022-10-21T12:26:10Z</dcterms:created>
  <dcterms:modified xsi:type="dcterms:W3CDTF">2022-10-29T14:17:10Z</dcterms:modified>
</cp:coreProperties>
</file>