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CB463-16CC-47F9-A6BB-DE82B1B100A2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62F4-88B6-4631-B835-30744B5FE7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CB463-16CC-47F9-A6BB-DE82B1B100A2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62F4-88B6-4631-B835-30744B5FE72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CB463-16CC-47F9-A6BB-DE82B1B100A2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62F4-88B6-4631-B835-30744B5FE7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CB463-16CC-47F9-A6BB-DE82B1B100A2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62F4-88B6-4631-B835-30744B5FE72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CB463-16CC-47F9-A6BB-DE82B1B100A2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62F4-88B6-4631-B835-30744B5FE7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CB463-16CC-47F9-A6BB-DE82B1B100A2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62F4-88B6-4631-B835-30744B5FE7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CB463-16CC-47F9-A6BB-DE82B1B100A2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62F4-88B6-4631-B835-30744B5FE7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CB463-16CC-47F9-A6BB-DE82B1B100A2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62F4-88B6-4631-B835-30744B5FE72B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CB463-16CC-47F9-A6BB-DE82B1B100A2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62F4-88B6-4631-B835-30744B5FE72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CB463-16CC-47F9-A6BB-DE82B1B100A2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62F4-88B6-4631-B835-30744B5FE72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CB463-16CC-47F9-A6BB-DE82B1B100A2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62F4-88B6-4631-B835-30744B5FE72B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E7CB463-16CC-47F9-A6BB-DE82B1B100A2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0C762F4-88B6-4631-B835-30744B5FE72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Достопримечательности Алтайского края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Составила: Соболева Елена Юрьевна,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Учитель начальных классов МБОУ «Паутовская СОШ»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Петропавловского района Алтайского края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61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679277"/>
            <a:ext cx="7344556" cy="487724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Сосновые ленточные боры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826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599546"/>
            <a:ext cx="7200800" cy="478178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Город – курорт Белокуриха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907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455" y="1748345"/>
            <a:ext cx="7278953" cy="4862113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Гора Церковка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813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596" y="1636097"/>
            <a:ext cx="7112796" cy="4780441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Озеро Большое Яровое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990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404" y="1652869"/>
            <a:ext cx="7213996" cy="4809331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Денисова пещера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057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16" y="1580861"/>
            <a:ext cx="7177992" cy="4785329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Музей – заповедник В.М. Шукшина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888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455" y="1600743"/>
            <a:ext cx="7206945" cy="481401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Озеро </a:t>
            </a:r>
            <a:r>
              <a:rPr lang="ru-RU" dirty="0" err="1" smtClean="0"/>
              <a:t>Ая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818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753" y="1641170"/>
            <a:ext cx="7421171" cy="481216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Бирюзовая Катунь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6586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32" y="1741314"/>
            <a:ext cx="7179325" cy="464001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Тавдинские</a:t>
            </a:r>
            <a:r>
              <a:rPr lang="ru-RU" dirty="0" smtClean="0"/>
              <a:t> пещеры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7866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640" y="1571832"/>
            <a:ext cx="7233752" cy="484362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Каскад водопадов на реке Шинок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525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448" y="1500631"/>
            <a:ext cx="7193944" cy="486922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Сибирская монета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249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404" y="1508853"/>
            <a:ext cx="7213996" cy="4809331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Горная аптека – музей в Барнауле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582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259" y="1539008"/>
            <a:ext cx="7364160" cy="484232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Гора Чертов Палец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86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404" y="1556860"/>
            <a:ext cx="7344714" cy="489647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Тигирекский</a:t>
            </a:r>
            <a:r>
              <a:rPr lang="ru-RU" dirty="0" smtClean="0"/>
              <a:t> заповедник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180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476" y="1592504"/>
            <a:ext cx="7192924" cy="482338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Скала Четыре брата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579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982" y="1496062"/>
            <a:ext cx="7415434" cy="486637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Музей «Город» в Барнауле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245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508651"/>
            <a:ext cx="7560840" cy="505040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Колыванское</a:t>
            </a:r>
            <a:r>
              <a:rPr lang="ru-RU" dirty="0" smtClean="0"/>
              <a:t> озеро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279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094" y="1568782"/>
            <a:ext cx="7444322" cy="4991961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Царский курган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44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404" y="1652870"/>
            <a:ext cx="7092686" cy="472845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Покровский Кафедральный собор в Барнауле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4988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92" y="1436846"/>
            <a:ext cx="7416722" cy="494448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Дендропарк «</a:t>
            </a:r>
            <a:r>
              <a:rPr lang="ru-RU" dirty="0" err="1" smtClean="0"/>
              <a:t>Холмогорье</a:t>
            </a:r>
            <a:r>
              <a:rPr lang="ru-RU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113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803" y="1566628"/>
            <a:ext cx="7199569" cy="488670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Белое Озеро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75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415" y="1676872"/>
            <a:ext cx="7164695" cy="477646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Успенский собор в Бийске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160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489" y="1688232"/>
            <a:ext cx="7213401" cy="483711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Алтайский мемориальный музей Г.С. Титова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523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534" y="1646506"/>
            <a:ext cx="7202866" cy="481673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Музей Чуйского тракта в Бийске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644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36" y="1705908"/>
            <a:ext cx="7247271" cy="481943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Государственный художественный музей Алтайского края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671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01" y="1654150"/>
            <a:ext cx="7075591" cy="466178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Музей «Мир камня»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378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507" y="1566298"/>
            <a:ext cx="7254281" cy="481503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Гора Синюха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789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0" y="1558208"/>
            <a:ext cx="7144252" cy="475985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Гора </a:t>
            </a:r>
            <a:r>
              <a:rPr lang="ru-RU" dirty="0" err="1" smtClean="0"/>
              <a:t>Бабырган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337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17" y="1452604"/>
            <a:ext cx="7057675" cy="4673559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Колыванский</a:t>
            </a:r>
            <a:r>
              <a:rPr lang="ru-RU" dirty="0" smtClean="0"/>
              <a:t> камнерезный завод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002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68194"/>
            <a:ext cx="7200800" cy="484218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Часовня на месте гибели Михаила Евдокимова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47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/>
              <a:t>Б</a:t>
            </a:r>
            <a:r>
              <a:rPr lang="ru-RU"/>
              <a:t>л</a:t>
            </a:r>
            <a:r>
              <a:rPr lang="ru-RU" smtClean="0"/>
              <a:t>агодарю </a:t>
            </a:r>
            <a:r>
              <a:rPr lang="ru-RU" dirty="0" smtClean="0"/>
              <a:t>за внимание!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80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45</TotalTime>
  <Words>131</Words>
  <Application>Microsoft Office PowerPoint</Application>
  <PresentationFormat>Экран (4:3)</PresentationFormat>
  <Paragraphs>35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Волна</vt:lpstr>
      <vt:lpstr>Достопримечательности Алтайского края</vt:lpstr>
      <vt:lpstr>Сосновые ленточные боры</vt:lpstr>
      <vt:lpstr>Город – курорт Белокуриха</vt:lpstr>
      <vt:lpstr>Гора Церковка</vt:lpstr>
      <vt:lpstr>Озеро Большое Яровое</vt:lpstr>
      <vt:lpstr>Денисова пещера</vt:lpstr>
      <vt:lpstr>Музей – заповедник В.М. Шукшина</vt:lpstr>
      <vt:lpstr>Озеро Ая</vt:lpstr>
      <vt:lpstr>Бирюзовая Катунь</vt:lpstr>
      <vt:lpstr>Тавдинские пещеры</vt:lpstr>
      <vt:lpstr>Каскад водопадов на реке Шинок</vt:lpstr>
      <vt:lpstr>Сибирская монета</vt:lpstr>
      <vt:lpstr>Горная аптека – музей в Барнауле</vt:lpstr>
      <vt:lpstr>Гора Чертов Палец</vt:lpstr>
      <vt:lpstr>Тигирекский заповедник</vt:lpstr>
      <vt:lpstr>Скала Четыре брата</vt:lpstr>
      <vt:lpstr>Музей «Город» в Барнауле</vt:lpstr>
      <vt:lpstr>Колыванское озеро</vt:lpstr>
      <vt:lpstr>Царский курган</vt:lpstr>
      <vt:lpstr>Покровский Кафедральный собор в Барнауле</vt:lpstr>
      <vt:lpstr>Дендропарк «Холмогорье»</vt:lpstr>
      <vt:lpstr>Белое Озеро</vt:lpstr>
      <vt:lpstr>Успенский собор в Бийске</vt:lpstr>
      <vt:lpstr>Алтайский мемориальный музей Г.С. Титова</vt:lpstr>
      <vt:lpstr>Музей Чуйского тракта в Бийске</vt:lpstr>
      <vt:lpstr>Государственный художественный музей Алтайского края</vt:lpstr>
      <vt:lpstr>Музей «Мир камня»</vt:lpstr>
      <vt:lpstr>Гора Синюха</vt:lpstr>
      <vt:lpstr>Гора Бабырган</vt:lpstr>
      <vt:lpstr>Колыванский камнерезный завод</vt:lpstr>
      <vt:lpstr>Часовня на месте гибели Михаила Евдокимова</vt:lpstr>
      <vt:lpstr>Благодарю за внимание!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Достопримечательности Алтайского края</dc:title>
  <dc:creator>школа</dc:creator>
  <cp:lastModifiedBy>школа</cp:lastModifiedBy>
  <cp:revision>33</cp:revision>
  <dcterms:created xsi:type="dcterms:W3CDTF">2022-11-16T02:58:22Z</dcterms:created>
  <dcterms:modified xsi:type="dcterms:W3CDTF">2022-11-16T03:43:45Z</dcterms:modified>
</cp:coreProperties>
</file>