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6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74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:\клипарты\школа\27c29d0786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0"/>
            <a:ext cx="8429625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клипарты\школа\b756a7739ab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214813"/>
            <a:ext cx="17145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клипарты\школа\Безимени-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5214938"/>
            <a:ext cx="157162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Users\Helen\Desktop\схемы\шаблоны мои\русский язык\2012-02-07_16593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5429250"/>
            <a:ext cx="287655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79287-CEA1-40D7-9880-9F2FF2B05CE8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3B2CB3-4D3C-46CA-928E-4116BB9681A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9798460"/>
      </p:ext>
    </p:extLst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02C85-7B49-4920-9354-632FF7107E4E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33BAF-54D8-4419-BCFB-6DF9EEF3534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2451294"/>
      </p:ext>
    </p:extLst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1D6CE-8882-4C70-A82F-268FA68DA87E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38D29-4279-4A9E-827C-A3CBA417412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6244246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5D144-0C47-471E-80F0-F2827E75E3D5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5EA99F-6F89-424B-95E6-E74D04DE551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3555247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BDA04-5AD1-46B1-ABA5-52BD7A53BA11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E7224-FFA7-49C3-B20A-9D8CC1FB39D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6370538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F9F34-D90E-4040-8DEC-A91FF3333EB9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8704EC-7F58-43B4-AAAB-2FECD2A3583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3235711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EB5F4-23EE-4D10-8996-4034EA167F49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17B223-328A-4D29-868D-448337AE966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5833157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E284-DFD0-433D-B4B6-12BD2F929A4D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1119C-30C9-4872-ADF5-4AEBA69CAE1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3886520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63DC8-C265-4F66-9F56-8096ED46A120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0DB5F-928F-458D-ACF1-C19DD6B40A9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9027829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E8FF6-5769-4956-BF2C-261994E19ACB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7DF26-F282-4912-BADF-A1271BD397B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9051617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BC07F-7BE3-4C59-B600-033ED620943B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AB91F-57EC-4A79-A076-C80D942C085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6897788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8FB470-DAC0-4F53-A5B8-B39D707979CC}" type="datetimeFigureOut">
              <a:rPr lang="ru-RU" smtClean="0"/>
              <a:pPr>
                <a:defRPr/>
              </a:pPr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BFD409D-2561-4E81-8157-EA40D2E04A0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605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>
    <p:wipe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645" y="260796"/>
            <a:ext cx="8802709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ТЕ-ЗДРАВ-СТВУЙ</a:t>
            </a:r>
          </a:p>
          <a:p>
            <a:pPr marL="0" indent="0" algn="ctr">
              <a:buNone/>
            </a:pPr>
            <a:r>
              <a:rPr lang="ru-RU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Здравствуйте</a:t>
            </a:r>
            <a:endParaRPr lang="ru-RU" sz="11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anose="02000508030000020003" pitchFamily="2" charset="0"/>
            </a:endParaRPr>
          </a:p>
          <a:p>
            <a:pPr marL="0" indent="0" algn="ctr">
              <a:buNone/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БЯ-РЕ-ТА</a:t>
            </a:r>
          </a:p>
          <a:p>
            <a:pPr marL="0" indent="0" algn="ctr">
              <a:buNone/>
            </a:pPr>
            <a:r>
              <a:rPr lang="ru-RU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ребята</a:t>
            </a:r>
            <a:endParaRPr lang="ru-RU" sz="11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anose="02000508030000020003" pitchFamily="2" charset="0"/>
            </a:endParaRP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9605">
            <a:off x="18015" y="5103274"/>
            <a:ext cx="1192481" cy="276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3697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3032" y="348725"/>
            <a:ext cx="9066727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66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    </a:t>
            </a:r>
            <a:r>
              <a:rPr lang="ru-RU" sz="66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Л          К</a:t>
            </a:r>
            <a:endParaRPr lang="ru-RU" sz="5400" dirty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66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   </a:t>
            </a:r>
            <a:r>
              <a:rPr lang="ru-RU" sz="66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66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    </a:t>
            </a:r>
            <a:r>
              <a:rPr lang="ru-RU" sz="66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Ш</a:t>
            </a:r>
            <a:endParaRPr lang="ru-RU" sz="5400" dirty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66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    </a:t>
            </a:r>
            <a:r>
              <a:rPr lang="ru-RU" sz="66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66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      </a:t>
            </a:r>
            <a:r>
              <a:rPr lang="ru-RU" sz="66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Т       К</a:t>
            </a:r>
            <a:endParaRPr lang="ru-RU" sz="5400" dirty="0"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554" y="83556"/>
            <a:ext cx="1712402" cy="17450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728" y="85781"/>
            <a:ext cx="1712402" cy="17450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396" y="199388"/>
            <a:ext cx="1712402" cy="17450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289" y="1944475"/>
            <a:ext cx="1712402" cy="17450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523" y="1831249"/>
            <a:ext cx="1712402" cy="17450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554" y="1830868"/>
            <a:ext cx="1712402" cy="17450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25" y="3689562"/>
            <a:ext cx="1712402" cy="17450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56" y="3689562"/>
            <a:ext cx="1712402" cy="17450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353" y="3689562"/>
            <a:ext cx="1712402" cy="17450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9605">
            <a:off x="18015" y="5103274"/>
            <a:ext cx="1192481" cy="276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44952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4255" y="963328"/>
            <a:ext cx="339772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Береза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640811"/>
            <a:ext cx="4353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Яблоко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6208" y="3363986"/>
            <a:ext cx="38738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/>
                <a:solidFill>
                  <a:schemeClr val="accent3"/>
                </a:solidFill>
                <a:effectLst/>
              </a:rPr>
              <a:t>Ученик</a:t>
            </a:r>
            <a:endParaRPr lang="ru-RU" sz="7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06753" y="4564315"/>
            <a:ext cx="461536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Сентябрь</a:t>
            </a:r>
            <a:endParaRPr lang="ru-RU" sz="7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9605">
            <a:off x="18015" y="5103274"/>
            <a:ext cx="1192481" cy="276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78092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2768" y="1241783"/>
            <a:ext cx="7772400" cy="1470025"/>
          </a:xfrm>
        </p:spPr>
        <p:txBody>
          <a:bodyPr/>
          <a:lstStyle/>
          <a:p>
            <a:r>
              <a:rPr lang="ru-RU" sz="96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Слова и словари</a:t>
            </a:r>
            <a:endParaRPr lang="ru-RU" sz="9600" b="1" u="sng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anose="02000508030000020003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75405" y="3429000"/>
            <a:ext cx="3879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Тягненко</a:t>
            </a: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Дарина</a:t>
            </a: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 Эдуардовна</a:t>
            </a:r>
          </a:p>
          <a:p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Учитель начальных классов</a:t>
            </a:r>
          </a:p>
          <a:p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МКОУ «Школа - интернат» с. Русское </a:t>
            </a:r>
            <a:endParaRPr lang="ru-RU" dirty="0">
              <a:solidFill>
                <a:schemeClr val="accent3">
                  <a:lumMod val="40000"/>
                  <a:lumOff val="60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05427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7067">
            <a:off x="6496326" y="631065"/>
            <a:ext cx="1902429" cy="25564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1860">
            <a:off x="1122280" y="563282"/>
            <a:ext cx="1845335" cy="26332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701" y="2512821"/>
            <a:ext cx="2859791" cy="40489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4" t="11028" r="8518" b="4060"/>
          <a:stretch/>
        </p:blipFill>
        <p:spPr>
          <a:xfrm>
            <a:off x="4026941" y="361781"/>
            <a:ext cx="1455312" cy="213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6396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461752" y="2562895"/>
            <a:ext cx="622049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Bookman Old Style" panose="02050604050505020204" pitchFamily="18" charset="0"/>
              </a:rPr>
              <a:t>  Спал </a:t>
            </a:r>
            <a:r>
              <a:rPr lang="ru-RU" sz="2800" dirty="0">
                <a:latin typeface="Bookman Old Style" panose="02050604050505020204" pitchFamily="18" charset="0"/>
              </a:rPr>
              <a:t>цветок и вдруг проснулся,</a:t>
            </a:r>
          </a:p>
          <a:p>
            <a:r>
              <a:rPr lang="ru-RU" sz="2800" dirty="0">
                <a:latin typeface="Bookman Old Style" panose="02050604050505020204" pitchFamily="18" charset="0"/>
              </a:rPr>
              <a:t>  Больше спать не захотел.</a:t>
            </a:r>
          </a:p>
          <a:p>
            <a:r>
              <a:rPr lang="ru-RU" sz="2800" dirty="0">
                <a:latin typeface="Bookman Old Style" panose="02050604050505020204" pitchFamily="18" charset="0"/>
              </a:rPr>
              <a:t>  Шевельнулся, потянулся,</a:t>
            </a:r>
          </a:p>
          <a:p>
            <a:r>
              <a:rPr lang="ru-RU" sz="2800" dirty="0">
                <a:latin typeface="Bookman Old Style" panose="02050604050505020204" pitchFamily="18" charset="0"/>
              </a:rPr>
              <a:t>  Взвился вверх и полетел.</a:t>
            </a:r>
          </a:p>
          <a:p>
            <a:r>
              <a:rPr lang="ru-RU" sz="2800" dirty="0">
                <a:latin typeface="Bookman Old Style" panose="02050604050505020204" pitchFamily="18" charset="0"/>
              </a:rPr>
              <a:t>  Солнце утром лишь проснётся,</a:t>
            </a:r>
          </a:p>
          <a:p>
            <a:r>
              <a:rPr lang="ru-RU" sz="2800" dirty="0">
                <a:latin typeface="Bookman Old Style" panose="02050604050505020204" pitchFamily="18" charset="0"/>
              </a:rPr>
              <a:t>  Бабочка кружит и вьётся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67437" y="1184444"/>
            <a:ext cx="5164428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0" b="1" u="sng" dirty="0" smtClean="0">
                <a:ln w="22225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Propisi" panose="02000508030000020003" pitchFamily="2" charset="0"/>
              </a:rPr>
              <a:t>Физкультминутка</a:t>
            </a:r>
            <a:endParaRPr lang="ru-RU" sz="6000" u="sng" dirty="0">
              <a:ln w="22225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53135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6119" y="893836"/>
            <a:ext cx="296324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Весело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923766">
            <a:off x="4987623" y="841992"/>
            <a:ext cx="220816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 smtClean="0">
                <a:ln w="0"/>
                <a:solidFill>
                  <a:schemeClr val="accent6">
                    <a:lumMod val="75000"/>
                  </a:schemeClr>
                </a:solidFill>
                <a:effectLst/>
              </a:rPr>
              <a:t>Грустно</a:t>
            </a:r>
            <a:endParaRPr lang="ru-RU" sz="5400" b="0" cap="none" spc="0" dirty="0">
              <a:ln w="0"/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004056">
            <a:off x="3128462" y="1790405"/>
            <a:ext cx="248427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Хорошо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345021">
            <a:off x="470006" y="2689362"/>
            <a:ext cx="32111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/>
                <a:solidFill>
                  <a:srgbClr val="00B050"/>
                </a:solidFill>
                <a:effectLst/>
              </a:rPr>
              <a:t>Скучно</a:t>
            </a:r>
            <a:endParaRPr lang="ru-RU" sz="5400" b="1" cap="none" spc="0" dirty="0">
              <a:ln/>
              <a:solidFill>
                <a:srgbClr val="00B05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26495" y="2885908"/>
            <a:ext cx="493042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Интересно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0952678">
            <a:off x="966505" y="4804830"/>
            <a:ext cx="290502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Б</a:t>
            </a:r>
            <a:r>
              <a:rPr lang="ru-RU" sz="6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одро</a:t>
            </a:r>
            <a:endParaRPr lang="ru-RU" sz="6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183279">
            <a:off x="3263746" y="4488931"/>
            <a:ext cx="49843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Увлекательно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693274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63755"/>
            <a:ext cx="7772400" cy="1470025"/>
          </a:xfrm>
        </p:spPr>
        <p:txBody>
          <a:bodyPr/>
          <a:lstStyle/>
          <a:p>
            <a:r>
              <a:rPr lang="ru-RU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Спасибо</a:t>
            </a:r>
            <a:br>
              <a:rPr lang="ru-RU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</a:br>
            <a:r>
              <a:rPr lang="ru-RU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До свидания</a:t>
            </a:r>
            <a:endParaRPr lang="ru-RU" sz="1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1022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5" id="{2C537BE2-D96D-49A2-B685-647C544B9DDF}" vid="{506847AD-DFE8-4DDF-9169-22C69EDB794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61</TotalTime>
  <Words>80</Words>
  <Application>Microsoft Office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Bookman Old Style</vt:lpstr>
      <vt:lpstr>Calibri</vt:lpstr>
      <vt:lpstr>Propisi</vt:lpstr>
      <vt:lpstr>Times New Roman</vt:lpstr>
      <vt:lpstr>Тема5</vt:lpstr>
      <vt:lpstr>Презентация PowerPoint</vt:lpstr>
      <vt:lpstr>Презентация PowerPoint</vt:lpstr>
      <vt:lpstr>Презентация PowerPoint</vt:lpstr>
      <vt:lpstr>Слова и словари</vt:lpstr>
      <vt:lpstr>Презентация PowerPoint</vt:lpstr>
      <vt:lpstr>Презентация PowerPoint</vt:lpstr>
      <vt:lpstr>Презентация PowerPoint</vt:lpstr>
      <vt:lpstr>Спасибо До свидания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2021-11-06T21:10:44Z</dcterms:created>
  <dcterms:modified xsi:type="dcterms:W3CDTF">2021-11-06T22:12:32Z</dcterms:modified>
</cp:coreProperties>
</file>