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1" r:id="rId4"/>
    <p:sldId id="257" r:id="rId5"/>
    <p:sldId id="258" r:id="rId6"/>
    <p:sldId id="262" r:id="rId7"/>
    <p:sldId id="265" r:id="rId8"/>
    <p:sldId id="260" r:id="rId9"/>
    <p:sldId id="264" r:id="rId10"/>
    <p:sldId id="266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78" y="-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ndAc>
      <p:stSnd>
        <p:snd r:embed="rId13" name="chimes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3.wav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4.wav"/><Relationship Id="rId5" Type="http://schemas.openxmlformats.org/officeDocument/2006/relationships/image" Target="../media/image6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5.wav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6.wav"/><Relationship Id="rId5" Type="http://schemas.openxmlformats.org/officeDocument/2006/relationships/image" Target="../media/image10.jpe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7.wav"/><Relationship Id="rId5" Type="http://schemas.openxmlformats.org/officeDocument/2006/relationships/image" Target="../media/image6.pn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8.wav"/><Relationship Id="rId5" Type="http://schemas.openxmlformats.org/officeDocument/2006/relationships/image" Target="../media/image6.pn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9.wav"/><Relationship Id="rId5" Type="http://schemas.openxmlformats.org/officeDocument/2006/relationships/image" Target="../media/image6.pn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audio1.wav"/><Relationship Id="rId7" Type="http://schemas.openxmlformats.org/officeDocument/2006/relationships/image" Target="../media/image17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user\Desktop\&#1048;&#1088;&#1080;&#1089;%20&#1056;&#1077;&#1074;&#1102;.%20&#1057;&#1082;&#1072;&#1079;&#1082;&#1072;%20&#1086;%20&#1079;&#1080;&#1084;&#1077;.mp3" TargetMode="Externa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39399a404e274d56c0d9ad123c7f93f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214290"/>
            <a:ext cx="5810274" cy="604268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557543" y="116632"/>
            <a:ext cx="4133856" cy="101566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Тема недели: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«Зимние забавы» </a:t>
            </a:r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средней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группы</a:t>
            </a:r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2000" y="4143380"/>
            <a:ext cx="43577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ag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"/>
            <a:ext cx="5136881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214942" y="785794"/>
            <a:ext cx="364333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Цель - систематизировать компетенции детей о зимних развлечениях.</a:t>
            </a:r>
          </a:p>
          <a:p>
            <a:r>
              <a:rPr lang="ru-RU" sz="2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Задачи: </a:t>
            </a:r>
          </a:p>
          <a:p>
            <a:pPr>
              <a:buFont typeface="Arial" pitchFamily="34" charset="0"/>
              <a:buChar char="•"/>
            </a:pPr>
            <a:r>
              <a:rPr lang="ru-RU" sz="2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учить разгадывать загадки по теме;</a:t>
            </a:r>
          </a:p>
          <a:p>
            <a:pPr>
              <a:buFont typeface="Arial" pitchFamily="34" charset="0"/>
              <a:buChar char="•"/>
            </a:pPr>
            <a:r>
              <a:rPr lang="ru-RU" sz="2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учить лепить снеговика из пластилина;</a:t>
            </a:r>
          </a:p>
          <a:p>
            <a:pPr>
              <a:buFont typeface="Arial" pitchFamily="34" charset="0"/>
              <a:buChar char="•"/>
            </a:pPr>
            <a:r>
              <a:rPr lang="ru-RU" sz="2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закрепить знания геометрических форм;</a:t>
            </a:r>
          </a:p>
          <a:p>
            <a:pPr>
              <a:buFont typeface="Arial" pitchFamily="34" charset="0"/>
              <a:buChar char="•"/>
            </a:pPr>
            <a:r>
              <a:rPr lang="ru-RU" sz="2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вызвать интерес к теме.</a:t>
            </a:r>
            <a:endParaRPr lang="ru-RU" sz="20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ndAc>
      <p:stSnd>
        <p:snd r:embed="rId2" name="chimes.wav"/>
      </p:stSnd>
    </p:sndAc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eb9875c63ab1ee752662979a0e00f07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776716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 rot="10800000" flipV="1">
            <a:off x="5143504" y="1095190"/>
            <a:ext cx="335758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Зима — это самое холодное время года. Именно поэтому, не забывай о тёплых вещах — варежках и сапогах или валенках. Зимой выпадает много снега. Деревья укрываются им до весны. А чтобы дома не было холодно, по трубам пускают горячую воду, а в деревнях топят печи. Когда на улице много снега, то можно придумать очень много самых разных игр и развлечений. 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5"/>
          <a:stretch>
            <a:fillRect/>
          </a:stretch>
        </p:blipFill>
        <p:spPr>
          <a:xfrm>
            <a:off x="5143504" y="50004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30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e4dd17c8b5cf412c520b6f59c2a9aba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720354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357818" y="1285860"/>
            <a:ext cx="342902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Две сестрицы-близнецы</a:t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Кверху задраны концы</a:t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Две дощечки человеку</a:t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Чтоб на них скользить по снегу</a:t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 дворе зима всё ближе</a:t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Скоро встану я на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…</a:t>
            </a:r>
            <a:b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(Лыжи)</a:t>
            </a:r>
            <a:endParaRPr lang="ru-RU" sz="2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5"/>
          <a:stretch>
            <a:fillRect/>
          </a:stretch>
        </p:blipFill>
        <p:spPr>
          <a:xfrm>
            <a:off x="5357818" y="57148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060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 названия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214290"/>
            <a:ext cx="4424890" cy="644701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15008" y="1643050"/>
            <a:ext cx="321471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Металлических два братца,</a:t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Как с ботинками срослись,</a:t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Захотели покататься,</a:t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Топ! — на лёд и понеслись.</a:t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Ай, да братья, ай, легки!</a:t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Братьев как зовут?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(Коньки)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5"/>
          <a:stretch>
            <a:fillRect/>
          </a:stretch>
        </p:blipFill>
        <p:spPr>
          <a:xfrm>
            <a:off x="5715008" y="85723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114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4" descr="20180213113750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857232"/>
            <a:ext cx="6488698" cy="478634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929454" y="1714488"/>
            <a:ext cx="200026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Намела пурга сугробы!</a:t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Накатать дорожки чтобы,</a:t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Мы помчимся как на танке,</a:t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Дружно сев верхом на…</a:t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(Санки)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5"/>
          <a:stretch>
            <a:fillRect/>
          </a:stretch>
        </p:blipFill>
        <p:spPr>
          <a:xfrm>
            <a:off x="7215206" y="1142984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437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>
                <p:cTn id="1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715140" y="1000108"/>
            <a:ext cx="242886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 руки снега я возьму 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 как следует сожму, 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Запущу комочком снежным  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Прямо в друга своего! 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Ну, а он ответит тем же — 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«Выстрел» меткий у него. 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Мы с ним оба шутники, 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Любим поиграть в 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(Снежки)</a:t>
            </a:r>
          </a:p>
          <a:p>
            <a:endParaRPr lang="ru-RU" dirty="0"/>
          </a:p>
        </p:txBody>
      </p:sp>
      <p:pic>
        <p:nvPicPr>
          <p:cNvPr id="4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4"/>
          <a:stretch>
            <a:fillRect/>
          </a:stretch>
        </p:blipFill>
        <p:spPr>
          <a:xfrm>
            <a:off x="6929454" y="714356"/>
            <a:ext cx="304800" cy="304800"/>
          </a:xfrm>
          <a:prstGeom prst="rect">
            <a:avLst/>
          </a:prstGeom>
        </p:spPr>
      </p:pic>
      <p:pic>
        <p:nvPicPr>
          <p:cNvPr id="5" name="Рисунок 4" descr="unnamed (1).jpg"/>
          <p:cNvPicPr>
            <a:picLocks noChangeAspect="1"/>
          </p:cNvPicPr>
          <p:nvPr/>
        </p:nvPicPr>
        <p:blipFill rotWithShape="1">
          <a:blip r:embed="rId5"/>
          <a:srcRect t="7814" r="2599"/>
          <a:stretch/>
        </p:blipFill>
        <p:spPr>
          <a:xfrm>
            <a:off x="20948" y="476672"/>
            <a:ext cx="6400274" cy="4873356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591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406598"/>
            <a:ext cx="4213702" cy="613931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857884" y="1357298"/>
            <a:ext cx="2832635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Появился во дворе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Он в холодном декабре.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Неуклюжий и смешной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 катка стоит с метлой.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 ветру зимнему привык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Наш приятель 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(Снеговик)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5"/>
          <a:stretch>
            <a:fillRect/>
          </a:stretch>
        </p:blipFill>
        <p:spPr>
          <a:xfrm>
            <a:off x="5929322" y="64291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763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unnamed (2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4414" y="1357298"/>
            <a:ext cx="5510234" cy="523041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28926" y="357166"/>
            <a:ext cx="33575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Лепим снеговика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5"/>
          <a:stretch>
            <a:fillRect/>
          </a:stretch>
        </p:blipFill>
        <p:spPr>
          <a:xfrm>
            <a:off x="5357818" y="50004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56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zima-podborka-igr-i-uprajneniy-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5"/>
          <a:stretch>
            <a:fillRect/>
          </a:stretch>
        </p:blipFill>
        <p:spPr>
          <a:xfrm>
            <a:off x="857224" y="500042"/>
            <a:ext cx="304800" cy="3048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00166" y="285728"/>
            <a:ext cx="474771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Найди  дерево, похожее на круг. </a:t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Найди дерево, похожее на треугольник.</a:t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Найди дерево, похожее на овал.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85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hutterstock_1352203610-630x38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pic>
        <p:nvPicPr>
          <p:cNvPr id="3" name="Рисунок 2" descr="Без названия (1)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233853"/>
            <a:ext cx="2714612" cy="3624147"/>
          </a:xfrm>
          <a:prstGeom prst="rect">
            <a:avLst/>
          </a:prstGeom>
        </p:spPr>
      </p:pic>
      <p:pic>
        <p:nvPicPr>
          <p:cNvPr id="4" name="Рисунок 3" descr="belka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2786064" cy="3714752"/>
          </a:xfrm>
          <a:prstGeom prst="rect">
            <a:avLst/>
          </a:prstGeom>
        </p:spPr>
      </p:pic>
      <p:pic>
        <p:nvPicPr>
          <p:cNvPr id="5" name="Рисунок 4" descr="images (1)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29256" y="4520748"/>
            <a:ext cx="3714744" cy="2337252"/>
          </a:xfrm>
          <a:prstGeom prst="rect">
            <a:avLst/>
          </a:prstGeom>
        </p:spPr>
      </p:pic>
      <p:pic>
        <p:nvPicPr>
          <p:cNvPr id="6" name="Ирис Ревю. Сказка о зиме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/>
          <a:stretch>
            <a:fillRect/>
          </a:stretch>
        </p:blipFill>
        <p:spPr>
          <a:xfrm>
            <a:off x="3857620" y="785794"/>
            <a:ext cx="304800" cy="304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7488" y="1142984"/>
            <a:ext cx="20002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Послушай сказку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757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</TotalTime>
  <Words>115</Words>
  <Application>Microsoft Office PowerPoint</Application>
  <PresentationFormat>Экран (4:3)</PresentationFormat>
  <Paragraphs>20</Paragraphs>
  <Slides>11</Slides>
  <Notes>0</Notes>
  <HiddenSlides>0</HiddenSlides>
  <MMClips>9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User002</cp:lastModifiedBy>
  <cp:revision>27</cp:revision>
  <dcterms:created xsi:type="dcterms:W3CDTF">2021-01-04T16:33:16Z</dcterms:created>
  <dcterms:modified xsi:type="dcterms:W3CDTF">2021-02-26T14:09:44Z</dcterms:modified>
</cp:coreProperties>
</file>