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7" r:id="rId2"/>
    <p:sldId id="274" r:id="rId3"/>
    <p:sldId id="279" r:id="rId4"/>
    <p:sldId id="280" r:id="rId5"/>
    <p:sldId id="281" r:id="rId6"/>
    <p:sldId id="282" r:id="rId7"/>
    <p:sldId id="283" r:id="rId8"/>
    <p:sldId id="284" r:id="rId9"/>
    <p:sldId id="265" r:id="rId10"/>
    <p:sldId id="266" r:id="rId11"/>
    <p:sldId id="269" r:id="rId12"/>
    <p:sldId id="276" r:id="rId13"/>
    <p:sldId id="285" r:id="rId14"/>
    <p:sldId id="277" r:id="rId15"/>
    <p:sldId id="278" r:id="rId16"/>
    <p:sldId id="260" r:id="rId17"/>
    <p:sldId id="272" r:id="rId18"/>
    <p:sldId id="275" r:id="rId19"/>
    <p:sldId id="273" r:id="rId20"/>
    <p:sldId id="286" r:id="rId21"/>
    <p:sldId id="287" r:id="rId22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192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95" autoAdjust="0"/>
  </p:normalViewPr>
  <p:slideViewPr>
    <p:cSldViewPr snapToGrid="0">
      <p:cViewPr varScale="1">
        <p:scale>
          <a:sx n="63" d="100"/>
          <a:sy n="63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7255D-0B1F-4CF4-B414-468BABD7B051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8FCAB-3547-48E0-A3BB-E4711E72771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77851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2329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313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763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48309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7728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1063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4248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6397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421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3835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7830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22B84-CD87-43EB-B4CC-7EC8B6CEE1F9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56A50-E2FD-4296-BCA6-EDACFB01CC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6279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7095" y="629391"/>
            <a:ext cx="11081084" cy="137587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ОБРАЗОВАТЕЛЬНОЕ УЧРЕЖДЕНИЕ</a:t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МАДОУ 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№ 49»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7030A0"/>
                </a:solidFill>
              </a:rPr>
              <a:t/>
            </a:r>
            <a:br>
              <a:rPr lang="ru-RU" dirty="0">
                <a:solidFill>
                  <a:srgbClr val="7030A0"/>
                </a:solidFill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</a:t>
            </a:r>
            <a:r>
              <a:rPr lang="ru-RU" b="1" dirty="0" smtClean="0">
                <a:solidFill>
                  <a:srgbClr val="7030A0"/>
                </a:solidFill>
              </a:rPr>
              <a:t/>
            </a:r>
            <a:br>
              <a:rPr lang="ru-RU" b="1" dirty="0" smtClean="0">
                <a:solidFill>
                  <a:srgbClr val="7030A0"/>
                </a:solidFill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Каждой пичужке - кормушка»</a:t>
            </a: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05262"/>
            <a:ext cx="11353800" cy="485273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3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</a:t>
            </a:r>
            <a:r>
              <a:rPr lang="ru-RU" sz="2300" b="1" i="1" dirty="0" smtClean="0">
                <a:latin typeface="Times New Roman" pitchFamily="18" charset="0"/>
                <a:cs typeface="Times New Roman" pitchFamily="18" charset="0"/>
              </a:rPr>
              <a:t>Подготовила воспитатель: </a:t>
            </a:r>
            <a:endParaRPr lang="ru-RU" sz="2300" b="1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3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Фёдорова Мария Владимировна</a:t>
            </a:r>
            <a:endParaRPr lang="ru-RU" sz="2300" b="1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9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             </a:t>
            </a:r>
            <a:endParaRPr lang="ru-RU" sz="1900" b="1" i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437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АКЦИИ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- формирование у подрастающего поколения бережного отношения к природе;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- развитие творческих способностей и интереса к природоохранной деятельности;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- расширить представления детей о птицах, об условиях их жизни, продолжать учить узнавать птиц по внешнему виду, повадкам, пению;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- закрепить понятие о необходимости помогать птицам в холодное время года;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- прививать детям и их родителям доброжелательное и заботливое отношение к окружающему, приучить их заботиться о птицах.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7244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02920"/>
            <a:ext cx="10789920" cy="567404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b="1" dirty="0" smtClean="0">
              <a:solidFill>
                <a:srgbClr val="7030A0"/>
              </a:solidFill>
            </a:endParaRPr>
          </a:p>
          <a:p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98120" y="184739"/>
            <a:ext cx="1179576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В рамках акции "Каждой пичужке -  кормушка"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haroni" pitchFamily="2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haroni" pitchFamily="2" charset="-79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Участвовали дети подготовительной к школе группы № 9, средней группы № 8,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 2 младшей группы № 5 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и разновозрастной группы (средней, старшей) № 7,  родители и воспитатели групп: Фёдорова Мария Владимировна, Топал Надежда Николаевна,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Винтерле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 Ольга Валерьевна, Абраменкова Анастасия Викторовна, Созонова Тамара Ивановна,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Поносова</a:t>
            </a:r>
            <a:r>
              <a:rPr kumimoji="0" lang="ru-RU" sz="2800" i="0" u="none" strike="noStrike" cap="none" normalizeH="0" baseline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 </a:t>
            </a:r>
            <a:r>
              <a:rPr lang="ru-RU" sz="280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Aharoni" pitchFamily="2" charset="-79"/>
              </a:rPr>
              <a:t>Любовь</a:t>
            </a:r>
            <a:r>
              <a:rPr kumimoji="0" lang="ru-RU" sz="2800" i="0" u="none" strike="noStrike" cap="none" normalizeH="0" baseline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 </a:t>
            </a:r>
            <a:r>
              <a:rPr kumimoji="0" lang="ru-RU" sz="280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Генадьевна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.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244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0"/>
            <a:ext cx="11521440" cy="6176963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18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    Зима - трудное время для зимующих птиц, особенно если она суровая и многоснежная. Голодная птица сильно страдает от холода. Нужно поддержать птиц зимой, сделать для них кормушки и не забывать подсыпать в них корм. 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    Зимняя подкормка птиц - довольно старая традиция. Зимой даже лесные птицы начинают тянуться к человеческому жилищу. Голод заставляет на время забыть о естественной осторожности.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    Подкормка зимующих птиц приносит пользу не только пернатым, но и в обучении и воспитании детей. Дети через беседы, познавательные занятия и наблюдения узнают о различных видах птиц своей местности, узнают характерные особенности внешнего вида, поведения, учатся заботиться о птицах, испытывают радость от осознания того, что, делясь крохами, подкармливая птиц, можно спасти их от гибели.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   В Акции "Каждой пичужке -  кормушка" основной целью являлось изготовление кормушек, размещение их на территории детского сада, кормление птиц детьми во время прогулки.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   Родители наших детей ответственно отнеслись к серьезному и нужному делу - изготовлению кормушек. Кормушки изготовлены из деревянного, бросового и природного материала. Многие из них выполнены с особенным проявлением мастерства и творчества и заслуживают особого внимания.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   Дети и их родители приносят разнообразный корм для птиц: пшено, гречку, семена подсолнечника, семена тыквы, печенье, сухари и др.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   Ежедневная подкормка птиц на участке создает хорошие условия для систематических наблюдений за ними.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   В ходе проведения акций дети поняли, что они делают хорошее дело - помогают выжить птицам в самое трудное время года.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/>
            </a:r>
            <a:br>
              <a:rPr lang="ru-RU" sz="1800" b="1" dirty="0" smtClean="0">
                <a:solidFill>
                  <a:srgbClr val="7030A0"/>
                </a:solidFill>
              </a:rPr>
            </a:br>
            <a:endParaRPr lang="ru-RU" sz="1800" b="1" dirty="0">
              <a:solidFill>
                <a:srgbClr val="7030A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98120" y="1662066"/>
            <a:ext cx="1179576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244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0"/>
            <a:ext cx="11521440" cy="6176963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18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    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/>
            </a:r>
            <a:br>
              <a:rPr lang="ru-RU" sz="1800" b="1" dirty="0" smtClean="0">
                <a:solidFill>
                  <a:srgbClr val="7030A0"/>
                </a:solidFill>
              </a:rPr>
            </a:br>
            <a:endParaRPr lang="ru-RU" sz="1800" b="1" dirty="0">
              <a:solidFill>
                <a:srgbClr val="7030A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98120" y="1662066"/>
            <a:ext cx="1179576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haroni" pitchFamily="2" charset="-79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297298"/>
            <a:ext cx="12192000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Отчет об участии в акции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"Каждой пичужке - кормушка"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Кормушки изготовлены из разных материалов: из дерева, пластиковых бутылок, коробок.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пришли к выводу, что все кормушки пользуются спросом у птиц. Главное, чтобы у кормушки была "крыша".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Какие корма мы использовали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Семена подсолнечника, пшено, овсянку, зерно, сало.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Виды птиц, посетивших кормушки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 видов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 размещения кормушек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Групповой участок и территория детского сада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Наблюдения за поведением птиц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Ежедневно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5.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Птицы, посетившие наши кормушки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Воробьи, синицы, свиристели, дрозды, снегири, сорока, ворона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244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0"/>
            <a:ext cx="11521440" cy="6176963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1800" b="1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    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/>
            </a:r>
            <a:br>
              <a:rPr lang="ru-RU" sz="1800" b="1" dirty="0" smtClean="0">
                <a:solidFill>
                  <a:srgbClr val="7030A0"/>
                </a:solidFill>
              </a:rPr>
            </a:br>
            <a:endParaRPr lang="ru-RU" sz="1800" b="1" dirty="0">
              <a:solidFill>
                <a:srgbClr val="7030A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98120" y="1662066"/>
            <a:ext cx="1179576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haroni" pitchFamily="2" charset="-79"/>
            </a:endParaRPr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74319" y="-23553"/>
            <a:ext cx="11658601" cy="640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Наблюдения за птицами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Воробей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- крикливый, смелый, очень прожорлив, шумный, драчливый. В выборе корма не привередлив. При наблюдении использовали художественное слово: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"О чем поют воробушки уже в конце зимы Мы выжили, мы дожили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живы, живы мы"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Синицы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- шустрые, быстрые, осторожные. При приближении детей вспархивают повыше на ветку. На кормушке долго не задерживаются - схватят семечко и улетают, затем возвращаются. Синицы предпочитают сало, семена подсолнечника. Но также клюют зерно, крупу.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"Птица-синица летает проворно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желтенькой кофточке, в шапочке черной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Плащик зелененький носит синица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Черненький галстук на грудке у птицы"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Снегирь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- очень спокойный, неторопливый, несуетливый, держит себя с достоинством. Во время наблюдений нам удавалось подойти поближе и рассмотреть его красивый наряд, а также сфотографировать. Снегирь как - будто позировал нам. Снегири предпочитают ягоды рябины, шиповника, плоды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яблони-дички (на нашем участке много рябины и сирени, есть шиповник) и семена подсолнечника.</a:t>
            </a: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"Посмотрите на рябине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Снегири, как на картине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Нарисуйте поскорей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Красногрудых снегирей"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244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0"/>
            <a:ext cx="11521440" cy="7482840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18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r>
              <a:rPr lang="ru-RU" sz="1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Свиристели</a:t>
            </a: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- зимние гости, летают большими стаями в поисках ягод. Однажды стая свиристелей полностью опустошила рябину на нашем участке.</a:t>
            </a:r>
          </a:p>
          <a:p>
            <a:pPr algn="ctr">
              <a:buNone/>
            </a:pPr>
            <a:r>
              <a:rPr lang="ru-RU" sz="1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"Прилетели свиристели</a:t>
            </a:r>
            <a:endParaRPr lang="ru-RU" sz="1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в саду засвиристели.</a:t>
            </a:r>
            <a:endParaRPr lang="ru-RU" sz="1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Свиристели, свиристели,</a:t>
            </a:r>
            <a:endParaRPr lang="ru-RU" sz="1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Вмиг рябины опустели"</a:t>
            </a:r>
            <a:endParaRPr lang="ru-RU" sz="1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Сорока</a:t>
            </a: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- трещотка, любопытная. Прилетела, на все посмотрела, потрещала, улетела.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Дрозды</a:t>
            </a: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- прилетели стаей в январский день, облюбовали рябину, хорошо ее поклевали. После налета дроздов на снегу осталось много брошенных ягод. Дети решили, что дрозды очень неаккуратны, суетливы и очень шумные.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7.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Сведения о птицах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Беседы о птицах, чтение художественной литературы, разбор логических цепочек, дидактические и подвижные игры, проведение игр - инсценировок.</a:t>
            </a:r>
            <a:r>
              <a:rPr lang="ru-RU" sz="1800" dirty="0" smtClean="0"/>
              <a:t> </a:t>
            </a:r>
          </a:p>
          <a:p>
            <a:pPr algn="ctr">
              <a:buNone/>
            </a:pPr>
            <a:endParaRPr lang="ru-RU" sz="1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b="1" dirty="0">
              <a:solidFill>
                <a:srgbClr val="7030A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98120" y="1662066"/>
            <a:ext cx="1179576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244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0"/>
            <a:ext cx="11521440" cy="6176963"/>
          </a:xfrm>
        </p:spPr>
        <p:txBody>
          <a:bodyPr>
            <a:noAutofit/>
          </a:bodyPr>
          <a:lstStyle/>
          <a:p>
            <a:pPr>
              <a:buNone/>
            </a:pPr>
            <a:endParaRPr lang="ru-RU" sz="1800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 </a:t>
            </a:r>
            <a:endParaRPr lang="ru-RU" sz="1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8.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Самые яркие впечатления от подкормки птиц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Вот и пришла долгожданная весна. По утрам еще очень морозно, холодно. Но на душе становится радостнее, когда мы слышим за окном веселое птичье пение. Дети познакомились с многообразием зимующих птиц, наблюдали за особенностями их поведения, отмечали чем они питаются. Во время наблюдений за птицами было сделано много рисунков, фотографий. Наблюдение за птицами - увлекательное, но не всегда простое занятие, требующее от наблюдателя определенных знаний и навыков.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9.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 результатам проделанной работы мы сделали следующие выводы: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За время наблюдения отметили, сколько разных птиц обитает на территории нашего края.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Очень большое значение имеет подкормка птиц в зимний период. Это подтверждает анализ их поведения. Также во время проделанной работы мы получили много знаний о жизни птиц.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800" b="1" dirty="0">
              <a:solidFill>
                <a:srgbClr val="7030A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98120" y="1662066"/>
            <a:ext cx="1179576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  <a:t/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Arial" pitchFamily="34" charset="0"/>
                <a:ea typeface="Times New Roman" pitchFamily="18" charset="0"/>
                <a:cs typeface="Aharoni" pitchFamily="2" charset="-79"/>
              </a:rPr>
            </a:b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244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38200" y="128337"/>
            <a:ext cx="10515600" cy="156235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Дети, вместе с родителями, приняли активное участие в  экологической акции</a:t>
            </a:r>
            <a:r>
              <a:rPr lang="ru-RU" sz="31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«</a:t>
            </a:r>
            <a:r>
              <a:rPr lang="ru-RU" sz="31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Каждой пичужке - кормушка»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9" name="Содержимое 8" descr="46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035271" y="1584960"/>
            <a:ext cx="5132486" cy="289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Содержимое 7" descr="439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472440" y="2173879"/>
            <a:ext cx="5952522" cy="3358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1417320" y="1188720"/>
            <a:ext cx="17069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Группа № 9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35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2479" y="944880"/>
            <a:ext cx="6077942" cy="3428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4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474950" y="2007268"/>
            <a:ext cx="5400929" cy="3047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04107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-aa95aeeda2ce8d119d14df42e1b13718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94859" y="381000"/>
            <a:ext cx="3643313" cy="647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w1rUG-CdlX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29625" y="190086"/>
            <a:ext cx="3579495" cy="6347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346960" y="1955186"/>
            <a:ext cx="1859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Группа № 7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401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lnHQlJIY9d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54439" y="221618"/>
            <a:ext cx="3046095" cy="5401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t1KRVvi1miQ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40729" y="243840"/>
            <a:ext cx="2707005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zO_QI0Z3Yb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7896" y="417185"/>
            <a:ext cx="2763944" cy="4901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3688080" y="249936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Группа № 8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063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688080" y="249936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Группа № 5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 descr="3Lgl9K9Ia3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0425" y="247592"/>
            <a:ext cx="3564255" cy="6320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06063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201881"/>
            <a:ext cx="3932237" cy="1855519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«Птицам </a:t>
            </a:r>
            <a:r>
              <a:rPr lang="ru-RU" sz="27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голодно зимой,</a:t>
            </a:r>
            <a:br>
              <a:rPr lang="ru-RU" sz="27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покормим их с тобой!</a:t>
            </a:r>
            <a:br>
              <a:rPr lang="ru-RU" sz="27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Крошки, зерна, семена –</a:t>
            </a:r>
            <a:br>
              <a:rPr lang="ru-RU" sz="27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Птицам это все </a:t>
            </a:r>
            <a:r>
              <a:rPr lang="ru-RU" sz="27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еда»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2" name="Содержимое 11" descr="vmDzKO1RiNM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9074516" y="362585"/>
            <a:ext cx="2748183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8LQs43jbe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9665" y="206752"/>
            <a:ext cx="3518535" cy="6239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85390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«Птицам 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голодно зимой бывает</a:t>
            </a:r>
            <a:b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 трудно зерна им найти.</a:t>
            </a:r>
            <a:b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тогда к кормушке прилетают</a:t>
            </a:r>
            <a:b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Голуби, синицы,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снегири»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Содержимое 9" descr="S73MVFwFeqQ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815436" y="917575"/>
            <a:ext cx="2748183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uakl_11sQN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32985" y="346616"/>
            <a:ext cx="2588895" cy="4591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eV0VeC-mNo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80651" y="2231120"/>
            <a:ext cx="2359830" cy="4184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58916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" y="365125"/>
            <a:ext cx="11673840" cy="1325563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занятиях и в играх, проведённых в рамках акции, дети узнают много нового о зимующих птицах, их повадках. Знакомятся с тем, чем и как питаются птицы зимой.</a:t>
            </a:r>
            <a:r>
              <a:rPr lang="ru-RU" dirty="0"/>
              <a:t/>
            </a:r>
            <a:br>
              <a:rPr lang="ru-RU" dirty="0"/>
            </a:br>
            <a:endParaRPr lang="ru-RU" b="1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half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971800"/>
            <a:ext cx="5181600" cy="3886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3549" y="3000355"/>
            <a:ext cx="4798087" cy="3598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84469" y="1439386"/>
            <a:ext cx="3600000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24361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27759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Птицы нашими руками</a:t>
            </a:r>
            <a:endParaRPr lang="ru-RU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Содержимое 10" descr="IMG-166d327c8c0563fe20c5f1ce5da4f466-V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16200000">
            <a:off x="7855623" y="1200587"/>
            <a:ext cx="2908628" cy="5170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Содержимое 9" descr="IMG-07c62e17feee6e6e4a4fd6e8fb907c46-V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182880" y="2284889"/>
            <a:ext cx="5799949" cy="3262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28220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Home\Desktop\detsad-560617-14656742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984" y="2240279"/>
            <a:ext cx="5110464" cy="38309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Home\Desktop\i (8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8840" y="451485"/>
            <a:ext cx="5760720" cy="4320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1587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806116" y="1203159"/>
            <a:ext cx="10515600" cy="318260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благодарят родителей и детей за их совместное творчество по изготовлению кормушек для зимующих птиц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6097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806116" y="182881"/>
            <a:ext cx="10515600" cy="18440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Отзывы родителей </a:t>
            </a:r>
            <a:b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C:\Users\Home\Pictures\2022-03-14\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" y="894440"/>
            <a:ext cx="3939540" cy="5413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Home\Pictures\2022-03-14\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4640" y="826546"/>
            <a:ext cx="4206240" cy="5780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46097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806116" y="182881"/>
            <a:ext cx="10515600" cy="18440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Отзывы родителей </a:t>
            </a:r>
            <a:b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C:\Users\Home\Pictures\2022-03-14\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0610" y="942396"/>
            <a:ext cx="3760470" cy="5167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Home\Pictures\2022-03-14\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79920" y="788196"/>
            <a:ext cx="4084320" cy="5612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46097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</TotalTime>
  <Words>602</Words>
  <Application>Microsoft Office PowerPoint</Application>
  <PresentationFormat>Произвольный</PresentationFormat>
  <Paragraphs>112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  МУНИЦИПАЛЬНОЕ АВТОНОМНОЕ ДОШКОЛЬНОЕ ОБРАЗОВАТЕЛЬНОЕ УЧРЕЖДЕНИЕ МАДОУ  «ДЕТСКИЙ САД  № 49»   Акция «Каждой пичужке - кормушка» </vt:lpstr>
      <vt:lpstr>ЗАДАЧИ АКЦИИ</vt:lpstr>
      <vt:lpstr>Слайд 3</vt:lpstr>
      <vt:lpstr>Слайд 4</vt:lpstr>
      <vt:lpstr>Слайд 5</vt:lpstr>
      <vt:lpstr>Слайд 6</vt:lpstr>
      <vt:lpstr>Слайд 7</vt:lpstr>
      <vt:lpstr>Слайд 8</vt:lpstr>
      <vt:lpstr>Дети, вместе с родителями, приняли активное участие в  экологической акции           «Каждой пичужке - кормушка» </vt:lpstr>
      <vt:lpstr>Слайд 10</vt:lpstr>
      <vt:lpstr>Слайд 11</vt:lpstr>
      <vt:lpstr>Слайд 12</vt:lpstr>
      <vt:lpstr>Слайд 13</vt:lpstr>
      <vt:lpstr>     «Птицам голодно зимой, Мы покормим их с тобой! Крошки, зерна, семена – Птицам это все еда» </vt:lpstr>
      <vt:lpstr>«Птицам голодно зимой бывает Очень трудно зерна им найти. И тогда к кормушке прилетают Голуби, синицы, снегири» </vt:lpstr>
      <vt:lpstr>На занятиях и в играх, проведённых в рамках акции, дети узнают много нового о зимующих птицах, их повадках. Знакомятся с тем, чем и как питаются птицы зимой. </vt:lpstr>
      <vt:lpstr>Птицы нашими руками</vt:lpstr>
      <vt:lpstr>Слайд 18</vt:lpstr>
      <vt:lpstr>Воспитатели   благодарят родителей и детей за их совместное творчество по изготовлению кормушек для зимующих птиц </vt:lpstr>
      <vt:lpstr>Отзывы родителей    </vt:lpstr>
      <vt:lpstr>Отзывы родителей   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Home</cp:lastModifiedBy>
  <cp:revision>56</cp:revision>
  <cp:lastPrinted>2021-02-06T17:42:41Z</cp:lastPrinted>
  <dcterms:created xsi:type="dcterms:W3CDTF">2021-02-06T08:18:43Z</dcterms:created>
  <dcterms:modified xsi:type="dcterms:W3CDTF">2022-04-08T15:17:50Z</dcterms:modified>
</cp:coreProperties>
</file>