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0" r:id="rId2"/>
    <p:sldId id="277" r:id="rId3"/>
    <p:sldId id="266" r:id="rId4"/>
    <p:sldId id="263" r:id="rId5"/>
    <p:sldId id="265" r:id="rId6"/>
    <p:sldId id="273" r:id="rId7"/>
    <p:sldId id="268" r:id="rId8"/>
    <p:sldId id="269" r:id="rId9"/>
    <p:sldId id="270" r:id="rId10"/>
    <p:sldId id="271" r:id="rId11"/>
    <p:sldId id="281" r:id="rId12"/>
    <p:sldId id="282" r:id="rId13"/>
    <p:sldId id="274" r:id="rId14"/>
    <p:sldId id="275" r:id="rId15"/>
    <p:sldId id="278" r:id="rId1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9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F24FF3-FF2D-46F1-A5F4-F17CAF9BC594}" type="datetimeFigureOut">
              <a:rPr lang="ru-RU" smtClean="0"/>
              <a:pPr/>
              <a:t>21.01.2025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8DA11F-484D-401F-BA1B-64917DBDD54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png"/><Relationship Id="rId7" Type="http://schemas.openxmlformats.org/officeDocument/2006/relationships/image" Target="../media/image34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4.jpeg"/><Relationship Id="rId7" Type="http://schemas.openxmlformats.org/officeDocument/2006/relationships/image" Target="../media/image47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package" Target="../embeddings/_________Microsoft_Office_Word1.docx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nikita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1600200" y="1384992"/>
            <a:ext cx="64770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 Метод проектов - обучение через целесообразную деятельность детей в соответствии с их личными интересами и личными целями»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00" name="Rectangle 4"/>
          <p:cNvSpPr>
            <a:spLocks noChangeArrowheads="1"/>
          </p:cNvSpPr>
          <p:nvPr/>
        </p:nvSpPr>
        <p:spPr bwMode="auto">
          <a:xfrm>
            <a:off x="2438400" y="4419600"/>
            <a:ext cx="59436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Воспитатель Федотова Наталья Валерьевна- 1-я квалификационная категория.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Картинки по запросу картинки для слайда детск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 descr="C:\Users\nikita\Desktop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465"/>
          </a:xfrm>
          <a:prstGeom prst="rect">
            <a:avLst/>
          </a:prstGeom>
          <a:noFill/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1828800" y="1524000"/>
            <a:ext cx="55626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181818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ребенка естественнее и потому гораздо легче постигать новое, проводя собственные  исследования – наблюдая. Ставя эксперименты, делая на их основе собственные суждения и умозаключения, чем получать уже добытые кем-то знания в «готовом виде». (А.И. Савенков).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nikita\Desktop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931"/>
            <a:ext cx="9144000" cy="6838069"/>
          </a:xfrm>
          <a:prstGeom prst="rect">
            <a:avLst/>
          </a:prstGeom>
          <a:noFill/>
        </p:spPr>
      </p:pic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2971800" y="3600982"/>
            <a:ext cx="518160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Метод проектов –это педагогическая технология - стержнем которой является самостоятельная 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деятельность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детей – исследовательская, познавательная,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продук-тивная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в процессе которой ребёнок познаёт окружающий мир и воплощает новые знания в реальные продукты.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Использование метода проекта в дошкольном образовании как одного из методов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4140"/>
            <a:ext cx="9144000" cy="6962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nikita\Desktop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104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533400" y="914400"/>
            <a:ext cx="5379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0"/>
            <a:ext cx="6753837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17475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2400" b="1" i="0" u="sng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Примерный план работы воспитателя по подготовке проекта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На основе изученных проблем детей поставить цель проекта.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Разработка плана достижения цели (воспитатель обсуждает план с родителями).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Составление плана-схемы проекта.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Сбор, накопление материала.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Включение в план схему проекта занятий, игр и других видов детской деятельности.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Домашние задания для сам. выполнения.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Презентация проекта, открытое занятие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464646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Привлечение специалистов к осуществлению соответствующих разделов проекта.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AutoShape 5" descr="Фон для презентации детский сад - 65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798" name="Picture 6" descr="C:\Users\nikita\Desktop\down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3799" name="Picture 7" descr="C:\Users\nikita\Desktop\image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55145" y="1295400"/>
            <a:ext cx="3024780" cy="22415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800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76800" y="1143000"/>
            <a:ext cx="2895600" cy="2171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801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0" y="3733800"/>
            <a:ext cx="2641600" cy="1981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3802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24400" y="3810000"/>
            <a:ext cx="2844800" cy="2133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76400" y="1600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-1143000" y="0"/>
            <a:ext cx="10287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Познавательно- речевые   проекты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7" name="Picture 5" descr="C:\Users\nikita\Desktop\мои док\на сентябрьское рмо\IMG_20210401_1156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609600"/>
            <a:ext cx="2743200" cy="2057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Рисунок 9" descr="C:\Users\nikita\Desktop\IMG_20211124_112445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3352800"/>
            <a:ext cx="2590800" cy="2438400"/>
          </a:xfrm>
          <a:prstGeom prst="rect">
            <a:avLst/>
          </a:prstGeom>
          <a:noFill/>
        </p:spPr>
      </p:pic>
      <p:pic>
        <p:nvPicPr>
          <p:cNvPr id="11" name="Picture 6" descr="C:\Users\nikita\Desktop\IMG_20190125_1103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0" y="2819400"/>
            <a:ext cx="2362200" cy="2743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57600" y="381000"/>
            <a:ext cx="2286000" cy="23308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218" name="Picture 2" descr="C:\Users\nikita\Desktop\IMG-20220211-WA000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35699" y="685800"/>
            <a:ext cx="2844799" cy="21335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220" name="Picture 4" descr="C:\Users\nikita\Desktop\IMG_20220324_17471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77000" y="3276600"/>
            <a:ext cx="2286001" cy="272280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C:\Users\nikita\Desktop\1646833174_3-kartinkin-net-p-kartinki-dlya-prezentatsii-v-do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10164"/>
          </a:xfrm>
          <a:prstGeom prst="rect">
            <a:avLst/>
          </a:prstGeom>
          <a:noFill/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0" y="615552"/>
            <a:ext cx="7391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Информационно- творческие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3581400"/>
            <a:ext cx="1943100" cy="2590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400" y="1066800"/>
            <a:ext cx="2754086" cy="21420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9707" name="Picture 11" descr="C:\Users\nikita\Desktop\IMG-20220512-WA0009 (1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38400" y="1066800"/>
            <a:ext cx="2514600" cy="1905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3" name="Picture 1" descr="C:\Users\nikita\Desktop\IMG_20210217_11185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34200" y="3581400"/>
            <a:ext cx="1943100" cy="2590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4" name="Picture 2" descr="C:\Users\nikita\Desktop\IMG-20220506-WA000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10000" y="3581400"/>
            <a:ext cx="2819399" cy="2133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nikita\Desktop\1646833174_3-kartinkin-net-p-kartinki-dlya-prezentatsii-v-dou-3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9900" cy="712881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362200" y="914400"/>
            <a:ext cx="44196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Познавательно- исследовательские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5000" y="1447800"/>
            <a:ext cx="2373086" cy="20764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1447800"/>
            <a:ext cx="2667000" cy="2000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0" y="3962400"/>
            <a:ext cx="2565400" cy="19240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69" name="Picture 1" descr="C:\Users\nikita\Desktop\IMG_20210803_11494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29150" y="1447800"/>
            <a:ext cx="1771650" cy="2362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0" name="Picture 2" descr="C:\Users\nikita\Desktop\IMG-20220428-WA000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191000" y="3962400"/>
            <a:ext cx="1968194" cy="24368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1" name="Picture 3" descr="C:\Users\nikita\Desktop\IMG_20220323_163917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01316" y="4267200"/>
            <a:ext cx="2842684" cy="21320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Весёлые ребята. Дети. Шаблоны для презентаций. | Началоч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533400"/>
            <a:ext cx="2453054" cy="2057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2" descr="C:\Users\User\Desktop\IMG-20210427-WA000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06752" y="457201"/>
            <a:ext cx="3047999" cy="228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3733800"/>
            <a:ext cx="2895600" cy="2171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1749" name="Picture 5" descr="C:\Users\nikita\Desktop\IMG_20201112_11115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95600" y="457200"/>
            <a:ext cx="2171700" cy="2895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5" name="Picture 1" descr="C:\Users\nikita\Desktop\IMG_20210416_145546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62600" y="3505200"/>
            <a:ext cx="2895600" cy="21717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6" name="Picture 2" descr="C:\Users\nikita\Desktop\IMG-20220426-WA0006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52800" y="4038600"/>
            <a:ext cx="2099023" cy="14290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nikita\Desktop\downloa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3" name="Picture 2" descr="C:\Users\nikita\Desktop\IMG_20220207_160836 (1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219200"/>
            <a:ext cx="2807854" cy="1447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5" descr="C:\Users\nikita\Desktop\IMG_20201202_1127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5200" y="914400"/>
            <a:ext cx="2039938" cy="27199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C:\Users\nikita\Desktop\IMG-20220420-WA000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1200" y="1219200"/>
            <a:ext cx="3048000" cy="1714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9600" y="2971800"/>
            <a:ext cx="2794000" cy="2095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C:\Users\nikita\Desktop\IMG_20201202_112605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33800" y="3810000"/>
            <a:ext cx="2240280" cy="2133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197600" y="3276600"/>
            <a:ext cx="2641600" cy="1981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533400" y="457200"/>
            <a:ext cx="6781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Познавательно – информационные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AutoShape 2" descr="Фон для презентации в доу - 59 фото для презентаций и картинок на рабочий 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7652" name="AutoShape 4" descr="Фон для презентации в доу - 59 фото для презентаций и картинок на рабочий  стол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57" name="Picture 9" descr="C:\Users\nikita\Desktop\1617580478_21-p-fon-dlya-prezentatsii-v-dou-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85800" y="609600"/>
            <a:ext cx="48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Наши успехи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/>
        </p:nvGraphicFramePr>
        <p:xfrm>
          <a:off x="533400" y="1143000"/>
          <a:ext cx="1919535" cy="2643415"/>
        </p:xfrm>
        <a:graphic>
          <a:graphicData uri="http://schemas.openxmlformats.org/presentationml/2006/ole">
            <p:oleObj spid="_x0000_s32770" name="Документ" r:id="rId4" imgW="7771413" imgH="10699359" progId="Word.Document.12">
              <p:embed/>
            </p:oleObj>
          </a:graphicData>
        </a:graphic>
      </p:graphicFrame>
      <p:pic>
        <p:nvPicPr>
          <p:cNvPr id="11269" name="Picture 5" descr="C:\Users\nikita\Desktop\IMG-20220822-WA000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72200" y="2514600"/>
            <a:ext cx="2043757" cy="3057525"/>
          </a:xfrm>
          <a:prstGeom prst="rect">
            <a:avLst/>
          </a:prstGeom>
          <a:noFill/>
        </p:spPr>
      </p:pic>
      <p:pic>
        <p:nvPicPr>
          <p:cNvPr id="11270" name="Picture 6" descr="C:\Users\nikita\Desktop\IMG-20220822-WA000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19400" y="1143000"/>
            <a:ext cx="1752600" cy="2598890"/>
          </a:xfrm>
          <a:prstGeom prst="rect">
            <a:avLst/>
          </a:prstGeom>
          <a:noFill/>
        </p:spPr>
      </p:pic>
      <p:pic>
        <p:nvPicPr>
          <p:cNvPr id="11271" name="Picture 7" descr="C:\Users\nikita\Desktop\IMG-20220822-WA0002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19200" y="4038600"/>
            <a:ext cx="1752600" cy="2535428"/>
          </a:xfrm>
          <a:prstGeom prst="rect">
            <a:avLst/>
          </a:prstGeom>
          <a:noFill/>
        </p:spPr>
      </p:pic>
      <p:pic>
        <p:nvPicPr>
          <p:cNvPr id="11274" name="Picture 10" descr="C:\Users\nikita\Desktop\IMG-20220822-WA0005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38600" y="3962400"/>
            <a:ext cx="1752600" cy="26136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04798" y="152400"/>
          <a:ext cx="8153404" cy="6324599"/>
        </p:xfrm>
        <a:graphic>
          <a:graphicData uri="http://schemas.openxmlformats.org/drawingml/2006/table">
            <a:tbl>
              <a:tblPr/>
              <a:tblGrid>
                <a:gridCol w="2038351"/>
                <a:gridCol w="2038351"/>
                <a:gridCol w="2038351"/>
                <a:gridCol w="2038351"/>
              </a:tblGrid>
              <a:tr h="521887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Организованная образовательная деятельность, осуществляемая в разных видах деятельности.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46" marR="416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Образовательная деятельность в режимных моментах.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46" marR="416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>
                          <a:latin typeface="Times New Roman"/>
                          <a:ea typeface="Calibri"/>
                          <a:cs typeface="Times New Roman"/>
                        </a:rPr>
                        <a:t>Самостоятельная деятельность детей с использованием ресурсов среды.</a:t>
                      </a:r>
                      <a:endParaRPr lang="ru-RU" sz="7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46" marR="416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Взаимодействие с родителями.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46" marR="416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2712">
                <a:tc>
                  <a:txBody>
                    <a:bodyPr/>
                    <a:lstStyle/>
                    <a:p>
                      <a:pPr indent="450850"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700" u="sng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1.«Балалайка, балалайка, веселее заиграй-ка»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450850"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700" u="sng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Цель</a:t>
                      </a:r>
                      <a:r>
                        <a:rPr lang="ru-RU" sz="7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: познакомить детей с историей русского народного инструмента-балалайки, учить отличать ее звучание от других инструментов.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450850"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2.Беседа «Балалайка - три струны»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450850" algn="just">
                        <a:lnSpc>
                          <a:spcPct val="106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Цель: Познакомить детей с историей возникновения балалайки, символа России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3.Экскурсия в сельский клуб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Цель: Дать возможность услышать детям как в живую звучит балалайка.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Bef>
                          <a:spcPts val="1500"/>
                        </a:spcBef>
                        <a:spcAft>
                          <a:spcPts val="750"/>
                        </a:spcAft>
                      </a:pPr>
                      <a:r>
                        <a:rPr lang="ru-RU" sz="700" b="0" dirty="0">
                          <a:solidFill>
                            <a:srgbClr val="4F81BD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4.</a:t>
                      </a:r>
                      <a:r>
                        <a:rPr lang="ru-RU" sz="700" b="0" dirty="0">
                          <a:solidFill>
                            <a:srgbClr val="333333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Сичиняем книгу – сказку «Путешествие балалайки» </a:t>
                      </a:r>
                      <a:endParaRPr lang="ru-RU" sz="700" b="1" dirty="0">
                        <a:solidFill>
                          <a:srgbClr val="4F81BD"/>
                        </a:solidFill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750"/>
                        </a:spcAft>
                      </a:pPr>
                      <a:r>
                        <a:rPr lang="ru-RU" sz="700" b="1" dirty="0">
                          <a:solidFill>
                            <a:srgbClr val="333333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Цель:</a:t>
                      </a:r>
                      <a:endParaRPr lang="ru-RU" sz="7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spcAft>
                          <a:spcPts val="750"/>
                        </a:spcAft>
                      </a:pPr>
                      <a:r>
                        <a:rPr lang="ru-RU" sz="700" dirty="0">
                          <a:solidFill>
                            <a:srgbClr val="333333"/>
                          </a:solidFill>
                          <a:latin typeface="Calibri"/>
                          <a:ea typeface="Times New Roman"/>
                          <a:cs typeface="Times New Roman"/>
                        </a:rPr>
                        <a:t>Приобщение детей дошкольного возраста к литературе, музыкальной культуре и изобразительному искусству через организацию совместной художественно-творческой деятельности детей и педагогов.</a:t>
                      </a:r>
                      <a:endParaRPr lang="ru-RU" sz="700" dirty="0"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5.Чтение  «Новогодняя сказка «Как балалайка нашла себе друзей»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46" marR="416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1.Просмотр презентации «Расскажу про балалайку»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2.Рисование «Музыкальные народные инструменты»»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Цель: Развитие творческих способностей, воображения.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3.Чтение стихотворений про музыкальные инструменты.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4..Артикуляционные гимнастики «Барабанщик», «Дудочка», «</a:t>
                      </a:r>
                      <a:r>
                        <a:rPr lang="ru-RU" sz="700" dirty="0" err="1">
                          <a:latin typeface="Times New Roman"/>
                          <a:ea typeface="Calibri"/>
                          <a:cs typeface="Times New Roman"/>
                        </a:rPr>
                        <a:t>Гармошечка</a:t>
                      </a: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», «Балалаечка».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5..Загадки  про народные  музыкальные инструменты.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6.Виртуальная экскурсия «Музей балалайки», «Памятники балалайке».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46" marR="416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1.Раскраски «Музыкальные инструменты»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2.Дидактическая игра  «Кто пришёл в гости», «Тихо вокруг», «Бубен»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3.Игра на детских музыкальных инструментах.4..Презентация  «Русские народные инструменты»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46" marR="416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1.Консультация «Музыкальные инструменты в жизни детей»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2.Буклет для родителей «Балалайка, что мы знаем о ней»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3.Экскурсия с детьми в библиотеку для поиска информации о балалайке.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700" dirty="0">
                          <a:latin typeface="Times New Roman"/>
                          <a:ea typeface="Calibri"/>
                          <a:cs typeface="Times New Roman"/>
                        </a:rPr>
                        <a:t>4.Рекомендациия по возможности посетить детскую школу искусств, чтобы послушать, как играют дети на музыкальных инструментах, с целью заинтересовать ребёнка учиться музыке.</a:t>
                      </a:r>
                      <a:endParaRPr lang="ru-RU" sz="7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1646" marR="4164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7" name="Picture 3" descr="C:\Users\nikita\Desktop\1646833254_8-kartinkin-net-p-kartinki-dlya-prezentatsii-v-dou-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86000" y="1066800"/>
            <a:ext cx="50292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Метод проектов основывается на интересах детей, предполагает самостоятельную активность воспитанников. Только действуя самостоятельно, дети учатся разными способами находить информацию об интересующем их предмете или явлении и использовать эти знания для создания новых объектов деятельности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nikita\Desktop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46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</TotalTime>
  <Words>417</Words>
  <PresentationFormat>Экран (4:3)</PresentationFormat>
  <Paragraphs>48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Office Theme</vt:lpstr>
      <vt:lpstr>Документ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nikita</dc:creator>
  <cp:lastModifiedBy>nikita</cp:lastModifiedBy>
  <cp:revision>32</cp:revision>
  <dcterms:created xsi:type="dcterms:W3CDTF">2022-08-14T09:08:59Z</dcterms:created>
  <dcterms:modified xsi:type="dcterms:W3CDTF">2025-01-21T04:53:35Z</dcterms:modified>
</cp:coreProperties>
</file>