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72" r:id="rId7"/>
    <p:sldId id="262" r:id="rId8"/>
    <p:sldId id="268" r:id="rId9"/>
    <p:sldId id="273" r:id="rId10"/>
    <p:sldId id="263" r:id="rId11"/>
    <p:sldId id="271" r:id="rId12"/>
    <p:sldId id="266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326DF-F09A-41EE-BC60-10F512198EB7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2B462-431D-4293-93DB-7FDD70BCF9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4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5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6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7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8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9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0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1.ppt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3.ppt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Семейные традиции и их влияние на формирование экологической культуры младшего школьника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Автор:</a:t>
            </a:r>
          </a:p>
          <a:p>
            <a:r>
              <a:rPr lang="ru-RU" b="1" dirty="0" smtClean="0">
                <a:solidFill>
                  <a:schemeClr val="tx2"/>
                </a:solidFill>
              </a:rPr>
              <a:t>Сушкова Наталья Николаевна</a:t>
            </a:r>
          </a:p>
          <a:p>
            <a:r>
              <a:rPr lang="ru-RU" dirty="0" smtClean="0"/>
              <a:t>Муниципальное бюджетное общеобразовательное учреждение </a:t>
            </a:r>
            <a:r>
              <a:rPr lang="en-US" dirty="0" smtClean="0"/>
              <a:t>“</a:t>
            </a:r>
            <a:r>
              <a:rPr lang="ru-RU" dirty="0" smtClean="0"/>
              <a:t>Средняя общеобразовательная школа № 1 с углублённым изучением отдельных предметов </a:t>
            </a:r>
          </a:p>
          <a:p>
            <a:r>
              <a:rPr lang="ru-RU" dirty="0" smtClean="0"/>
              <a:t>г. Нового Оскола Белгородской области</a:t>
            </a:r>
            <a:r>
              <a:rPr lang="en-US" dirty="0" smtClean="0"/>
              <a:t>”</a:t>
            </a:r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108520" y="0"/>
          <a:ext cx="9360024" cy="6858000"/>
        </p:xfrm>
        <a:graphic>
          <a:graphicData uri="http://schemas.openxmlformats.org/presentationml/2006/ole">
            <p:oleObj spid="_x0000_s1026" name="Презентация" r:id="rId3" imgW="4570524" imgH="3427508" progId="PowerPoint.Show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9552" y="836712"/>
            <a:ext cx="7272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ea typeface="Times New Roman" pitchFamily="18" charset="0"/>
              </a:rPr>
              <a:t>Формирование нравственно-этической ориентации младших школьников через использование семейных традиций </a:t>
            </a:r>
            <a:endParaRPr lang="ru-RU" sz="2800" dirty="0" smtClean="0">
              <a:latin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2924944"/>
            <a:ext cx="64807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Автор: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Ильченко Наталья Николаевна</a:t>
            </a:r>
          </a:p>
          <a:p>
            <a:pPr algn="ctr"/>
            <a:r>
              <a:rPr lang="ru-RU" dirty="0" smtClean="0"/>
              <a:t>Муниципальное бюджетное общеобразовательное учреждение </a:t>
            </a:r>
            <a:r>
              <a:rPr lang="en-US" dirty="0" smtClean="0"/>
              <a:t>“</a:t>
            </a:r>
            <a:r>
              <a:rPr lang="ru-RU" dirty="0" smtClean="0"/>
              <a:t>Средняя общеобразовательная школа № 1 </a:t>
            </a:r>
          </a:p>
          <a:p>
            <a:pPr algn="ctr"/>
            <a:r>
              <a:rPr lang="ru-RU" dirty="0" smtClean="0"/>
              <a:t>с углублённым изучением отдельных предметов имени Княжны Ольги Николаевны Романовой» </a:t>
            </a:r>
          </a:p>
          <a:p>
            <a:pPr algn="ctr"/>
            <a:r>
              <a:rPr lang="ru-RU" dirty="0" smtClean="0"/>
              <a:t>г. Новый Оскол Белгородской области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-1" y="0"/>
          <a:ext cx="9144001" cy="6858000"/>
        </p:xfrm>
        <a:graphic>
          <a:graphicData uri="http://schemas.openxmlformats.org/presentationml/2006/ole">
            <p:oleObj spid="_x0000_s4097" name="Презентация" r:id="rId3" imgW="4570524" imgH="3427508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43608" y="188641"/>
            <a:ext cx="5814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                                                                  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548680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СЕМЬЯ  - ХРАНИТЕЛЬНИЦА </a:t>
            </a:r>
          </a:p>
          <a:p>
            <a:pPr algn="ctr"/>
            <a:r>
              <a:rPr lang="ru-RU" sz="4400" b="1" dirty="0" smtClean="0"/>
              <a:t>И ПЕРЕДАТЧИК ЭКОЛОГИЧЕСКОЙ КУЛЬТУРЫ </a:t>
            </a:r>
          </a:p>
          <a:p>
            <a:pPr algn="ctr"/>
            <a:r>
              <a:rPr lang="ru-RU" sz="4400" b="1" dirty="0" smtClean="0"/>
              <a:t>И ТРАДИЦИЙ.</a:t>
            </a:r>
            <a:r>
              <a:rPr lang="ru-RU" sz="4400" dirty="0" smtClean="0"/>
              <a:t> </a:t>
            </a:r>
          </a:p>
          <a:p>
            <a:endParaRPr lang="ru-RU" sz="3600" dirty="0" smtClean="0"/>
          </a:p>
          <a:p>
            <a:endParaRPr lang="ru-RU" sz="3600" dirty="0" smtClean="0"/>
          </a:p>
          <a:p>
            <a:endParaRPr lang="ru-RU" sz="3600" dirty="0" smtClean="0"/>
          </a:p>
          <a:p>
            <a:endParaRPr lang="ru-RU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356992"/>
            <a:ext cx="4267200" cy="320040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-180528" y="0"/>
          <a:ext cx="9324528" cy="6858000"/>
        </p:xfrm>
        <a:graphic>
          <a:graphicData uri="http://schemas.openxmlformats.org/presentationml/2006/ole">
            <p:oleObj spid="_x0000_s3073" name="Презентация" r:id="rId3" imgW="4122363" imgH="3090623" progId="PowerPoint.Show.8">
              <p:embed/>
            </p:oleObj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92211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Положительный пример родителей</a:t>
            </a:r>
            <a:endParaRPr lang="ru-RU" b="1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39552" y="1052737"/>
            <a:ext cx="8229600" cy="259228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рассматривать картинки, открытки с природой;</a:t>
            </a:r>
          </a:p>
          <a:p>
            <a:r>
              <a:rPr lang="ru-RU" dirty="0" smtClean="0"/>
              <a:t>рисунки (домашние животные, природа);</a:t>
            </a:r>
          </a:p>
          <a:p>
            <a:r>
              <a:rPr lang="ru-RU" dirty="0" smtClean="0"/>
              <a:t>сбор и изготовление поделок из природного материала.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573016"/>
            <a:ext cx="4128459" cy="30963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lum bright="20000" contrast="10000"/>
          </a:blip>
          <a:srcRect/>
          <a:stretch>
            <a:fillRect/>
          </a:stretch>
        </p:blipFill>
        <p:spPr bwMode="auto">
          <a:xfrm>
            <a:off x="467544" y="3645024"/>
            <a:ext cx="3979168" cy="2984376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0" y="0"/>
          <a:ext cx="9324975" cy="7046640"/>
        </p:xfrm>
        <a:graphic>
          <a:graphicData uri="http://schemas.openxmlformats.org/presentationml/2006/ole">
            <p:oleObj spid="_x0000_s16389" name="Презентация" r:id="rId3" imgW="4570524" imgH="3427508" progId="PowerPoint.Show.8">
              <p:embed/>
            </p:oleObj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Хозяйственно-бытовая жизнь семьи</a:t>
            </a:r>
            <a:endParaRPr lang="ru-RU" b="1" dirty="0"/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21088"/>
            <a:ext cx="3024336" cy="243614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0916" y="4359350"/>
            <a:ext cx="3333084" cy="249865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16393" name="Picture 9" descr="IMG_23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052736"/>
            <a:ext cx="3672408" cy="329550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0" y="0"/>
          <a:ext cx="9324975" cy="6858000"/>
        </p:xfrm>
        <a:graphic>
          <a:graphicData uri="http://schemas.openxmlformats.org/presentationml/2006/ole">
            <p:oleObj spid="_x0000_s18434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Забота о живых организмах</a:t>
            </a:r>
            <a:endParaRPr lang="ru-RU" b="1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268760"/>
            <a:ext cx="3399060" cy="267494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05064"/>
            <a:ext cx="3335358" cy="270892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572" y="4005064"/>
            <a:ext cx="3432382" cy="2574285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0" y="0"/>
          <a:ext cx="9324975" cy="6858000"/>
        </p:xfrm>
        <a:graphic>
          <a:graphicData uri="http://schemas.openxmlformats.org/presentationml/2006/ole">
            <p:oleObj spid="_x0000_s29698" name="Презентация" r:id="rId3" imgW="4570524" imgH="3427508" progId="PowerPoint.Show.8">
              <p:embed/>
            </p:oleObj>
          </a:graphicData>
        </a:graphic>
      </p:graphicFrame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060848"/>
            <a:ext cx="3403104" cy="453747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681028"/>
            <a:ext cx="3566468" cy="2674851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perspectiveHeroicExtremeRightFacing"/>
            <a:lightRig rig="threePt" dir="t"/>
          </a:scene3d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60648"/>
            <a:ext cx="4094527" cy="3070895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perspectiveRigh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-180975" y="-171400"/>
          <a:ext cx="9324975" cy="6858000"/>
        </p:xfrm>
        <a:graphic>
          <a:graphicData uri="http://schemas.openxmlformats.org/presentationml/2006/ole">
            <p:oleObj spid="_x0000_s19458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Экскурсии в Дельфинарий, зоологический и краеведческий музеи</a:t>
            </a:r>
            <a:endParaRPr lang="ru-RU" b="1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>
            <a:lum bright="20000" contrast="20000"/>
          </a:blip>
          <a:srcRect/>
          <a:stretch>
            <a:fillRect/>
          </a:stretch>
        </p:blipFill>
        <p:spPr bwMode="auto">
          <a:xfrm>
            <a:off x="323527" y="2269314"/>
            <a:ext cx="4522579" cy="339193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 cstate="print">
            <a:lum bright="10000" contrast="20000"/>
          </a:blip>
          <a:srcRect/>
          <a:stretch>
            <a:fillRect/>
          </a:stretch>
        </p:blipFill>
        <p:spPr bwMode="auto">
          <a:xfrm>
            <a:off x="5076056" y="2204864"/>
            <a:ext cx="3742727" cy="350294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-180975" y="0"/>
          <a:ext cx="9324975" cy="6858000"/>
        </p:xfrm>
        <a:graphic>
          <a:graphicData uri="http://schemas.openxmlformats.org/presentationml/2006/ole">
            <p:oleObj spid="_x0000_s24578" name="Презентация" r:id="rId3" imgW="4570524" imgH="3427508" progId="PowerPoint.Show.8">
              <p:embed/>
            </p:oleObj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b="1" dirty="0" smtClean="0"/>
              <a:t>Экскурсии на природу</a:t>
            </a:r>
            <a:endParaRPr lang="ru-RU" b="1" dirty="0"/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124744"/>
            <a:ext cx="2145834" cy="286111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221088"/>
            <a:ext cx="3265882" cy="244827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221088"/>
            <a:ext cx="3704022" cy="2472219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0" y="0"/>
          <a:ext cx="9324975" cy="6858000"/>
        </p:xfrm>
        <a:graphic>
          <a:graphicData uri="http://schemas.openxmlformats.org/presentationml/2006/ole">
            <p:oleObj spid="_x0000_s30722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Подкормка птиц</a:t>
            </a:r>
            <a:endParaRPr lang="ru-RU" b="1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412776"/>
            <a:ext cx="3727140" cy="496952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484784"/>
            <a:ext cx="3168352" cy="48965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-180975" y="-171400"/>
          <a:ext cx="9324975" cy="6858000"/>
        </p:xfrm>
        <a:graphic>
          <a:graphicData uri="http://schemas.openxmlformats.org/presentationml/2006/ole">
            <p:oleObj spid="_x0000_s20482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Семейные походы</a:t>
            </a:r>
            <a:endParaRPr lang="ru-RU" b="1" dirty="0"/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4932040" y="3861048"/>
            <a:ext cx="3597399" cy="237626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467544" y="3861048"/>
            <a:ext cx="3585240" cy="237626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1052736"/>
            <a:ext cx="3816424" cy="2556117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-180975" y="0"/>
          <a:ext cx="9324975" cy="6858000"/>
        </p:xfrm>
        <a:graphic>
          <a:graphicData uri="http://schemas.openxmlformats.org/presentationml/2006/ole">
            <p:oleObj spid="_x0000_s28674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288032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Семейное чтение журналов, энциклопедий на экологическую тему</a:t>
            </a:r>
            <a:endParaRPr lang="ru-RU" sz="3600" b="1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293096"/>
            <a:ext cx="3168352" cy="237626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2843808" y="1412776"/>
            <a:ext cx="2880320" cy="2507221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221088"/>
            <a:ext cx="3323861" cy="2492896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0" y="0"/>
          <a:ext cx="9324975" cy="6858000"/>
        </p:xfrm>
        <a:graphic>
          <a:graphicData uri="http://schemas.openxmlformats.org/presentationml/2006/ole">
            <p:oleObj spid="_x0000_s23554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Игры на природе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2592288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“</a:t>
            </a:r>
            <a:r>
              <a:rPr lang="ru-RU" sz="3600" dirty="0" smtClean="0"/>
              <a:t>Лесные разведчики</a:t>
            </a:r>
            <a:r>
              <a:rPr lang="en-US" sz="3600" dirty="0" smtClean="0"/>
              <a:t>”</a:t>
            </a:r>
            <a:endParaRPr lang="ru-RU" sz="3600" dirty="0" smtClean="0"/>
          </a:p>
          <a:p>
            <a:r>
              <a:rPr lang="en-US" sz="3600" dirty="0" smtClean="0"/>
              <a:t>“</a:t>
            </a:r>
            <a:r>
              <a:rPr lang="ru-RU" sz="3600" dirty="0" smtClean="0"/>
              <a:t>Экологический светофор</a:t>
            </a:r>
            <a:r>
              <a:rPr lang="en-US" sz="3600" dirty="0" smtClean="0"/>
              <a:t>”</a:t>
            </a:r>
            <a:endParaRPr lang="ru-RU" sz="3600" dirty="0" smtClean="0"/>
          </a:p>
          <a:p>
            <a:r>
              <a:rPr lang="en-US" sz="3600" dirty="0" smtClean="0"/>
              <a:t>“</a:t>
            </a:r>
            <a:r>
              <a:rPr lang="ru-RU" sz="3600" dirty="0" smtClean="0"/>
              <a:t>Загадки природы</a:t>
            </a:r>
            <a:r>
              <a:rPr lang="en-US" sz="3600" dirty="0" smtClean="0"/>
              <a:t>”</a:t>
            </a:r>
            <a:endParaRPr lang="ru-RU" sz="3600" dirty="0" smtClean="0"/>
          </a:p>
          <a:p>
            <a:r>
              <a:rPr lang="en-US" sz="3600" dirty="0" smtClean="0"/>
              <a:t>“</a:t>
            </a:r>
            <a:r>
              <a:rPr lang="ru-RU" sz="3600" dirty="0" smtClean="0"/>
              <a:t>Письмо зелёному </a:t>
            </a:r>
            <a:r>
              <a:rPr lang="ru-RU" sz="4000" dirty="0" smtClean="0"/>
              <a:t>другу</a:t>
            </a:r>
            <a:r>
              <a:rPr lang="en-US" sz="4000" dirty="0" smtClean="0"/>
              <a:t>”</a:t>
            </a:r>
            <a:endParaRPr lang="ru-RU" sz="4000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789040"/>
            <a:ext cx="4287009" cy="2861196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-180975" y="-171400"/>
          <a:ext cx="9324975" cy="6858000"/>
        </p:xfrm>
        <a:graphic>
          <a:graphicData uri="http://schemas.openxmlformats.org/presentationml/2006/ole">
            <p:oleObj spid="_x0000_s25603" name="Презентация" r:id="rId3" imgW="4570524" imgH="3427508" progId="PowerPoint.Show.8">
              <p:embed/>
            </p:oleObj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277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Поиск и чтение полезной информации</a:t>
            </a:r>
            <a:endParaRPr lang="ru-RU" b="1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3635896" y="1484784"/>
            <a:ext cx="5050904" cy="4641379"/>
          </a:xfrm>
        </p:spPr>
        <p:txBody>
          <a:bodyPr/>
          <a:lstStyle/>
          <a:p>
            <a:r>
              <a:rPr lang="en-US" dirty="0" smtClean="0"/>
              <a:t>“</a:t>
            </a:r>
            <a:r>
              <a:rPr lang="ru-RU" dirty="0" smtClean="0"/>
              <a:t>Лесная газета</a:t>
            </a:r>
            <a:r>
              <a:rPr lang="en-US" dirty="0" smtClean="0"/>
              <a:t>”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en-US" dirty="0" smtClean="0"/>
              <a:t>“</a:t>
            </a:r>
            <a:r>
              <a:rPr lang="ru-RU" dirty="0" smtClean="0"/>
              <a:t>Записки натуралиста</a:t>
            </a:r>
            <a:r>
              <a:rPr lang="en-US" dirty="0" smtClean="0"/>
              <a:t>”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en-US" dirty="0" smtClean="0"/>
              <a:t>“</a:t>
            </a:r>
            <a:r>
              <a:rPr lang="ru-RU" dirty="0" smtClean="0"/>
              <a:t>Клуб Почемучек</a:t>
            </a:r>
            <a:r>
              <a:rPr lang="en-US" dirty="0" smtClean="0"/>
              <a:t>”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-108520" y="1556792"/>
            <a:ext cx="3694010" cy="4536504"/>
          </a:xfrm>
          <a:prstGeom prst="rect">
            <a:avLst/>
          </a:prstGeom>
          <a:ln w="190500" cap="sq">
            <a:solidFill>
              <a:srgbClr val="00B05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4293096"/>
            <a:ext cx="1555626" cy="2216349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scene3d>
            <a:camera prst="isometricOffAxis2Left"/>
            <a:lightRig rig="threePt" dir="t"/>
          </a:scene3d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268760"/>
            <a:ext cx="1872208" cy="140041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scene3d>
            <a:camera prst="isometricOffAxis2Left"/>
            <a:lightRig rig="threePt" dir="t"/>
          </a:scene3d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3212976"/>
            <a:ext cx="1224136" cy="1236377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6626" name="Презентация" r:id="rId3" imgW="4570524" imgH="3427508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Советы родителям:</a:t>
            </a:r>
            <a:endParaRPr lang="ru-RU" b="1" dirty="0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536" y="1468810"/>
            <a:ext cx="828092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1.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Развивайте у ребёнка чувство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прекрасного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(умение видеть и 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прочувствовать красоту природы, восхищаться ею).</a:t>
            </a:r>
            <a:endParaRPr lang="ru-RU" sz="2000" dirty="0" smtClean="0">
              <a:latin typeface="Arial" pitchFamily="34" charset="0"/>
            </a:endParaRP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2.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Привлекайте  детей в посильную для них деятельность по уходу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за растениями и животными, по охране и защите природы.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3.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Не забывайте об игровых моментах в экологическом воспитании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детей.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4.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Учите ребенка бережно относиться к природе (показывая на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личном примере).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5.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Вместе с ребёнком читайте и смотрите видеоролики,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мультфильмы экологического характера.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6.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Участвуйте в конкурсах,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олимпиадах </a:t>
            </a:r>
            <a:r>
              <a:rPr lang="ru-RU" sz="2000" dirty="0" smtClean="0">
                <a:latin typeface="Arial" pitchFamily="34" charset="0"/>
                <a:ea typeface="Times New Roman" pitchFamily="18" charset="0"/>
              </a:rPr>
              <a:t>по окружающему миру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281</Words>
  <Application>Microsoft Office PowerPoint</Application>
  <PresentationFormat>Экран (4:3)</PresentationFormat>
  <Paragraphs>52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Презентация</vt:lpstr>
      <vt:lpstr>Семейные традиции и их влияние на формирование экологической культуры младшего школьника</vt:lpstr>
      <vt:lpstr>Слайд 2</vt:lpstr>
      <vt:lpstr>Положительный пример родителей</vt:lpstr>
      <vt:lpstr>Хозяйственно-бытовая жизнь семьи</vt:lpstr>
      <vt:lpstr>Забота о живых организмах</vt:lpstr>
      <vt:lpstr>Слайд 6</vt:lpstr>
      <vt:lpstr>Экскурсии в Дельфинарий, зоологический и краеведческий музеи</vt:lpstr>
      <vt:lpstr>Экскурсии на природу</vt:lpstr>
      <vt:lpstr>Подкормка птиц</vt:lpstr>
      <vt:lpstr>Семейные походы</vt:lpstr>
      <vt:lpstr>Семейное чтение журналов, энциклопедий на экологическую тему</vt:lpstr>
      <vt:lpstr>Игры на природе</vt:lpstr>
      <vt:lpstr>Поиск и чтение полезной информации</vt:lpstr>
      <vt:lpstr>Советы родителям: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Семейные традиции и их влияние на формирование экологической культуры младшего школьника</dc:title>
  <dc:creator>LAN_OS</dc:creator>
  <cp:lastModifiedBy>RePack by SPecialiST</cp:lastModifiedBy>
  <cp:revision>34</cp:revision>
  <dcterms:created xsi:type="dcterms:W3CDTF">2012-02-02T16:48:15Z</dcterms:created>
  <dcterms:modified xsi:type="dcterms:W3CDTF">2020-08-23T13:54:51Z</dcterms:modified>
</cp:coreProperties>
</file>