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89" r:id="rId3"/>
    <p:sldId id="283" r:id="rId4"/>
    <p:sldId id="280" r:id="rId5"/>
    <p:sldId id="263" r:id="rId6"/>
    <p:sldId id="275" r:id="rId7"/>
    <p:sldId id="278" r:id="rId8"/>
    <p:sldId id="267" r:id="rId9"/>
    <p:sldId id="273" r:id="rId10"/>
    <p:sldId id="274" r:id="rId11"/>
    <p:sldId id="293" r:id="rId12"/>
    <p:sldId id="282" r:id="rId13"/>
    <p:sldId id="262" r:id="rId14"/>
  </p:sldIdLst>
  <p:sldSz cx="9144000" cy="6858000" type="screen4x3"/>
  <p:notesSz cx="7100888" cy="10233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66FF"/>
    <a:srgbClr val="FF0066"/>
    <a:srgbClr val="FF6600"/>
    <a:srgbClr val="FF66CC"/>
    <a:srgbClr val="FFFF99"/>
    <a:srgbClr val="FF5050"/>
    <a:srgbClr val="99FF66"/>
    <a:srgbClr val="CC99FF"/>
    <a:srgbClr val="FF999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88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image" Target="../media/image25.jpg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image" Target="../media/image32.jp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image" Target="../media/image37.jpeg"/><Relationship Id="rId4" Type="http://schemas.openxmlformats.org/officeDocument/2006/relationships/image" Target="../media/image40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image" Target="../media/image25.jpg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7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image" Target="../media/image32.jp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7.jpeg"/><Relationship Id="rId1" Type="http://schemas.openxmlformats.org/officeDocument/2006/relationships/image" Target="../media/image40.jpeg"/><Relationship Id="rId4" Type="http://schemas.openxmlformats.org/officeDocument/2006/relationships/image" Target="../media/image3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583678-2371-49E8-BF35-87DA748FCC96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2ABD06-054B-4D81-8098-7916DBD250F6}">
      <dgm:prSet/>
      <dgm:spPr/>
      <dgm:t>
        <a:bodyPr/>
        <a:lstStyle/>
        <a:p>
          <a:r>
            <a:rPr lang="ru-RU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Физическое развитие – процесс изменения форм и функций человеческого  организма; уровень развития организма, который определяется антропометрическими и биометрическими показателями </a:t>
          </a:r>
          <a:r>
            <a:rPr lang="ru-RU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(рост</a:t>
          </a:r>
          <a:r>
            <a:rPr lang="ru-RU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, масса тела, сила мышц, жизненная емкость легких, величина изгибов позвоночника и т.д.) </a:t>
          </a:r>
          <a:endParaRPr lang="ru-RU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E5395CC-98E8-413B-B811-749E173B57EA}" type="sibTrans" cxnId="{398E73BB-00BA-4D5D-A87B-928A612057CA}">
      <dgm:prSet/>
      <dgm:spPr/>
      <dgm:t>
        <a:bodyPr/>
        <a:lstStyle/>
        <a:p>
          <a:endParaRPr lang="ru-RU"/>
        </a:p>
      </dgm:t>
    </dgm:pt>
    <dgm:pt modelId="{CBFA9CD5-40AD-46C0-9363-4AEDBC4D2153}" type="parTrans" cxnId="{398E73BB-00BA-4D5D-A87B-928A612057CA}">
      <dgm:prSet/>
      <dgm:spPr/>
      <dgm:t>
        <a:bodyPr/>
        <a:lstStyle/>
        <a:p>
          <a:endParaRPr lang="ru-RU"/>
        </a:p>
      </dgm:t>
    </dgm:pt>
    <dgm:pt modelId="{079D3509-88C6-4D23-9E42-4A5CF21A2A2A}" type="pres">
      <dgm:prSet presAssocID="{20583678-2371-49E8-BF35-87DA748FCC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15FE69-BAB9-4EE4-864A-F0EC0B6CF489}" type="pres">
      <dgm:prSet presAssocID="{432ABD06-054B-4D81-8098-7916DBD250F6}" presName="parentText" presStyleLbl="node1" presStyleIdx="0" presStyleCnt="1" custScaleX="963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8E73BB-00BA-4D5D-A87B-928A612057CA}" srcId="{20583678-2371-49E8-BF35-87DA748FCC96}" destId="{432ABD06-054B-4D81-8098-7916DBD250F6}" srcOrd="0" destOrd="0" parTransId="{CBFA9CD5-40AD-46C0-9363-4AEDBC4D2153}" sibTransId="{6E5395CC-98E8-413B-B811-749E173B57EA}"/>
    <dgm:cxn modelId="{89A768F2-6A45-4032-BB5B-FC179C194203}" type="presOf" srcId="{432ABD06-054B-4D81-8098-7916DBD250F6}" destId="{A715FE69-BAB9-4EE4-864A-F0EC0B6CF489}" srcOrd="0" destOrd="0" presId="urn:microsoft.com/office/officeart/2005/8/layout/vList2"/>
    <dgm:cxn modelId="{BAD11E5C-AD02-42F9-A093-9C76CA490BF9}" type="presOf" srcId="{20583678-2371-49E8-BF35-87DA748FCC96}" destId="{079D3509-88C6-4D23-9E42-4A5CF21A2A2A}" srcOrd="0" destOrd="0" presId="urn:microsoft.com/office/officeart/2005/8/layout/vList2"/>
    <dgm:cxn modelId="{90EDBA15-6227-4D6C-8B90-2A5DB3622D68}" type="presParOf" srcId="{079D3509-88C6-4D23-9E42-4A5CF21A2A2A}" destId="{A715FE69-BAB9-4EE4-864A-F0EC0B6CF48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D7C6BC-3E57-46D6-8C11-88D9A64BAD64}" type="doc">
      <dgm:prSet loTypeId="urn:microsoft.com/office/officeart/2005/8/layout/chart3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C27D9B-7B32-4E00-AFC1-E1267BACF324}">
      <dgm:prSet phldrT="[Текст]"/>
      <dgm:spPr>
        <a:solidFill>
          <a:srgbClr val="9966FF"/>
        </a:solidFill>
      </dgm:spPr>
      <dgm:t>
        <a:bodyPr/>
        <a:lstStyle/>
        <a:p>
          <a:r>
            <a:rPr lang="ru-RU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сознательности и  активности </a:t>
          </a:r>
          <a:endParaRPr lang="ru-RU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gm:t>
    </dgm:pt>
    <dgm:pt modelId="{25501AD9-30AE-4F39-838A-4DFDA58842C5}" type="parTrans" cxnId="{93F3E9FE-8275-48E2-8324-D8F14A14FC9B}">
      <dgm:prSet/>
      <dgm:spPr/>
      <dgm:t>
        <a:bodyPr/>
        <a:lstStyle/>
        <a:p>
          <a:endParaRPr lang="ru-RU"/>
        </a:p>
      </dgm:t>
    </dgm:pt>
    <dgm:pt modelId="{1DA91E62-4D5F-4758-8DC2-912381A64B88}" type="sibTrans" cxnId="{93F3E9FE-8275-48E2-8324-D8F14A14FC9B}">
      <dgm:prSet/>
      <dgm:spPr/>
      <dgm:t>
        <a:bodyPr/>
        <a:lstStyle/>
        <a:p>
          <a:endParaRPr lang="ru-RU"/>
        </a:p>
      </dgm:t>
    </dgm:pt>
    <dgm:pt modelId="{61A551A7-122E-4650-B596-97F6C0853DF8}">
      <dgm:prSet phldrT="[Текст]"/>
      <dgm:spPr>
        <a:solidFill>
          <a:srgbClr val="FF5050"/>
        </a:solidFill>
      </dgm:spPr>
      <dgm:t>
        <a:bodyPr/>
        <a:lstStyle/>
        <a:p>
          <a:r>
            <a:rPr lang="ru-RU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наглядности</a:t>
          </a:r>
          <a:endParaRPr lang="ru-RU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gm:t>
    </dgm:pt>
    <dgm:pt modelId="{6AAAAC0C-6AEE-4C4E-9C8E-2EF93A9F7D71}" type="parTrans" cxnId="{C2E8A9C2-AF3F-4E89-9682-8D3317358EB4}">
      <dgm:prSet/>
      <dgm:spPr/>
      <dgm:t>
        <a:bodyPr/>
        <a:lstStyle/>
        <a:p>
          <a:endParaRPr lang="ru-RU"/>
        </a:p>
      </dgm:t>
    </dgm:pt>
    <dgm:pt modelId="{A63DC2B0-FCD0-4BBA-AFE5-3DC75E871D75}" type="sibTrans" cxnId="{C2E8A9C2-AF3F-4E89-9682-8D3317358EB4}">
      <dgm:prSet/>
      <dgm:spPr/>
      <dgm:t>
        <a:bodyPr/>
        <a:lstStyle/>
        <a:p>
          <a:endParaRPr lang="ru-RU"/>
        </a:p>
      </dgm:t>
    </dgm:pt>
    <dgm:pt modelId="{18E351BB-81CF-47E3-B041-4CF9F00AA1AF}">
      <dgm:prSet phldrT="[Текст]"/>
      <dgm:spPr>
        <a:solidFill>
          <a:srgbClr val="FF66CC"/>
        </a:solidFill>
      </dgm:spPr>
      <dgm:t>
        <a:bodyPr/>
        <a:lstStyle/>
        <a:p>
          <a:r>
            <a:rPr lang="ru-RU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доступности и индивидуализации</a:t>
          </a:r>
          <a:endParaRPr lang="ru-RU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gm:t>
    </dgm:pt>
    <dgm:pt modelId="{656C8135-B550-4475-8FF6-E6D94EE35B07}" type="parTrans" cxnId="{09BEAADA-8CFA-44C8-9042-DD68621FAAD7}">
      <dgm:prSet/>
      <dgm:spPr/>
      <dgm:t>
        <a:bodyPr/>
        <a:lstStyle/>
        <a:p>
          <a:endParaRPr lang="ru-RU"/>
        </a:p>
      </dgm:t>
    </dgm:pt>
    <dgm:pt modelId="{CFA98952-FBE9-4D5B-AFE5-F5A197698F74}" type="sibTrans" cxnId="{09BEAADA-8CFA-44C8-9042-DD68621FAAD7}">
      <dgm:prSet/>
      <dgm:spPr/>
      <dgm:t>
        <a:bodyPr/>
        <a:lstStyle/>
        <a:p>
          <a:endParaRPr lang="ru-RU"/>
        </a:p>
      </dgm:t>
    </dgm:pt>
    <dgm:pt modelId="{E4ECBF39-111E-4CA4-9805-142323332D2C}">
      <dgm:prSet phldrT="[Текст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систематичности</a:t>
          </a:r>
          <a:endParaRPr lang="ru-RU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gm:t>
    </dgm:pt>
    <dgm:pt modelId="{D9D63434-7EA1-429B-BFAE-C769BED4A5CC}" type="parTrans" cxnId="{4AEABCD8-0037-4246-9B83-38CDF80FAF65}">
      <dgm:prSet/>
      <dgm:spPr/>
      <dgm:t>
        <a:bodyPr/>
        <a:lstStyle/>
        <a:p>
          <a:endParaRPr lang="ru-RU"/>
        </a:p>
      </dgm:t>
    </dgm:pt>
    <dgm:pt modelId="{765C71A4-80CC-4264-A8A4-44D175005851}" type="sibTrans" cxnId="{4AEABCD8-0037-4246-9B83-38CDF80FAF65}">
      <dgm:prSet/>
      <dgm:spPr/>
      <dgm:t>
        <a:bodyPr/>
        <a:lstStyle/>
        <a:p>
          <a:endParaRPr lang="ru-RU"/>
        </a:p>
      </dgm:t>
    </dgm:pt>
    <dgm:pt modelId="{67F104D5-0E45-4B25-95D0-401D8FE3D6C9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прогрессивности</a:t>
          </a:r>
          <a:endParaRPr lang="ru-RU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gm:t>
    </dgm:pt>
    <dgm:pt modelId="{E90E49C7-7DA2-4D7F-AA85-2635AADC606C}" type="parTrans" cxnId="{F0073582-EE1C-4DED-9899-31FCE5BA41F9}">
      <dgm:prSet/>
      <dgm:spPr/>
      <dgm:t>
        <a:bodyPr/>
        <a:lstStyle/>
        <a:p>
          <a:endParaRPr lang="ru-RU"/>
        </a:p>
      </dgm:t>
    </dgm:pt>
    <dgm:pt modelId="{30AF8B66-C66A-4FFC-B35F-F765378688BF}" type="sibTrans" cxnId="{F0073582-EE1C-4DED-9899-31FCE5BA41F9}">
      <dgm:prSet/>
      <dgm:spPr/>
      <dgm:t>
        <a:bodyPr/>
        <a:lstStyle/>
        <a:p>
          <a:endParaRPr lang="ru-RU"/>
        </a:p>
      </dgm:t>
    </dgm:pt>
    <dgm:pt modelId="{68ED523A-9BA2-4213-A8AA-F82B7F21A084}" type="pres">
      <dgm:prSet presAssocID="{BFD7C6BC-3E57-46D6-8C11-88D9A64BAD6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E1B5FB-58B4-46D3-82D6-817D977FAB63}" type="pres">
      <dgm:prSet presAssocID="{BFD7C6BC-3E57-46D6-8C11-88D9A64BAD64}" presName="wedge1" presStyleLbl="node1" presStyleIdx="0" presStyleCnt="5"/>
      <dgm:spPr/>
      <dgm:t>
        <a:bodyPr/>
        <a:lstStyle/>
        <a:p>
          <a:endParaRPr lang="ru-RU"/>
        </a:p>
      </dgm:t>
    </dgm:pt>
    <dgm:pt modelId="{581EF013-E221-4691-8A7C-161811B698F5}" type="pres">
      <dgm:prSet presAssocID="{BFD7C6BC-3E57-46D6-8C11-88D9A64BAD64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FFF28-01E5-4F1A-8300-8F867B3A5D86}" type="pres">
      <dgm:prSet presAssocID="{BFD7C6BC-3E57-46D6-8C11-88D9A64BAD64}" presName="wedge2" presStyleLbl="node1" presStyleIdx="1" presStyleCnt="5"/>
      <dgm:spPr/>
      <dgm:t>
        <a:bodyPr/>
        <a:lstStyle/>
        <a:p>
          <a:endParaRPr lang="ru-RU"/>
        </a:p>
      </dgm:t>
    </dgm:pt>
    <dgm:pt modelId="{0EDE5CAE-6732-438F-AC62-D187B1BE3DF4}" type="pres">
      <dgm:prSet presAssocID="{BFD7C6BC-3E57-46D6-8C11-88D9A64BAD64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51FACD-2873-4C1A-9609-91AF78B7C5DB}" type="pres">
      <dgm:prSet presAssocID="{BFD7C6BC-3E57-46D6-8C11-88D9A64BAD64}" presName="wedge3" presStyleLbl="node1" presStyleIdx="2" presStyleCnt="5"/>
      <dgm:spPr/>
      <dgm:t>
        <a:bodyPr/>
        <a:lstStyle/>
        <a:p>
          <a:endParaRPr lang="ru-RU"/>
        </a:p>
      </dgm:t>
    </dgm:pt>
    <dgm:pt modelId="{A4700A1E-7D14-4A59-8E3B-99F518A6406F}" type="pres">
      <dgm:prSet presAssocID="{BFD7C6BC-3E57-46D6-8C11-88D9A64BAD64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D1F28E-32A0-4D6E-B3C3-C5E0285019BF}" type="pres">
      <dgm:prSet presAssocID="{BFD7C6BC-3E57-46D6-8C11-88D9A64BAD64}" presName="wedge4" presStyleLbl="node1" presStyleIdx="3" presStyleCnt="5"/>
      <dgm:spPr/>
      <dgm:t>
        <a:bodyPr/>
        <a:lstStyle/>
        <a:p>
          <a:endParaRPr lang="ru-RU"/>
        </a:p>
      </dgm:t>
    </dgm:pt>
    <dgm:pt modelId="{2A4C29C9-317E-48AD-8994-0A1077CF72B3}" type="pres">
      <dgm:prSet presAssocID="{BFD7C6BC-3E57-46D6-8C11-88D9A64BAD64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F96399-556D-45DE-A8D1-93105E26C9D4}" type="pres">
      <dgm:prSet presAssocID="{BFD7C6BC-3E57-46D6-8C11-88D9A64BAD64}" presName="wedge5" presStyleLbl="node1" presStyleIdx="4" presStyleCnt="5"/>
      <dgm:spPr/>
      <dgm:t>
        <a:bodyPr/>
        <a:lstStyle/>
        <a:p>
          <a:endParaRPr lang="ru-RU"/>
        </a:p>
      </dgm:t>
    </dgm:pt>
    <dgm:pt modelId="{EFAA0F45-CE71-46D3-9C31-D795D490692D}" type="pres">
      <dgm:prSet presAssocID="{BFD7C6BC-3E57-46D6-8C11-88D9A64BAD64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898DF7-6D77-40AF-867B-F78C8F48AA0C}" type="presOf" srcId="{18E351BB-81CF-47E3-B041-4CF9F00AA1AF}" destId="{A4700A1E-7D14-4A59-8E3B-99F518A6406F}" srcOrd="1" destOrd="0" presId="urn:microsoft.com/office/officeart/2005/8/layout/chart3"/>
    <dgm:cxn modelId="{C2E8A9C2-AF3F-4E89-9682-8D3317358EB4}" srcId="{BFD7C6BC-3E57-46D6-8C11-88D9A64BAD64}" destId="{61A551A7-122E-4650-B596-97F6C0853DF8}" srcOrd="1" destOrd="0" parTransId="{6AAAAC0C-6AEE-4C4E-9C8E-2EF93A9F7D71}" sibTransId="{A63DC2B0-FCD0-4BBA-AFE5-3DC75E871D75}"/>
    <dgm:cxn modelId="{09BEAADA-8CFA-44C8-9042-DD68621FAAD7}" srcId="{BFD7C6BC-3E57-46D6-8C11-88D9A64BAD64}" destId="{18E351BB-81CF-47E3-B041-4CF9F00AA1AF}" srcOrd="2" destOrd="0" parTransId="{656C8135-B550-4475-8FF6-E6D94EE35B07}" sibTransId="{CFA98952-FBE9-4D5B-AFE5-F5A197698F74}"/>
    <dgm:cxn modelId="{84EEBDC0-A899-46DE-A41C-BA963F9D0E19}" type="presOf" srcId="{66C27D9B-7B32-4E00-AFC1-E1267BACF324}" destId="{1AE1B5FB-58B4-46D3-82D6-817D977FAB63}" srcOrd="0" destOrd="0" presId="urn:microsoft.com/office/officeart/2005/8/layout/chart3"/>
    <dgm:cxn modelId="{659875BB-E561-4025-B461-567FF5495B9A}" type="presOf" srcId="{61A551A7-122E-4650-B596-97F6C0853DF8}" destId="{0EDE5CAE-6732-438F-AC62-D187B1BE3DF4}" srcOrd="1" destOrd="0" presId="urn:microsoft.com/office/officeart/2005/8/layout/chart3"/>
    <dgm:cxn modelId="{4AEABCD8-0037-4246-9B83-38CDF80FAF65}" srcId="{BFD7C6BC-3E57-46D6-8C11-88D9A64BAD64}" destId="{E4ECBF39-111E-4CA4-9805-142323332D2C}" srcOrd="3" destOrd="0" parTransId="{D9D63434-7EA1-429B-BFAE-C769BED4A5CC}" sibTransId="{765C71A4-80CC-4264-A8A4-44D175005851}"/>
    <dgm:cxn modelId="{F24FDA05-45AC-4F3E-AE3A-B290AFB81C67}" type="presOf" srcId="{61A551A7-122E-4650-B596-97F6C0853DF8}" destId="{B4AFFF28-01E5-4F1A-8300-8F867B3A5D86}" srcOrd="0" destOrd="0" presId="urn:microsoft.com/office/officeart/2005/8/layout/chart3"/>
    <dgm:cxn modelId="{1C04AFB8-E620-427D-8A69-C23477076FB3}" type="presOf" srcId="{BFD7C6BC-3E57-46D6-8C11-88D9A64BAD64}" destId="{68ED523A-9BA2-4213-A8AA-F82B7F21A084}" srcOrd="0" destOrd="0" presId="urn:microsoft.com/office/officeart/2005/8/layout/chart3"/>
    <dgm:cxn modelId="{93F3E9FE-8275-48E2-8324-D8F14A14FC9B}" srcId="{BFD7C6BC-3E57-46D6-8C11-88D9A64BAD64}" destId="{66C27D9B-7B32-4E00-AFC1-E1267BACF324}" srcOrd="0" destOrd="0" parTransId="{25501AD9-30AE-4F39-838A-4DFDA58842C5}" sibTransId="{1DA91E62-4D5F-4758-8DC2-912381A64B88}"/>
    <dgm:cxn modelId="{B738A0C6-84ED-4BDB-8B5E-A519EF5B474C}" type="presOf" srcId="{67F104D5-0E45-4B25-95D0-401D8FE3D6C9}" destId="{EFAA0F45-CE71-46D3-9C31-D795D490692D}" srcOrd="1" destOrd="0" presId="urn:microsoft.com/office/officeart/2005/8/layout/chart3"/>
    <dgm:cxn modelId="{28509366-8314-4DE4-A647-3325974C9CD2}" type="presOf" srcId="{67F104D5-0E45-4B25-95D0-401D8FE3D6C9}" destId="{F0F96399-556D-45DE-A8D1-93105E26C9D4}" srcOrd="0" destOrd="0" presId="urn:microsoft.com/office/officeart/2005/8/layout/chart3"/>
    <dgm:cxn modelId="{F0073582-EE1C-4DED-9899-31FCE5BA41F9}" srcId="{BFD7C6BC-3E57-46D6-8C11-88D9A64BAD64}" destId="{67F104D5-0E45-4B25-95D0-401D8FE3D6C9}" srcOrd="4" destOrd="0" parTransId="{E90E49C7-7DA2-4D7F-AA85-2635AADC606C}" sibTransId="{30AF8B66-C66A-4FFC-B35F-F765378688BF}"/>
    <dgm:cxn modelId="{B4B769AE-2CD5-4C48-8584-B3F6CA9EA5B7}" type="presOf" srcId="{66C27D9B-7B32-4E00-AFC1-E1267BACF324}" destId="{581EF013-E221-4691-8A7C-161811B698F5}" srcOrd="1" destOrd="0" presId="urn:microsoft.com/office/officeart/2005/8/layout/chart3"/>
    <dgm:cxn modelId="{1AFCB6C5-9FCA-4362-8B15-E9A80EFFB8A2}" type="presOf" srcId="{E4ECBF39-111E-4CA4-9805-142323332D2C}" destId="{2A4C29C9-317E-48AD-8994-0A1077CF72B3}" srcOrd="1" destOrd="0" presId="urn:microsoft.com/office/officeart/2005/8/layout/chart3"/>
    <dgm:cxn modelId="{A117DDFB-DB06-449A-8088-F224057FC282}" type="presOf" srcId="{18E351BB-81CF-47E3-B041-4CF9F00AA1AF}" destId="{4051FACD-2873-4C1A-9609-91AF78B7C5DB}" srcOrd="0" destOrd="0" presId="urn:microsoft.com/office/officeart/2005/8/layout/chart3"/>
    <dgm:cxn modelId="{E6C5B06D-C56F-484E-9AC6-654F67C9BD89}" type="presOf" srcId="{E4ECBF39-111E-4CA4-9805-142323332D2C}" destId="{42D1F28E-32A0-4D6E-B3C3-C5E0285019BF}" srcOrd="0" destOrd="0" presId="urn:microsoft.com/office/officeart/2005/8/layout/chart3"/>
    <dgm:cxn modelId="{8866C31D-D71D-4EFC-8F2C-D88BF4323F01}" type="presParOf" srcId="{68ED523A-9BA2-4213-A8AA-F82B7F21A084}" destId="{1AE1B5FB-58B4-46D3-82D6-817D977FAB63}" srcOrd="0" destOrd="0" presId="urn:microsoft.com/office/officeart/2005/8/layout/chart3"/>
    <dgm:cxn modelId="{B6086501-999E-4E41-88DA-3747E85D1CB6}" type="presParOf" srcId="{68ED523A-9BA2-4213-A8AA-F82B7F21A084}" destId="{581EF013-E221-4691-8A7C-161811B698F5}" srcOrd="1" destOrd="0" presId="urn:microsoft.com/office/officeart/2005/8/layout/chart3"/>
    <dgm:cxn modelId="{F43BB559-F8BD-4A48-B90D-095B1E6DAA19}" type="presParOf" srcId="{68ED523A-9BA2-4213-A8AA-F82B7F21A084}" destId="{B4AFFF28-01E5-4F1A-8300-8F867B3A5D86}" srcOrd="2" destOrd="0" presId="urn:microsoft.com/office/officeart/2005/8/layout/chart3"/>
    <dgm:cxn modelId="{C59F29E6-7677-4A01-BBFB-6D776FE62397}" type="presParOf" srcId="{68ED523A-9BA2-4213-A8AA-F82B7F21A084}" destId="{0EDE5CAE-6732-438F-AC62-D187B1BE3DF4}" srcOrd="3" destOrd="0" presId="urn:microsoft.com/office/officeart/2005/8/layout/chart3"/>
    <dgm:cxn modelId="{044697B8-3ACC-4126-9A3C-679731B91A91}" type="presParOf" srcId="{68ED523A-9BA2-4213-A8AA-F82B7F21A084}" destId="{4051FACD-2873-4C1A-9609-91AF78B7C5DB}" srcOrd="4" destOrd="0" presId="urn:microsoft.com/office/officeart/2005/8/layout/chart3"/>
    <dgm:cxn modelId="{A1DD1046-4546-45DA-9FF1-8FDB97EA3490}" type="presParOf" srcId="{68ED523A-9BA2-4213-A8AA-F82B7F21A084}" destId="{A4700A1E-7D14-4A59-8E3B-99F518A6406F}" srcOrd="5" destOrd="0" presId="urn:microsoft.com/office/officeart/2005/8/layout/chart3"/>
    <dgm:cxn modelId="{4B94ACA2-A1DB-429C-8403-0C0977018525}" type="presParOf" srcId="{68ED523A-9BA2-4213-A8AA-F82B7F21A084}" destId="{42D1F28E-32A0-4D6E-B3C3-C5E0285019BF}" srcOrd="6" destOrd="0" presId="urn:microsoft.com/office/officeart/2005/8/layout/chart3"/>
    <dgm:cxn modelId="{A9A1FAB5-6D28-49FA-B341-0FBE42E2BBEE}" type="presParOf" srcId="{68ED523A-9BA2-4213-A8AA-F82B7F21A084}" destId="{2A4C29C9-317E-48AD-8994-0A1077CF72B3}" srcOrd="7" destOrd="0" presId="urn:microsoft.com/office/officeart/2005/8/layout/chart3"/>
    <dgm:cxn modelId="{FCC230EA-D87C-43FE-882B-40669901D127}" type="presParOf" srcId="{68ED523A-9BA2-4213-A8AA-F82B7F21A084}" destId="{F0F96399-556D-45DE-A8D1-93105E26C9D4}" srcOrd="8" destOrd="0" presId="urn:microsoft.com/office/officeart/2005/8/layout/chart3"/>
    <dgm:cxn modelId="{F4F6BF1B-5D63-40A0-AD22-895307541AE1}" type="presParOf" srcId="{68ED523A-9BA2-4213-A8AA-F82B7F21A084}" destId="{EFAA0F45-CE71-46D3-9C31-D795D490692D}" srcOrd="9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59222E-C2E6-459D-94C4-2ED087A421AB}" type="doc">
      <dgm:prSet loTypeId="urn:microsoft.com/office/officeart/2008/layout/VerticalCircleList" loCatId="list" qsTypeId="urn:microsoft.com/office/officeart/2005/8/quickstyle/3d2" qsCatId="3D" csTypeId="urn:microsoft.com/office/officeart/2005/8/colors/colorful4" csCatId="colorful" phldr="1"/>
      <dgm:spPr/>
    </dgm:pt>
    <dgm:pt modelId="{6289EE30-F44B-4FBE-AFA1-A128FE0F056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Физкультурные занятия</a:t>
          </a:r>
          <a:endParaRPr lang="ru-RU" sz="2400" b="1" dirty="0">
            <a:solidFill>
              <a:srgbClr val="002060"/>
            </a:solidFill>
          </a:endParaRPr>
        </a:p>
      </dgm:t>
    </dgm:pt>
    <dgm:pt modelId="{227D0768-203B-4FF6-A7CC-A7DF4E896781}" type="parTrans" cxnId="{84D0BFC7-A612-483B-B166-CC8FE61BEED7}">
      <dgm:prSet/>
      <dgm:spPr/>
      <dgm:t>
        <a:bodyPr/>
        <a:lstStyle/>
        <a:p>
          <a:endParaRPr lang="ru-RU"/>
        </a:p>
      </dgm:t>
    </dgm:pt>
    <dgm:pt modelId="{375CA122-099A-4BF1-8E09-679A4CDBFEBA}" type="sibTrans" cxnId="{84D0BFC7-A612-483B-B166-CC8FE61BEED7}">
      <dgm:prSet/>
      <dgm:spPr/>
      <dgm:t>
        <a:bodyPr/>
        <a:lstStyle/>
        <a:p>
          <a:endParaRPr lang="ru-RU"/>
        </a:p>
      </dgm:t>
    </dgm:pt>
    <dgm:pt modelId="{9EBB6B3A-1466-4158-B70A-33388D9EEF42}">
      <dgm:prSet phldrT="[Текст]" custT="1"/>
      <dgm:spPr/>
      <dgm:t>
        <a:bodyPr/>
        <a:lstStyle/>
        <a:p>
          <a:r>
            <a:rPr lang="ru-RU" sz="2400" b="1" dirty="0" err="1" smtClean="0">
              <a:solidFill>
                <a:srgbClr val="FF0000"/>
              </a:solidFill>
            </a:rPr>
            <a:t>Физкультурно</a:t>
          </a:r>
          <a:r>
            <a:rPr lang="ru-RU" sz="2400" b="1" dirty="0" smtClean="0">
              <a:solidFill>
                <a:srgbClr val="FF0000"/>
              </a:solidFill>
            </a:rPr>
            <a:t> – оздоровительные мероприятия</a:t>
          </a:r>
          <a:endParaRPr lang="ru-RU" sz="2400" b="1" dirty="0">
            <a:solidFill>
              <a:srgbClr val="FF0000"/>
            </a:solidFill>
          </a:endParaRPr>
        </a:p>
      </dgm:t>
    </dgm:pt>
    <dgm:pt modelId="{3B01D4C0-3F37-4DCF-9001-BA424CAC5784}" type="parTrans" cxnId="{62CF7212-FE5D-4B35-AC6B-962396B8B756}">
      <dgm:prSet/>
      <dgm:spPr/>
      <dgm:t>
        <a:bodyPr/>
        <a:lstStyle/>
        <a:p>
          <a:endParaRPr lang="ru-RU"/>
        </a:p>
      </dgm:t>
    </dgm:pt>
    <dgm:pt modelId="{76670E7E-7FB4-4AA9-AAE0-228BD89F29C9}" type="sibTrans" cxnId="{62CF7212-FE5D-4B35-AC6B-962396B8B756}">
      <dgm:prSet/>
      <dgm:spPr/>
      <dgm:t>
        <a:bodyPr/>
        <a:lstStyle/>
        <a:p>
          <a:endParaRPr lang="ru-RU"/>
        </a:p>
      </dgm:t>
    </dgm:pt>
    <dgm:pt modelId="{17D55C48-8B3E-45FE-82D6-738554D958A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1">
                  <a:lumMod val="50000"/>
                </a:schemeClr>
              </a:solidFill>
            </a:rPr>
            <a:t>Задания для домашнего повторения</a:t>
          </a:r>
          <a:endParaRPr lang="ru-RU" sz="2400" b="1" dirty="0">
            <a:solidFill>
              <a:schemeClr val="accent1">
                <a:lumMod val="50000"/>
              </a:schemeClr>
            </a:solidFill>
          </a:endParaRPr>
        </a:p>
      </dgm:t>
    </dgm:pt>
    <dgm:pt modelId="{11B13AC8-FBDE-44D7-AFBD-FE4F54A54367}" type="parTrans" cxnId="{6E1F6AC5-0F21-4C9F-A0F7-240FE8244B46}">
      <dgm:prSet/>
      <dgm:spPr/>
      <dgm:t>
        <a:bodyPr/>
        <a:lstStyle/>
        <a:p>
          <a:endParaRPr lang="ru-RU"/>
        </a:p>
      </dgm:t>
    </dgm:pt>
    <dgm:pt modelId="{51C2F95F-6E86-44DC-8095-0BFDB173F36B}" type="sibTrans" cxnId="{6E1F6AC5-0F21-4C9F-A0F7-240FE8244B46}">
      <dgm:prSet/>
      <dgm:spPr/>
      <dgm:t>
        <a:bodyPr/>
        <a:lstStyle/>
        <a:p>
          <a:endParaRPr lang="ru-RU"/>
        </a:p>
      </dgm:t>
    </dgm:pt>
    <dgm:pt modelId="{A4512B86-A70D-4BDE-BBAC-EE27151B1CA5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</a:rPr>
            <a:t>Активный отдых</a:t>
          </a:r>
          <a:endParaRPr lang="ru-RU" sz="2400" b="1" dirty="0">
            <a:solidFill>
              <a:schemeClr val="tx2">
                <a:lumMod val="75000"/>
              </a:schemeClr>
            </a:solidFill>
          </a:endParaRPr>
        </a:p>
      </dgm:t>
    </dgm:pt>
    <dgm:pt modelId="{38EF79D9-BB34-4556-98D6-ACAE749364EB}" type="parTrans" cxnId="{0FBECFF6-FDB2-47F7-BBE2-43F2F5BD0C2F}">
      <dgm:prSet/>
      <dgm:spPr/>
      <dgm:t>
        <a:bodyPr/>
        <a:lstStyle/>
        <a:p>
          <a:endParaRPr lang="ru-RU"/>
        </a:p>
      </dgm:t>
    </dgm:pt>
    <dgm:pt modelId="{551E648C-0B33-4BE9-A5F8-4EE4238334E1}" type="sibTrans" cxnId="{0FBECFF6-FDB2-47F7-BBE2-43F2F5BD0C2F}">
      <dgm:prSet/>
      <dgm:spPr/>
      <dgm:t>
        <a:bodyPr/>
        <a:lstStyle/>
        <a:p>
          <a:endParaRPr lang="ru-RU"/>
        </a:p>
      </dgm:t>
    </dgm:pt>
    <dgm:pt modelId="{BC4CCC16-8B9B-4132-9B83-B021687D68A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7030A0"/>
              </a:solidFill>
            </a:rPr>
            <a:t>Самостоятельная </a:t>
          </a:r>
        </a:p>
        <a:p>
          <a:r>
            <a:rPr lang="ru-RU" sz="2400" b="1" dirty="0" smtClean="0">
              <a:solidFill>
                <a:srgbClr val="7030A0"/>
              </a:solidFill>
            </a:rPr>
            <a:t>деятельность</a:t>
          </a:r>
          <a:endParaRPr lang="ru-RU" sz="2400" b="1" dirty="0">
            <a:solidFill>
              <a:srgbClr val="7030A0"/>
            </a:solidFill>
          </a:endParaRPr>
        </a:p>
      </dgm:t>
    </dgm:pt>
    <dgm:pt modelId="{EAF167C3-6A54-43AE-9933-1CBE7BD16777}" type="parTrans" cxnId="{01FFD702-10BE-4179-8E08-5DFED2327B16}">
      <dgm:prSet/>
      <dgm:spPr/>
      <dgm:t>
        <a:bodyPr/>
        <a:lstStyle/>
        <a:p>
          <a:endParaRPr lang="ru-RU"/>
        </a:p>
      </dgm:t>
    </dgm:pt>
    <dgm:pt modelId="{35AD1DA7-D6E3-443C-ACF2-61E2CE4B972F}" type="sibTrans" cxnId="{01FFD702-10BE-4179-8E08-5DFED2327B16}">
      <dgm:prSet/>
      <dgm:spPr/>
      <dgm:t>
        <a:bodyPr/>
        <a:lstStyle/>
        <a:p>
          <a:endParaRPr lang="ru-RU"/>
        </a:p>
      </dgm:t>
    </dgm:pt>
    <dgm:pt modelId="{31E3EBFB-C8D0-4AA8-B511-03F1E0BBC2BE}" type="pres">
      <dgm:prSet presAssocID="{0459222E-C2E6-459D-94C4-2ED087A421AB}" presName="Name0" presStyleCnt="0">
        <dgm:presLayoutVars>
          <dgm:dir/>
        </dgm:presLayoutVars>
      </dgm:prSet>
      <dgm:spPr/>
    </dgm:pt>
    <dgm:pt modelId="{1A9F7437-5A96-45FF-B873-5C80FAFAF450}" type="pres">
      <dgm:prSet presAssocID="{6289EE30-F44B-4FBE-AFA1-A128FE0F056D}" presName="noChildren" presStyleCnt="0"/>
      <dgm:spPr/>
    </dgm:pt>
    <dgm:pt modelId="{AB1489CD-EE5B-475B-B592-8BC2C3971094}" type="pres">
      <dgm:prSet presAssocID="{6289EE30-F44B-4FBE-AFA1-A128FE0F056D}" presName="gap" presStyleCnt="0"/>
      <dgm:spPr/>
    </dgm:pt>
    <dgm:pt modelId="{970EFD3C-9961-404E-8F46-5C64810D56BA}" type="pres">
      <dgm:prSet presAssocID="{6289EE30-F44B-4FBE-AFA1-A128FE0F056D}" presName="medCircle2" presStyleLbl="vennNode1" presStyleIdx="0" presStyleCnt="5"/>
      <dgm:spPr>
        <a:solidFill>
          <a:srgbClr val="FF66CC"/>
        </a:solidFill>
      </dgm:spPr>
    </dgm:pt>
    <dgm:pt modelId="{EEC407E4-EF70-4073-8A41-4BFDDC682338}" type="pres">
      <dgm:prSet presAssocID="{6289EE30-F44B-4FBE-AFA1-A128FE0F056D}" presName="txLvlOnly1" presStyleLbl="revTx" presStyleIdx="0" presStyleCnt="5"/>
      <dgm:spPr/>
      <dgm:t>
        <a:bodyPr/>
        <a:lstStyle/>
        <a:p>
          <a:endParaRPr lang="ru-RU"/>
        </a:p>
      </dgm:t>
    </dgm:pt>
    <dgm:pt modelId="{02040694-862A-4A59-B4BB-52ECB0DCD71C}" type="pres">
      <dgm:prSet presAssocID="{9EBB6B3A-1466-4158-B70A-33388D9EEF42}" presName="noChildren" presStyleCnt="0"/>
      <dgm:spPr/>
    </dgm:pt>
    <dgm:pt modelId="{A5706142-8B28-4C76-A462-4FFAD6F4876E}" type="pres">
      <dgm:prSet presAssocID="{9EBB6B3A-1466-4158-B70A-33388D9EEF42}" presName="gap" presStyleCnt="0"/>
      <dgm:spPr/>
    </dgm:pt>
    <dgm:pt modelId="{DAB730BE-0A8E-4EFC-A241-3DFE6C56D84D}" type="pres">
      <dgm:prSet presAssocID="{9EBB6B3A-1466-4158-B70A-33388D9EEF42}" presName="medCircle2" presStyleLbl="vennNode1" presStyleIdx="1" presStyleCnt="5"/>
      <dgm:spPr>
        <a:solidFill>
          <a:srgbClr val="00B050"/>
        </a:solidFill>
      </dgm:spPr>
    </dgm:pt>
    <dgm:pt modelId="{66220C43-8711-4AAC-BD66-4DCCE6389F54}" type="pres">
      <dgm:prSet presAssocID="{9EBB6B3A-1466-4158-B70A-33388D9EEF42}" presName="txLvlOnly1" presStyleLbl="revTx" presStyleIdx="1" presStyleCnt="5"/>
      <dgm:spPr/>
      <dgm:t>
        <a:bodyPr/>
        <a:lstStyle/>
        <a:p>
          <a:endParaRPr lang="ru-RU"/>
        </a:p>
      </dgm:t>
    </dgm:pt>
    <dgm:pt modelId="{57B04E3E-C6DE-4EE9-B03C-AB2232F41F01}" type="pres">
      <dgm:prSet presAssocID="{A4512B86-A70D-4BDE-BBAC-EE27151B1CA5}" presName="noChildren" presStyleCnt="0"/>
      <dgm:spPr/>
    </dgm:pt>
    <dgm:pt modelId="{C6868F0B-7662-4598-8332-0F072717B84D}" type="pres">
      <dgm:prSet presAssocID="{A4512B86-A70D-4BDE-BBAC-EE27151B1CA5}" presName="gap" presStyleCnt="0"/>
      <dgm:spPr/>
    </dgm:pt>
    <dgm:pt modelId="{8246BEAC-A5E7-4535-BB55-D39D00A7CAE9}" type="pres">
      <dgm:prSet presAssocID="{A4512B86-A70D-4BDE-BBAC-EE27151B1CA5}" presName="medCircle2" presStyleLbl="vennNode1" presStyleIdx="2" presStyleCnt="5"/>
      <dgm:spPr>
        <a:solidFill>
          <a:srgbClr val="FF0066"/>
        </a:solidFill>
      </dgm:spPr>
    </dgm:pt>
    <dgm:pt modelId="{A14C29DC-787F-42AC-863C-3E299AAE5E77}" type="pres">
      <dgm:prSet presAssocID="{A4512B86-A70D-4BDE-BBAC-EE27151B1CA5}" presName="txLvlOnly1" presStyleLbl="revTx" presStyleIdx="2" presStyleCnt="5"/>
      <dgm:spPr/>
      <dgm:t>
        <a:bodyPr/>
        <a:lstStyle/>
        <a:p>
          <a:endParaRPr lang="ru-RU"/>
        </a:p>
      </dgm:t>
    </dgm:pt>
    <dgm:pt modelId="{A5F4B9C4-BA3B-4FEE-AB0E-432E7087962A}" type="pres">
      <dgm:prSet presAssocID="{BC4CCC16-8B9B-4132-9B83-B021687D68AB}" presName="noChildren" presStyleCnt="0"/>
      <dgm:spPr/>
    </dgm:pt>
    <dgm:pt modelId="{63662AA4-3557-41D0-8E6E-7E68DDAC8D1D}" type="pres">
      <dgm:prSet presAssocID="{BC4CCC16-8B9B-4132-9B83-B021687D68AB}" presName="gap" presStyleCnt="0"/>
      <dgm:spPr/>
    </dgm:pt>
    <dgm:pt modelId="{ACA24AF5-DA97-4D0E-BFA8-7561EC9106FF}" type="pres">
      <dgm:prSet presAssocID="{BC4CCC16-8B9B-4132-9B83-B021687D68AB}" presName="medCircle2" presStyleLbl="vennNode1" presStyleIdx="3" presStyleCnt="5"/>
      <dgm:spPr>
        <a:solidFill>
          <a:srgbClr val="9966FF"/>
        </a:solidFill>
      </dgm:spPr>
    </dgm:pt>
    <dgm:pt modelId="{8A0A0555-C0E4-4AD0-AD3F-45C7AA835DC1}" type="pres">
      <dgm:prSet presAssocID="{BC4CCC16-8B9B-4132-9B83-B021687D68AB}" presName="txLvlOnly1" presStyleLbl="revTx" presStyleIdx="3" presStyleCnt="5"/>
      <dgm:spPr/>
      <dgm:t>
        <a:bodyPr/>
        <a:lstStyle/>
        <a:p>
          <a:endParaRPr lang="ru-RU"/>
        </a:p>
      </dgm:t>
    </dgm:pt>
    <dgm:pt modelId="{77FE7075-1B92-4765-869F-34B588BB45FA}" type="pres">
      <dgm:prSet presAssocID="{17D55C48-8B3E-45FE-82D6-738554D958A8}" presName="noChildren" presStyleCnt="0"/>
      <dgm:spPr/>
    </dgm:pt>
    <dgm:pt modelId="{E4E8445D-EF09-401C-A2D8-A947819A4F80}" type="pres">
      <dgm:prSet presAssocID="{17D55C48-8B3E-45FE-82D6-738554D958A8}" presName="gap" presStyleCnt="0"/>
      <dgm:spPr/>
    </dgm:pt>
    <dgm:pt modelId="{3165B933-0151-4CCC-9B2F-F0A254C13FA8}" type="pres">
      <dgm:prSet presAssocID="{17D55C48-8B3E-45FE-82D6-738554D958A8}" presName="medCircle2" presStyleLbl="vennNode1" presStyleIdx="4" presStyleCnt="5"/>
      <dgm:spPr>
        <a:solidFill>
          <a:schemeClr val="accent1">
            <a:lumMod val="60000"/>
            <a:lumOff val="40000"/>
          </a:schemeClr>
        </a:solidFill>
      </dgm:spPr>
    </dgm:pt>
    <dgm:pt modelId="{146A5C3A-475A-4151-A1F0-D089193384DA}" type="pres">
      <dgm:prSet presAssocID="{17D55C48-8B3E-45FE-82D6-738554D958A8}" presName="txLvlOnly1" presStyleLbl="revTx" presStyleIdx="4" presStyleCnt="5"/>
      <dgm:spPr/>
      <dgm:t>
        <a:bodyPr/>
        <a:lstStyle/>
        <a:p>
          <a:endParaRPr lang="ru-RU"/>
        </a:p>
      </dgm:t>
    </dgm:pt>
  </dgm:ptLst>
  <dgm:cxnLst>
    <dgm:cxn modelId="{B5DE2246-EBCE-4C83-9907-7272366B8569}" type="presOf" srcId="{17D55C48-8B3E-45FE-82D6-738554D958A8}" destId="{146A5C3A-475A-4151-A1F0-D089193384DA}" srcOrd="0" destOrd="0" presId="urn:microsoft.com/office/officeart/2008/layout/VerticalCircleList"/>
    <dgm:cxn modelId="{6E1F6AC5-0F21-4C9F-A0F7-240FE8244B46}" srcId="{0459222E-C2E6-459D-94C4-2ED087A421AB}" destId="{17D55C48-8B3E-45FE-82D6-738554D958A8}" srcOrd="4" destOrd="0" parTransId="{11B13AC8-FBDE-44D7-AFBD-FE4F54A54367}" sibTransId="{51C2F95F-6E86-44DC-8095-0BFDB173F36B}"/>
    <dgm:cxn modelId="{62CF7212-FE5D-4B35-AC6B-962396B8B756}" srcId="{0459222E-C2E6-459D-94C4-2ED087A421AB}" destId="{9EBB6B3A-1466-4158-B70A-33388D9EEF42}" srcOrd="1" destOrd="0" parTransId="{3B01D4C0-3F37-4DCF-9001-BA424CAC5784}" sibTransId="{76670E7E-7FB4-4AA9-AAE0-228BD89F29C9}"/>
    <dgm:cxn modelId="{CEE0FA15-2C87-4093-9485-D19EA4C57539}" type="presOf" srcId="{BC4CCC16-8B9B-4132-9B83-B021687D68AB}" destId="{8A0A0555-C0E4-4AD0-AD3F-45C7AA835DC1}" srcOrd="0" destOrd="0" presId="urn:microsoft.com/office/officeart/2008/layout/VerticalCircleList"/>
    <dgm:cxn modelId="{84D0BFC7-A612-483B-B166-CC8FE61BEED7}" srcId="{0459222E-C2E6-459D-94C4-2ED087A421AB}" destId="{6289EE30-F44B-4FBE-AFA1-A128FE0F056D}" srcOrd="0" destOrd="0" parTransId="{227D0768-203B-4FF6-A7CC-A7DF4E896781}" sibTransId="{375CA122-099A-4BF1-8E09-679A4CDBFEBA}"/>
    <dgm:cxn modelId="{AB49F6D8-F343-403C-B9A0-DE1B8A0D7B78}" type="presOf" srcId="{0459222E-C2E6-459D-94C4-2ED087A421AB}" destId="{31E3EBFB-C8D0-4AA8-B511-03F1E0BBC2BE}" srcOrd="0" destOrd="0" presId="urn:microsoft.com/office/officeart/2008/layout/VerticalCircleList"/>
    <dgm:cxn modelId="{01FFD702-10BE-4179-8E08-5DFED2327B16}" srcId="{0459222E-C2E6-459D-94C4-2ED087A421AB}" destId="{BC4CCC16-8B9B-4132-9B83-B021687D68AB}" srcOrd="3" destOrd="0" parTransId="{EAF167C3-6A54-43AE-9933-1CBE7BD16777}" sibTransId="{35AD1DA7-D6E3-443C-ACF2-61E2CE4B972F}"/>
    <dgm:cxn modelId="{D806079E-9E45-4C9D-B9DE-427EDC8FCB07}" type="presOf" srcId="{A4512B86-A70D-4BDE-BBAC-EE27151B1CA5}" destId="{A14C29DC-787F-42AC-863C-3E299AAE5E77}" srcOrd="0" destOrd="0" presId="urn:microsoft.com/office/officeart/2008/layout/VerticalCircleList"/>
    <dgm:cxn modelId="{1A229496-3FB9-498A-909F-F1EB04A02D66}" type="presOf" srcId="{6289EE30-F44B-4FBE-AFA1-A128FE0F056D}" destId="{EEC407E4-EF70-4073-8A41-4BFDDC682338}" srcOrd="0" destOrd="0" presId="urn:microsoft.com/office/officeart/2008/layout/VerticalCircleList"/>
    <dgm:cxn modelId="{F0F8F8B0-7FD7-4F85-AE15-A27949CE5F6A}" type="presOf" srcId="{9EBB6B3A-1466-4158-B70A-33388D9EEF42}" destId="{66220C43-8711-4AAC-BD66-4DCCE6389F54}" srcOrd="0" destOrd="0" presId="urn:microsoft.com/office/officeart/2008/layout/VerticalCircleList"/>
    <dgm:cxn modelId="{0FBECFF6-FDB2-47F7-BBE2-43F2F5BD0C2F}" srcId="{0459222E-C2E6-459D-94C4-2ED087A421AB}" destId="{A4512B86-A70D-4BDE-BBAC-EE27151B1CA5}" srcOrd="2" destOrd="0" parTransId="{38EF79D9-BB34-4556-98D6-ACAE749364EB}" sibTransId="{551E648C-0B33-4BE9-A5F8-4EE4238334E1}"/>
    <dgm:cxn modelId="{8714F783-98B7-45C9-983E-8BA572D50741}" type="presParOf" srcId="{31E3EBFB-C8D0-4AA8-B511-03F1E0BBC2BE}" destId="{1A9F7437-5A96-45FF-B873-5C80FAFAF450}" srcOrd="0" destOrd="0" presId="urn:microsoft.com/office/officeart/2008/layout/VerticalCircleList"/>
    <dgm:cxn modelId="{2458B8CC-909F-4657-A09D-C2369616D360}" type="presParOf" srcId="{1A9F7437-5A96-45FF-B873-5C80FAFAF450}" destId="{AB1489CD-EE5B-475B-B592-8BC2C3971094}" srcOrd="0" destOrd="0" presId="urn:microsoft.com/office/officeart/2008/layout/VerticalCircleList"/>
    <dgm:cxn modelId="{B1A50E11-4278-40AC-AECA-C9A168FBD789}" type="presParOf" srcId="{1A9F7437-5A96-45FF-B873-5C80FAFAF450}" destId="{970EFD3C-9961-404E-8F46-5C64810D56BA}" srcOrd="1" destOrd="0" presId="urn:microsoft.com/office/officeart/2008/layout/VerticalCircleList"/>
    <dgm:cxn modelId="{77B745CC-4F4B-436E-9064-69F2992D87DA}" type="presParOf" srcId="{1A9F7437-5A96-45FF-B873-5C80FAFAF450}" destId="{EEC407E4-EF70-4073-8A41-4BFDDC682338}" srcOrd="2" destOrd="0" presId="urn:microsoft.com/office/officeart/2008/layout/VerticalCircleList"/>
    <dgm:cxn modelId="{2CB527CF-4DBF-42B3-AD52-DEF1FE11F037}" type="presParOf" srcId="{31E3EBFB-C8D0-4AA8-B511-03F1E0BBC2BE}" destId="{02040694-862A-4A59-B4BB-52ECB0DCD71C}" srcOrd="1" destOrd="0" presId="urn:microsoft.com/office/officeart/2008/layout/VerticalCircleList"/>
    <dgm:cxn modelId="{8C7ACF54-47D3-4F72-9741-D1FDE3FBDDA6}" type="presParOf" srcId="{02040694-862A-4A59-B4BB-52ECB0DCD71C}" destId="{A5706142-8B28-4C76-A462-4FFAD6F4876E}" srcOrd="0" destOrd="0" presId="urn:microsoft.com/office/officeart/2008/layout/VerticalCircleList"/>
    <dgm:cxn modelId="{1EEAA8ED-6433-423E-A121-C42C30156ECF}" type="presParOf" srcId="{02040694-862A-4A59-B4BB-52ECB0DCD71C}" destId="{DAB730BE-0A8E-4EFC-A241-3DFE6C56D84D}" srcOrd="1" destOrd="0" presId="urn:microsoft.com/office/officeart/2008/layout/VerticalCircleList"/>
    <dgm:cxn modelId="{B2666A45-46EE-4C52-87EA-6BF8BEC82AE8}" type="presParOf" srcId="{02040694-862A-4A59-B4BB-52ECB0DCD71C}" destId="{66220C43-8711-4AAC-BD66-4DCCE6389F54}" srcOrd="2" destOrd="0" presId="urn:microsoft.com/office/officeart/2008/layout/VerticalCircleList"/>
    <dgm:cxn modelId="{28B33C95-833A-4E4B-9A80-076614735D73}" type="presParOf" srcId="{31E3EBFB-C8D0-4AA8-B511-03F1E0BBC2BE}" destId="{57B04E3E-C6DE-4EE9-B03C-AB2232F41F01}" srcOrd="2" destOrd="0" presId="urn:microsoft.com/office/officeart/2008/layout/VerticalCircleList"/>
    <dgm:cxn modelId="{0F8B175D-3B54-4E58-8A64-4B62A7F58834}" type="presParOf" srcId="{57B04E3E-C6DE-4EE9-B03C-AB2232F41F01}" destId="{C6868F0B-7662-4598-8332-0F072717B84D}" srcOrd="0" destOrd="0" presId="urn:microsoft.com/office/officeart/2008/layout/VerticalCircleList"/>
    <dgm:cxn modelId="{7E6FC1F8-27F7-4CAE-8319-9199FC3D45C8}" type="presParOf" srcId="{57B04E3E-C6DE-4EE9-B03C-AB2232F41F01}" destId="{8246BEAC-A5E7-4535-BB55-D39D00A7CAE9}" srcOrd="1" destOrd="0" presId="urn:microsoft.com/office/officeart/2008/layout/VerticalCircleList"/>
    <dgm:cxn modelId="{7AFAD008-BADF-4593-9C23-8EF0285CCD02}" type="presParOf" srcId="{57B04E3E-C6DE-4EE9-B03C-AB2232F41F01}" destId="{A14C29DC-787F-42AC-863C-3E299AAE5E77}" srcOrd="2" destOrd="0" presId="urn:microsoft.com/office/officeart/2008/layout/VerticalCircleList"/>
    <dgm:cxn modelId="{E621480B-4406-4C16-944E-E15B6BF10FBE}" type="presParOf" srcId="{31E3EBFB-C8D0-4AA8-B511-03F1E0BBC2BE}" destId="{A5F4B9C4-BA3B-4FEE-AB0E-432E7087962A}" srcOrd="3" destOrd="0" presId="urn:microsoft.com/office/officeart/2008/layout/VerticalCircleList"/>
    <dgm:cxn modelId="{5D95896A-81BA-4636-AB0A-1993C606AD70}" type="presParOf" srcId="{A5F4B9C4-BA3B-4FEE-AB0E-432E7087962A}" destId="{63662AA4-3557-41D0-8E6E-7E68DDAC8D1D}" srcOrd="0" destOrd="0" presId="urn:microsoft.com/office/officeart/2008/layout/VerticalCircleList"/>
    <dgm:cxn modelId="{5B8BE740-E61A-43BC-898A-5A581E985A8D}" type="presParOf" srcId="{A5F4B9C4-BA3B-4FEE-AB0E-432E7087962A}" destId="{ACA24AF5-DA97-4D0E-BFA8-7561EC9106FF}" srcOrd="1" destOrd="0" presId="urn:microsoft.com/office/officeart/2008/layout/VerticalCircleList"/>
    <dgm:cxn modelId="{33D6F24B-CBBC-487E-ABE9-8718E8ECAED1}" type="presParOf" srcId="{A5F4B9C4-BA3B-4FEE-AB0E-432E7087962A}" destId="{8A0A0555-C0E4-4AD0-AD3F-45C7AA835DC1}" srcOrd="2" destOrd="0" presId="urn:microsoft.com/office/officeart/2008/layout/VerticalCircleList"/>
    <dgm:cxn modelId="{0E14BAA9-D993-4ADE-B09D-0C883D0BFE07}" type="presParOf" srcId="{31E3EBFB-C8D0-4AA8-B511-03F1E0BBC2BE}" destId="{77FE7075-1B92-4765-869F-34B588BB45FA}" srcOrd="4" destOrd="0" presId="urn:microsoft.com/office/officeart/2008/layout/VerticalCircleList"/>
    <dgm:cxn modelId="{C2D4D0FA-E77A-4CB8-BB55-485607F4BAE8}" type="presParOf" srcId="{77FE7075-1B92-4765-869F-34B588BB45FA}" destId="{E4E8445D-EF09-401C-A2D8-A947819A4F80}" srcOrd="0" destOrd="0" presId="urn:microsoft.com/office/officeart/2008/layout/VerticalCircleList"/>
    <dgm:cxn modelId="{67CF0223-113A-48E9-AE1B-5A28824AE7F3}" type="presParOf" srcId="{77FE7075-1B92-4765-869F-34B588BB45FA}" destId="{3165B933-0151-4CCC-9B2F-F0A254C13FA8}" srcOrd="1" destOrd="0" presId="urn:microsoft.com/office/officeart/2008/layout/VerticalCircleList"/>
    <dgm:cxn modelId="{D4344E79-5791-4733-895F-3A4A63C21CAB}" type="presParOf" srcId="{77FE7075-1B92-4765-869F-34B588BB45FA}" destId="{146A5C3A-475A-4151-A1F0-D089193384DA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2C33A6B-8CC1-4B33-9F14-3A946465EA08}" type="doc">
      <dgm:prSet loTypeId="urn:microsoft.com/office/officeart/2005/8/layout/radial1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445C297-113B-4FDF-92C1-E99C25F1DB1A}">
      <dgm:prSet phldrT="[Текст]"/>
      <dgm:spPr>
        <a:ln>
          <a:solidFill>
            <a:srgbClr val="0070C0"/>
          </a:solidFill>
        </a:ln>
      </dgm:spPr>
      <dgm:t>
        <a:bodyPr/>
        <a:lstStyle/>
        <a:p>
          <a:r>
            <a:rPr lang="ru-RU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Физические упражнения</a:t>
          </a:r>
          <a:endParaRPr lang="ru-RU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A7342577-B76E-4487-BF31-E6B39AD4E2E4}" type="parTrans" cxnId="{B63E2220-60AF-4595-AD34-0B9EAF779C98}">
      <dgm:prSet/>
      <dgm:spPr/>
      <dgm:t>
        <a:bodyPr/>
        <a:lstStyle/>
        <a:p>
          <a:endParaRPr lang="ru-RU"/>
        </a:p>
      </dgm:t>
    </dgm:pt>
    <dgm:pt modelId="{7731B13E-384C-4076-819A-E4141B12FB13}" type="sibTrans" cxnId="{B63E2220-60AF-4595-AD34-0B9EAF779C98}">
      <dgm:prSet/>
      <dgm:spPr/>
      <dgm:t>
        <a:bodyPr/>
        <a:lstStyle/>
        <a:p>
          <a:endParaRPr lang="ru-RU"/>
        </a:p>
      </dgm:t>
    </dgm:pt>
    <dgm:pt modelId="{98842B19-7D79-4A62-BD5C-F0BEF75C14C5}">
      <dgm:prSet phldrT="[Текст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rgbClr val="7030A0"/>
              </a:solidFill>
            </a:rPr>
            <a:t>Утренняя гимнастика</a:t>
          </a:r>
          <a:endParaRPr lang="ru-RU" sz="1600" b="1" dirty="0">
            <a:solidFill>
              <a:srgbClr val="7030A0"/>
            </a:solidFill>
          </a:endParaRPr>
        </a:p>
      </dgm:t>
    </dgm:pt>
    <dgm:pt modelId="{92AE6213-491D-4650-9CB6-427AFECA3DC4}" type="parTrans" cxnId="{F84A3C37-9B45-4E08-90D0-79B3C989EAFD}">
      <dgm:prSet/>
      <dgm:spPr/>
      <dgm:t>
        <a:bodyPr/>
        <a:lstStyle/>
        <a:p>
          <a:endParaRPr lang="ru-RU"/>
        </a:p>
      </dgm:t>
    </dgm:pt>
    <dgm:pt modelId="{C3A02CBE-DD20-4F8E-9007-DB1A768F45B1}" type="sibTrans" cxnId="{F84A3C37-9B45-4E08-90D0-79B3C989EAFD}">
      <dgm:prSet/>
      <dgm:spPr/>
      <dgm:t>
        <a:bodyPr/>
        <a:lstStyle/>
        <a:p>
          <a:endParaRPr lang="ru-RU"/>
        </a:p>
      </dgm:t>
    </dgm:pt>
    <dgm:pt modelId="{FDD39134-381E-4D8D-B56C-0C235E887CB1}">
      <dgm:prSet phldrT="[Текст]" custT="1"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Физкультурные занятия</a:t>
          </a:r>
          <a:endParaRPr lang="ru-RU" sz="1600" b="1" dirty="0">
            <a:solidFill>
              <a:srgbClr val="002060"/>
            </a:solidFill>
          </a:endParaRPr>
        </a:p>
      </dgm:t>
    </dgm:pt>
    <dgm:pt modelId="{572ECDBD-5F5B-4D41-9AF6-9B6746025213}" type="parTrans" cxnId="{3DC8207D-0342-4C8D-8947-DF3EDD330287}">
      <dgm:prSet/>
      <dgm:spPr/>
      <dgm:t>
        <a:bodyPr/>
        <a:lstStyle/>
        <a:p>
          <a:endParaRPr lang="ru-RU"/>
        </a:p>
      </dgm:t>
    </dgm:pt>
    <dgm:pt modelId="{0F6B6AD6-8859-40AE-8D40-F11F03611DA0}" type="sibTrans" cxnId="{3DC8207D-0342-4C8D-8947-DF3EDD330287}">
      <dgm:prSet/>
      <dgm:spPr/>
      <dgm:t>
        <a:bodyPr/>
        <a:lstStyle/>
        <a:p>
          <a:endParaRPr lang="ru-RU"/>
        </a:p>
      </dgm:t>
    </dgm:pt>
    <dgm:pt modelId="{9CED0D3F-DF3B-4C01-B918-608CC73536ED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400" b="1" dirty="0" smtClean="0">
              <a:solidFill>
                <a:srgbClr val="FF0066"/>
              </a:solidFill>
            </a:rPr>
            <a:t>Музыкальные двигательные занятия</a:t>
          </a:r>
          <a:endParaRPr lang="ru-RU" sz="1400" b="1" dirty="0">
            <a:solidFill>
              <a:srgbClr val="FF0066"/>
            </a:solidFill>
          </a:endParaRPr>
        </a:p>
      </dgm:t>
    </dgm:pt>
    <dgm:pt modelId="{7E0EC645-EE94-42B9-B5EE-536FCD63ADF5}" type="parTrans" cxnId="{5A85E8DC-F54A-444D-9C19-0FA18C335E91}">
      <dgm:prSet/>
      <dgm:spPr/>
      <dgm:t>
        <a:bodyPr/>
        <a:lstStyle/>
        <a:p>
          <a:endParaRPr lang="ru-RU"/>
        </a:p>
      </dgm:t>
    </dgm:pt>
    <dgm:pt modelId="{B5131659-6B29-4ADE-A35C-43E9EA1CFEE0}" type="sibTrans" cxnId="{5A85E8DC-F54A-444D-9C19-0FA18C335E91}">
      <dgm:prSet/>
      <dgm:spPr/>
      <dgm:t>
        <a:bodyPr/>
        <a:lstStyle/>
        <a:p>
          <a:endParaRPr lang="ru-RU"/>
        </a:p>
      </dgm:t>
    </dgm:pt>
    <dgm:pt modelId="{2BD3F648-3D6B-4324-AB9F-1843ADB4169C}">
      <dgm:prSet phldrT="[Текст]"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accent1">
                  <a:lumMod val="50000"/>
                </a:schemeClr>
              </a:solidFill>
            </a:rPr>
            <a:t>Пассивная нагрузка – массаж, </a:t>
          </a:r>
          <a:r>
            <a:rPr lang="ru-RU" b="1" dirty="0" err="1" smtClean="0">
              <a:solidFill>
                <a:schemeClr val="accent1">
                  <a:lumMod val="50000"/>
                </a:schemeClr>
              </a:solidFill>
            </a:rPr>
            <a:t>стретчинг</a:t>
          </a:r>
          <a:r>
            <a:rPr lang="ru-RU" b="1" dirty="0" smtClean="0">
              <a:solidFill>
                <a:schemeClr val="accent1">
                  <a:lumMod val="50000"/>
                </a:schemeClr>
              </a:solidFill>
            </a:rPr>
            <a:t>, дыхательная гимнастика</a:t>
          </a:r>
          <a:endParaRPr lang="ru-RU" b="1" dirty="0">
            <a:solidFill>
              <a:schemeClr val="accent1">
                <a:lumMod val="50000"/>
              </a:schemeClr>
            </a:solidFill>
          </a:endParaRPr>
        </a:p>
      </dgm:t>
    </dgm:pt>
    <dgm:pt modelId="{1BB613CD-C4EF-4CDB-8F56-B0DA880F65AB}" type="parTrans" cxnId="{890EDA5A-CEDC-4D87-8445-E2E6AF734198}">
      <dgm:prSet/>
      <dgm:spPr/>
      <dgm:t>
        <a:bodyPr/>
        <a:lstStyle/>
        <a:p>
          <a:endParaRPr lang="ru-RU"/>
        </a:p>
      </dgm:t>
    </dgm:pt>
    <dgm:pt modelId="{187F0EE4-B0E0-433B-BB3C-0584CF9D3623}" type="sibTrans" cxnId="{890EDA5A-CEDC-4D87-8445-E2E6AF734198}">
      <dgm:prSet/>
      <dgm:spPr/>
      <dgm:t>
        <a:bodyPr/>
        <a:lstStyle/>
        <a:p>
          <a:endParaRPr lang="ru-RU"/>
        </a:p>
      </dgm:t>
    </dgm:pt>
    <dgm:pt modelId="{8315E2B6-50CA-491F-AA39-25A6A27D9F2A}">
      <dgm:prSet phldrT="[Текст]" custT="1"/>
      <dgm:spPr>
        <a:solidFill>
          <a:srgbClr val="FF66FF"/>
        </a:solidFill>
        <a:ln>
          <a:solidFill>
            <a:srgbClr val="990000"/>
          </a:solidFill>
        </a:ln>
      </dgm:spPr>
      <dgm:t>
        <a:bodyPr/>
        <a:lstStyle/>
        <a:p>
          <a:r>
            <a:rPr lang="ru-RU" sz="1400" b="1" dirty="0" smtClean="0">
              <a:solidFill>
                <a:srgbClr val="FFFF00"/>
              </a:solidFill>
            </a:rPr>
            <a:t>Подвижные игры</a:t>
          </a:r>
          <a:endParaRPr lang="ru-RU" sz="1400" b="1" dirty="0">
            <a:solidFill>
              <a:srgbClr val="FFFF00"/>
            </a:solidFill>
          </a:endParaRPr>
        </a:p>
      </dgm:t>
    </dgm:pt>
    <dgm:pt modelId="{A16A084D-CA0E-4CEA-A9D5-94248A4D2A74}" type="parTrans" cxnId="{96558F06-4EF5-464F-B4F9-FB87EAB8CE84}">
      <dgm:prSet/>
      <dgm:spPr/>
      <dgm:t>
        <a:bodyPr/>
        <a:lstStyle/>
        <a:p>
          <a:endParaRPr lang="ru-RU"/>
        </a:p>
      </dgm:t>
    </dgm:pt>
    <dgm:pt modelId="{376E5896-8F9B-422B-95BF-31FD65319945}" type="sibTrans" cxnId="{96558F06-4EF5-464F-B4F9-FB87EAB8CE84}">
      <dgm:prSet/>
      <dgm:spPr/>
      <dgm:t>
        <a:bodyPr/>
        <a:lstStyle/>
        <a:p>
          <a:endParaRPr lang="ru-RU"/>
        </a:p>
      </dgm:t>
    </dgm:pt>
    <dgm:pt modelId="{9F8E403E-2EE2-42CB-94F4-ABB92DEB2C6E}">
      <dgm:prSet phldrT="[Текст]" custT="1"/>
      <dgm:spPr>
        <a:solidFill>
          <a:srgbClr val="FFFF00"/>
        </a:solidFill>
        <a:ln>
          <a:solidFill>
            <a:srgbClr val="99000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Прогулки, </a:t>
          </a:r>
          <a:r>
            <a:rPr lang="ru-RU" sz="1600" b="1" dirty="0" err="1" smtClean="0">
              <a:solidFill>
                <a:srgbClr val="002060"/>
              </a:solidFill>
            </a:rPr>
            <a:t>физминутки</a:t>
          </a:r>
          <a:endParaRPr lang="ru-RU" sz="1600" b="1" dirty="0">
            <a:solidFill>
              <a:srgbClr val="002060"/>
            </a:solidFill>
          </a:endParaRPr>
        </a:p>
      </dgm:t>
    </dgm:pt>
    <dgm:pt modelId="{30E15AF1-E089-4BDC-B7C9-D1AFE486C2FC}" type="parTrans" cxnId="{62CD0E78-E849-41A8-9E9E-23BC528CF741}">
      <dgm:prSet/>
      <dgm:spPr/>
      <dgm:t>
        <a:bodyPr/>
        <a:lstStyle/>
        <a:p>
          <a:endParaRPr lang="ru-RU"/>
        </a:p>
      </dgm:t>
    </dgm:pt>
    <dgm:pt modelId="{3861CE0E-FD41-4B3C-8DAB-998084B2EE66}" type="sibTrans" cxnId="{62CD0E78-E849-41A8-9E9E-23BC528CF741}">
      <dgm:prSet/>
      <dgm:spPr/>
      <dgm:t>
        <a:bodyPr/>
        <a:lstStyle/>
        <a:p>
          <a:endParaRPr lang="ru-RU"/>
        </a:p>
      </dgm:t>
    </dgm:pt>
    <dgm:pt modelId="{C4A98BA4-3A44-4505-8385-927BF488D915}" type="pres">
      <dgm:prSet presAssocID="{B2C33A6B-8CC1-4B33-9F14-3A946465EA0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9B6B9A-BF5E-40F9-B0FE-FFDA295D7343}" type="pres">
      <dgm:prSet presAssocID="{8445C297-113B-4FDF-92C1-E99C25F1DB1A}" presName="centerShape" presStyleLbl="node0" presStyleIdx="0" presStyleCnt="1" custScaleX="134085" custScaleY="123895" custLinFactNeighborX="-1868" custLinFactNeighborY="-1580"/>
      <dgm:spPr/>
      <dgm:t>
        <a:bodyPr/>
        <a:lstStyle/>
        <a:p>
          <a:endParaRPr lang="ru-RU"/>
        </a:p>
      </dgm:t>
    </dgm:pt>
    <dgm:pt modelId="{587DF143-FAA1-47A1-B1E5-C26E751A6AA8}" type="pres">
      <dgm:prSet presAssocID="{92AE6213-491D-4650-9CB6-427AFECA3DC4}" presName="Name9" presStyleLbl="parChTrans1D2" presStyleIdx="0" presStyleCnt="6"/>
      <dgm:spPr/>
      <dgm:t>
        <a:bodyPr/>
        <a:lstStyle/>
        <a:p>
          <a:endParaRPr lang="ru-RU"/>
        </a:p>
      </dgm:t>
    </dgm:pt>
    <dgm:pt modelId="{F2A265BF-757F-4F41-80E4-B5A3B3CB9105}" type="pres">
      <dgm:prSet presAssocID="{92AE6213-491D-4650-9CB6-427AFECA3DC4}" presName="connTx" presStyleLbl="parChTrans1D2" presStyleIdx="0" presStyleCnt="6"/>
      <dgm:spPr/>
      <dgm:t>
        <a:bodyPr/>
        <a:lstStyle/>
        <a:p>
          <a:endParaRPr lang="ru-RU"/>
        </a:p>
      </dgm:t>
    </dgm:pt>
    <dgm:pt modelId="{B3238E5A-A1C7-4CD5-A180-0CF321C80F1A}" type="pres">
      <dgm:prSet presAssocID="{98842B19-7D79-4A62-BD5C-F0BEF75C14C5}" presName="node" presStyleLbl="node1" presStyleIdx="0" presStyleCnt="6" custScaleX="131344" custScaleY="119371" custRadScaleRad="102001" custRadScaleInc="-3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EAD6A-B845-48EE-970F-0828EE71996F}" type="pres">
      <dgm:prSet presAssocID="{572ECDBD-5F5B-4D41-9AF6-9B6746025213}" presName="Name9" presStyleLbl="parChTrans1D2" presStyleIdx="1" presStyleCnt="6"/>
      <dgm:spPr/>
      <dgm:t>
        <a:bodyPr/>
        <a:lstStyle/>
        <a:p>
          <a:endParaRPr lang="ru-RU"/>
        </a:p>
      </dgm:t>
    </dgm:pt>
    <dgm:pt modelId="{96506861-12B4-4E07-B9C1-A05E57631267}" type="pres">
      <dgm:prSet presAssocID="{572ECDBD-5F5B-4D41-9AF6-9B6746025213}" presName="connTx" presStyleLbl="parChTrans1D2" presStyleIdx="1" presStyleCnt="6"/>
      <dgm:spPr/>
      <dgm:t>
        <a:bodyPr/>
        <a:lstStyle/>
        <a:p>
          <a:endParaRPr lang="ru-RU"/>
        </a:p>
      </dgm:t>
    </dgm:pt>
    <dgm:pt modelId="{F0C64C02-DCA8-43CA-8E78-D0436B4E90B7}" type="pres">
      <dgm:prSet presAssocID="{FDD39134-381E-4D8D-B56C-0C235E887CB1}" presName="node" presStyleLbl="node1" presStyleIdx="1" presStyleCnt="6" custScaleX="159413" custScaleY="143946" custRadScaleRad="122142" custRadScaleInc="-1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67DD0-6DA5-477D-916C-44A331E06526}" type="pres">
      <dgm:prSet presAssocID="{7E0EC645-EE94-42B9-B5EE-536FCD63ADF5}" presName="Name9" presStyleLbl="parChTrans1D2" presStyleIdx="2" presStyleCnt="6"/>
      <dgm:spPr/>
      <dgm:t>
        <a:bodyPr/>
        <a:lstStyle/>
        <a:p>
          <a:endParaRPr lang="ru-RU"/>
        </a:p>
      </dgm:t>
    </dgm:pt>
    <dgm:pt modelId="{0CCB7122-2DF1-436B-8FD4-23073DE8FE6F}" type="pres">
      <dgm:prSet presAssocID="{7E0EC645-EE94-42B9-B5EE-536FCD63ADF5}" presName="connTx" presStyleLbl="parChTrans1D2" presStyleIdx="2" presStyleCnt="6"/>
      <dgm:spPr/>
      <dgm:t>
        <a:bodyPr/>
        <a:lstStyle/>
        <a:p>
          <a:endParaRPr lang="ru-RU"/>
        </a:p>
      </dgm:t>
    </dgm:pt>
    <dgm:pt modelId="{4D17911A-9AF2-452F-80F5-6C8D8E806A84}" type="pres">
      <dgm:prSet presAssocID="{9CED0D3F-DF3B-4C01-B918-608CC73536ED}" presName="node" presStyleLbl="node1" presStyleIdx="2" presStyleCnt="6" custScaleX="144739" custScaleY="137343" custRadScaleRad="111554" custRadScaleInc="-115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1BABFC-8681-4C71-827F-A4F2E13130DA}" type="pres">
      <dgm:prSet presAssocID="{1BB613CD-C4EF-4CDB-8F56-B0DA880F65AB}" presName="Name9" presStyleLbl="parChTrans1D2" presStyleIdx="3" presStyleCnt="6"/>
      <dgm:spPr/>
      <dgm:t>
        <a:bodyPr/>
        <a:lstStyle/>
        <a:p>
          <a:endParaRPr lang="ru-RU"/>
        </a:p>
      </dgm:t>
    </dgm:pt>
    <dgm:pt modelId="{78DDEDB7-AEDD-4018-AD19-AE535B736DE1}" type="pres">
      <dgm:prSet presAssocID="{1BB613CD-C4EF-4CDB-8F56-B0DA880F65AB}" presName="connTx" presStyleLbl="parChTrans1D2" presStyleIdx="3" presStyleCnt="6"/>
      <dgm:spPr/>
      <dgm:t>
        <a:bodyPr/>
        <a:lstStyle/>
        <a:p>
          <a:endParaRPr lang="ru-RU"/>
        </a:p>
      </dgm:t>
    </dgm:pt>
    <dgm:pt modelId="{3E50D1CB-A5B6-441F-BFBA-03D53130537B}" type="pres">
      <dgm:prSet presAssocID="{2BD3F648-3D6B-4324-AB9F-1843ADB4169C}" presName="node" presStyleLbl="node1" presStyleIdx="3" presStyleCnt="6" custScaleX="147480" custScaleY="131517" custRadScaleRad="112897" custRadScaleInc="10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2DF0C7-B146-46E3-8E79-61678561EEB1}" type="pres">
      <dgm:prSet presAssocID="{A16A084D-CA0E-4CEA-A9D5-94248A4D2A74}" presName="Name9" presStyleLbl="parChTrans1D2" presStyleIdx="4" presStyleCnt="6"/>
      <dgm:spPr/>
      <dgm:t>
        <a:bodyPr/>
        <a:lstStyle/>
        <a:p>
          <a:endParaRPr lang="ru-RU"/>
        </a:p>
      </dgm:t>
    </dgm:pt>
    <dgm:pt modelId="{965BA883-56EA-4AB7-A8BF-01462F878AB8}" type="pres">
      <dgm:prSet presAssocID="{A16A084D-CA0E-4CEA-A9D5-94248A4D2A74}" presName="connTx" presStyleLbl="parChTrans1D2" presStyleIdx="4" presStyleCnt="6"/>
      <dgm:spPr/>
      <dgm:t>
        <a:bodyPr/>
        <a:lstStyle/>
        <a:p>
          <a:endParaRPr lang="ru-RU"/>
        </a:p>
      </dgm:t>
    </dgm:pt>
    <dgm:pt modelId="{4255A825-87D1-469A-9E4F-CEEEA18FA214}" type="pres">
      <dgm:prSet presAssocID="{8315E2B6-50CA-491F-AA39-25A6A27D9F2A}" presName="node" presStyleLbl="node1" presStyleIdx="4" presStyleCnt="6" custScaleX="142050" custScaleY="132203" custRadScaleRad="118686" custRadScaleInc="33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CDA41E-314E-43A9-AFB2-C26BBBE6A605}" type="pres">
      <dgm:prSet presAssocID="{30E15AF1-E089-4BDC-B7C9-D1AFE486C2FC}" presName="Name9" presStyleLbl="parChTrans1D2" presStyleIdx="5" presStyleCnt="6"/>
      <dgm:spPr/>
      <dgm:t>
        <a:bodyPr/>
        <a:lstStyle/>
        <a:p>
          <a:endParaRPr lang="ru-RU"/>
        </a:p>
      </dgm:t>
    </dgm:pt>
    <dgm:pt modelId="{FD94A2F3-693E-49C9-B273-D53804A2E3D2}" type="pres">
      <dgm:prSet presAssocID="{30E15AF1-E089-4BDC-B7C9-D1AFE486C2FC}" presName="connTx" presStyleLbl="parChTrans1D2" presStyleIdx="5" presStyleCnt="6"/>
      <dgm:spPr/>
      <dgm:t>
        <a:bodyPr/>
        <a:lstStyle/>
        <a:p>
          <a:endParaRPr lang="ru-RU"/>
        </a:p>
      </dgm:t>
    </dgm:pt>
    <dgm:pt modelId="{A4BD6318-7139-4926-BDD3-BD80B1341863}" type="pres">
      <dgm:prSet presAssocID="{9F8E403E-2EE2-42CB-94F4-ABB92DEB2C6E}" presName="node" presStyleLbl="node1" presStyleIdx="5" presStyleCnt="6" custScaleX="134316" custScaleY="122844" custRadScaleRad="119116" custRadScaleInc="55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51092E-3AD8-40E1-ABEF-B0F1D0440394}" type="presOf" srcId="{92AE6213-491D-4650-9CB6-427AFECA3DC4}" destId="{587DF143-FAA1-47A1-B1E5-C26E751A6AA8}" srcOrd="0" destOrd="0" presId="urn:microsoft.com/office/officeart/2005/8/layout/radial1"/>
    <dgm:cxn modelId="{8568AEBD-FEFA-4315-8460-1054B4934AE7}" type="presOf" srcId="{572ECDBD-5F5B-4D41-9AF6-9B6746025213}" destId="{2AAEAD6A-B845-48EE-970F-0828EE71996F}" srcOrd="0" destOrd="0" presId="urn:microsoft.com/office/officeart/2005/8/layout/radial1"/>
    <dgm:cxn modelId="{A4091E6F-CED6-4924-9FDD-6BEAF92057E7}" type="presOf" srcId="{1BB613CD-C4EF-4CDB-8F56-B0DA880F65AB}" destId="{1A1BABFC-8681-4C71-827F-A4F2E13130DA}" srcOrd="0" destOrd="0" presId="urn:microsoft.com/office/officeart/2005/8/layout/radial1"/>
    <dgm:cxn modelId="{00CCB9F4-D556-48A6-8F4E-192B7732D2E9}" type="presOf" srcId="{7E0EC645-EE94-42B9-B5EE-536FCD63ADF5}" destId="{81567DD0-6DA5-477D-916C-44A331E06526}" srcOrd="0" destOrd="0" presId="urn:microsoft.com/office/officeart/2005/8/layout/radial1"/>
    <dgm:cxn modelId="{599ECF60-43F8-4E55-B29E-E8424DA88882}" type="presOf" srcId="{A16A084D-CA0E-4CEA-A9D5-94248A4D2A74}" destId="{792DF0C7-B146-46E3-8E79-61678561EEB1}" srcOrd="0" destOrd="0" presId="urn:microsoft.com/office/officeart/2005/8/layout/radial1"/>
    <dgm:cxn modelId="{FB93C070-1546-4777-8A09-D414855409AF}" type="presOf" srcId="{30E15AF1-E089-4BDC-B7C9-D1AFE486C2FC}" destId="{B3CDA41E-314E-43A9-AFB2-C26BBBE6A605}" srcOrd="0" destOrd="0" presId="urn:microsoft.com/office/officeart/2005/8/layout/radial1"/>
    <dgm:cxn modelId="{8D14F037-C757-4050-9D41-F1483FA4B2D5}" type="presOf" srcId="{1BB613CD-C4EF-4CDB-8F56-B0DA880F65AB}" destId="{78DDEDB7-AEDD-4018-AD19-AE535B736DE1}" srcOrd="1" destOrd="0" presId="urn:microsoft.com/office/officeart/2005/8/layout/radial1"/>
    <dgm:cxn modelId="{75EE0498-8EF1-4C12-9AC1-35EE681D411F}" type="presOf" srcId="{92AE6213-491D-4650-9CB6-427AFECA3DC4}" destId="{F2A265BF-757F-4F41-80E4-B5A3B3CB9105}" srcOrd="1" destOrd="0" presId="urn:microsoft.com/office/officeart/2005/8/layout/radial1"/>
    <dgm:cxn modelId="{21A4E71E-9BD4-493F-9952-B67CC9486C4F}" type="presOf" srcId="{8445C297-113B-4FDF-92C1-E99C25F1DB1A}" destId="{C09B6B9A-BF5E-40F9-B0FE-FFDA295D7343}" srcOrd="0" destOrd="0" presId="urn:microsoft.com/office/officeart/2005/8/layout/radial1"/>
    <dgm:cxn modelId="{01EB30F7-C8AF-447D-951B-FEFA71631EC6}" type="presOf" srcId="{30E15AF1-E089-4BDC-B7C9-D1AFE486C2FC}" destId="{FD94A2F3-693E-49C9-B273-D53804A2E3D2}" srcOrd="1" destOrd="0" presId="urn:microsoft.com/office/officeart/2005/8/layout/radial1"/>
    <dgm:cxn modelId="{B63E2220-60AF-4595-AD34-0B9EAF779C98}" srcId="{B2C33A6B-8CC1-4B33-9F14-3A946465EA08}" destId="{8445C297-113B-4FDF-92C1-E99C25F1DB1A}" srcOrd="0" destOrd="0" parTransId="{A7342577-B76E-4487-BF31-E6B39AD4E2E4}" sibTransId="{7731B13E-384C-4076-819A-E4141B12FB13}"/>
    <dgm:cxn modelId="{3DC8207D-0342-4C8D-8947-DF3EDD330287}" srcId="{8445C297-113B-4FDF-92C1-E99C25F1DB1A}" destId="{FDD39134-381E-4D8D-B56C-0C235E887CB1}" srcOrd="1" destOrd="0" parTransId="{572ECDBD-5F5B-4D41-9AF6-9B6746025213}" sibTransId="{0F6B6AD6-8859-40AE-8D40-F11F03611DA0}"/>
    <dgm:cxn modelId="{4BF0E2E9-6D4F-49C3-99DF-0318ADA16127}" type="presOf" srcId="{FDD39134-381E-4D8D-B56C-0C235E887CB1}" destId="{F0C64C02-DCA8-43CA-8E78-D0436B4E90B7}" srcOrd="0" destOrd="0" presId="urn:microsoft.com/office/officeart/2005/8/layout/radial1"/>
    <dgm:cxn modelId="{8B08DCF4-ADE8-438F-A517-264AE36B60C4}" type="presOf" srcId="{8315E2B6-50CA-491F-AA39-25A6A27D9F2A}" destId="{4255A825-87D1-469A-9E4F-CEEEA18FA214}" srcOrd="0" destOrd="0" presId="urn:microsoft.com/office/officeart/2005/8/layout/radial1"/>
    <dgm:cxn modelId="{429BC274-66F7-4919-AC1D-9C662F5CB677}" type="presOf" srcId="{2BD3F648-3D6B-4324-AB9F-1843ADB4169C}" destId="{3E50D1CB-A5B6-441F-BFBA-03D53130537B}" srcOrd="0" destOrd="0" presId="urn:microsoft.com/office/officeart/2005/8/layout/radial1"/>
    <dgm:cxn modelId="{11C267E3-F877-4EA1-984D-75A333E632DD}" type="presOf" srcId="{A16A084D-CA0E-4CEA-A9D5-94248A4D2A74}" destId="{965BA883-56EA-4AB7-A8BF-01462F878AB8}" srcOrd="1" destOrd="0" presId="urn:microsoft.com/office/officeart/2005/8/layout/radial1"/>
    <dgm:cxn modelId="{F83DD407-15E9-4D0B-920A-7F11F6708504}" type="presOf" srcId="{98842B19-7D79-4A62-BD5C-F0BEF75C14C5}" destId="{B3238E5A-A1C7-4CD5-A180-0CF321C80F1A}" srcOrd="0" destOrd="0" presId="urn:microsoft.com/office/officeart/2005/8/layout/radial1"/>
    <dgm:cxn modelId="{56D7B725-3BF4-44FD-BFB6-D54B976C844D}" type="presOf" srcId="{7E0EC645-EE94-42B9-B5EE-536FCD63ADF5}" destId="{0CCB7122-2DF1-436B-8FD4-23073DE8FE6F}" srcOrd="1" destOrd="0" presId="urn:microsoft.com/office/officeart/2005/8/layout/radial1"/>
    <dgm:cxn modelId="{EDCF0253-C7DC-4DF8-A2B5-A1C590EB53A9}" type="presOf" srcId="{B2C33A6B-8CC1-4B33-9F14-3A946465EA08}" destId="{C4A98BA4-3A44-4505-8385-927BF488D915}" srcOrd="0" destOrd="0" presId="urn:microsoft.com/office/officeart/2005/8/layout/radial1"/>
    <dgm:cxn modelId="{5A85E8DC-F54A-444D-9C19-0FA18C335E91}" srcId="{8445C297-113B-4FDF-92C1-E99C25F1DB1A}" destId="{9CED0D3F-DF3B-4C01-B918-608CC73536ED}" srcOrd="2" destOrd="0" parTransId="{7E0EC645-EE94-42B9-B5EE-536FCD63ADF5}" sibTransId="{B5131659-6B29-4ADE-A35C-43E9EA1CFEE0}"/>
    <dgm:cxn modelId="{890EDA5A-CEDC-4D87-8445-E2E6AF734198}" srcId="{8445C297-113B-4FDF-92C1-E99C25F1DB1A}" destId="{2BD3F648-3D6B-4324-AB9F-1843ADB4169C}" srcOrd="3" destOrd="0" parTransId="{1BB613CD-C4EF-4CDB-8F56-B0DA880F65AB}" sibTransId="{187F0EE4-B0E0-433B-BB3C-0584CF9D3623}"/>
    <dgm:cxn modelId="{96558F06-4EF5-464F-B4F9-FB87EAB8CE84}" srcId="{8445C297-113B-4FDF-92C1-E99C25F1DB1A}" destId="{8315E2B6-50CA-491F-AA39-25A6A27D9F2A}" srcOrd="4" destOrd="0" parTransId="{A16A084D-CA0E-4CEA-A9D5-94248A4D2A74}" sibTransId="{376E5896-8F9B-422B-95BF-31FD65319945}"/>
    <dgm:cxn modelId="{F84A3C37-9B45-4E08-90D0-79B3C989EAFD}" srcId="{8445C297-113B-4FDF-92C1-E99C25F1DB1A}" destId="{98842B19-7D79-4A62-BD5C-F0BEF75C14C5}" srcOrd="0" destOrd="0" parTransId="{92AE6213-491D-4650-9CB6-427AFECA3DC4}" sibTransId="{C3A02CBE-DD20-4F8E-9007-DB1A768F45B1}"/>
    <dgm:cxn modelId="{B5FC9DA1-0A75-4FDE-A7AB-F6BEF57F1164}" type="presOf" srcId="{9CED0D3F-DF3B-4C01-B918-608CC73536ED}" destId="{4D17911A-9AF2-452F-80F5-6C8D8E806A84}" srcOrd="0" destOrd="0" presId="urn:microsoft.com/office/officeart/2005/8/layout/radial1"/>
    <dgm:cxn modelId="{62CD0E78-E849-41A8-9E9E-23BC528CF741}" srcId="{8445C297-113B-4FDF-92C1-E99C25F1DB1A}" destId="{9F8E403E-2EE2-42CB-94F4-ABB92DEB2C6E}" srcOrd="5" destOrd="0" parTransId="{30E15AF1-E089-4BDC-B7C9-D1AFE486C2FC}" sibTransId="{3861CE0E-FD41-4B3C-8DAB-998084B2EE66}"/>
    <dgm:cxn modelId="{52983F61-E0DF-4CD7-9090-C13E3FAFBEF3}" type="presOf" srcId="{9F8E403E-2EE2-42CB-94F4-ABB92DEB2C6E}" destId="{A4BD6318-7139-4926-BDD3-BD80B1341863}" srcOrd="0" destOrd="0" presId="urn:microsoft.com/office/officeart/2005/8/layout/radial1"/>
    <dgm:cxn modelId="{3B429BDE-2BF1-471D-915D-C865677D7055}" type="presOf" srcId="{572ECDBD-5F5B-4D41-9AF6-9B6746025213}" destId="{96506861-12B4-4E07-B9C1-A05E57631267}" srcOrd="1" destOrd="0" presId="urn:microsoft.com/office/officeart/2005/8/layout/radial1"/>
    <dgm:cxn modelId="{00C2BD6B-C056-4EF2-A892-F4D66A305F99}" type="presParOf" srcId="{C4A98BA4-3A44-4505-8385-927BF488D915}" destId="{C09B6B9A-BF5E-40F9-B0FE-FFDA295D7343}" srcOrd="0" destOrd="0" presId="urn:microsoft.com/office/officeart/2005/8/layout/radial1"/>
    <dgm:cxn modelId="{3D64AAD5-24F2-4F8A-BA19-87F8EDABA9A4}" type="presParOf" srcId="{C4A98BA4-3A44-4505-8385-927BF488D915}" destId="{587DF143-FAA1-47A1-B1E5-C26E751A6AA8}" srcOrd="1" destOrd="0" presId="urn:microsoft.com/office/officeart/2005/8/layout/radial1"/>
    <dgm:cxn modelId="{B9A7CC88-671C-4E0A-A4C4-69E626DCB0F5}" type="presParOf" srcId="{587DF143-FAA1-47A1-B1E5-C26E751A6AA8}" destId="{F2A265BF-757F-4F41-80E4-B5A3B3CB9105}" srcOrd="0" destOrd="0" presId="urn:microsoft.com/office/officeart/2005/8/layout/radial1"/>
    <dgm:cxn modelId="{FAE6B6C7-98CF-4911-A412-3E06BB3DA916}" type="presParOf" srcId="{C4A98BA4-3A44-4505-8385-927BF488D915}" destId="{B3238E5A-A1C7-4CD5-A180-0CF321C80F1A}" srcOrd="2" destOrd="0" presId="urn:microsoft.com/office/officeart/2005/8/layout/radial1"/>
    <dgm:cxn modelId="{3BD79306-8247-408F-9E2B-C36D092C857A}" type="presParOf" srcId="{C4A98BA4-3A44-4505-8385-927BF488D915}" destId="{2AAEAD6A-B845-48EE-970F-0828EE71996F}" srcOrd="3" destOrd="0" presId="urn:microsoft.com/office/officeart/2005/8/layout/radial1"/>
    <dgm:cxn modelId="{5CCF8087-6C5A-43D5-9718-FFC4469AE718}" type="presParOf" srcId="{2AAEAD6A-B845-48EE-970F-0828EE71996F}" destId="{96506861-12B4-4E07-B9C1-A05E57631267}" srcOrd="0" destOrd="0" presId="urn:microsoft.com/office/officeart/2005/8/layout/radial1"/>
    <dgm:cxn modelId="{F09A478E-764D-4402-A206-EBD068CAC9A6}" type="presParOf" srcId="{C4A98BA4-3A44-4505-8385-927BF488D915}" destId="{F0C64C02-DCA8-43CA-8E78-D0436B4E90B7}" srcOrd="4" destOrd="0" presId="urn:microsoft.com/office/officeart/2005/8/layout/radial1"/>
    <dgm:cxn modelId="{F53BF112-818D-4700-A808-E547F31043FE}" type="presParOf" srcId="{C4A98BA4-3A44-4505-8385-927BF488D915}" destId="{81567DD0-6DA5-477D-916C-44A331E06526}" srcOrd="5" destOrd="0" presId="urn:microsoft.com/office/officeart/2005/8/layout/radial1"/>
    <dgm:cxn modelId="{EDC11FB1-4639-41D6-9CA2-D63783D1B973}" type="presParOf" srcId="{81567DD0-6DA5-477D-916C-44A331E06526}" destId="{0CCB7122-2DF1-436B-8FD4-23073DE8FE6F}" srcOrd="0" destOrd="0" presId="urn:microsoft.com/office/officeart/2005/8/layout/radial1"/>
    <dgm:cxn modelId="{441FBE2C-CB83-47A5-8024-9DE7A7B02F0E}" type="presParOf" srcId="{C4A98BA4-3A44-4505-8385-927BF488D915}" destId="{4D17911A-9AF2-452F-80F5-6C8D8E806A84}" srcOrd="6" destOrd="0" presId="urn:microsoft.com/office/officeart/2005/8/layout/radial1"/>
    <dgm:cxn modelId="{0071F03C-5945-4A0A-A8FA-0268F208982A}" type="presParOf" srcId="{C4A98BA4-3A44-4505-8385-927BF488D915}" destId="{1A1BABFC-8681-4C71-827F-A4F2E13130DA}" srcOrd="7" destOrd="0" presId="urn:microsoft.com/office/officeart/2005/8/layout/radial1"/>
    <dgm:cxn modelId="{81C7D0E8-43FE-4588-BF49-074AFAB1AD0E}" type="presParOf" srcId="{1A1BABFC-8681-4C71-827F-A4F2E13130DA}" destId="{78DDEDB7-AEDD-4018-AD19-AE535B736DE1}" srcOrd="0" destOrd="0" presId="urn:microsoft.com/office/officeart/2005/8/layout/radial1"/>
    <dgm:cxn modelId="{0BAB9C5A-3394-48DB-855D-1EE4EE8A88E6}" type="presParOf" srcId="{C4A98BA4-3A44-4505-8385-927BF488D915}" destId="{3E50D1CB-A5B6-441F-BFBA-03D53130537B}" srcOrd="8" destOrd="0" presId="urn:microsoft.com/office/officeart/2005/8/layout/radial1"/>
    <dgm:cxn modelId="{FA3D5316-2F32-4A81-81ED-9816D43A2B28}" type="presParOf" srcId="{C4A98BA4-3A44-4505-8385-927BF488D915}" destId="{792DF0C7-B146-46E3-8E79-61678561EEB1}" srcOrd="9" destOrd="0" presId="urn:microsoft.com/office/officeart/2005/8/layout/radial1"/>
    <dgm:cxn modelId="{73F4FF46-FB01-4859-8717-D2366574D810}" type="presParOf" srcId="{792DF0C7-B146-46E3-8E79-61678561EEB1}" destId="{965BA883-56EA-4AB7-A8BF-01462F878AB8}" srcOrd="0" destOrd="0" presId="urn:microsoft.com/office/officeart/2005/8/layout/radial1"/>
    <dgm:cxn modelId="{C4CCEEDF-52FD-4DA5-BF5A-CE956C500523}" type="presParOf" srcId="{C4A98BA4-3A44-4505-8385-927BF488D915}" destId="{4255A825-87D1-469A-9E4F-CEEEA18FA214}" srcOrd="10" destOrd="0" presId="urn:microsoft.com/office/officeart/2005/8/layout/radial1"/>
    <dgm:cxn modelId="{4F7C0491-4EF7-4F74-8525-96BB73292E0F}" type="presParOf" srcId="{C4A98BA4-3A44-4505-8385-927BF488D915}" destId="{B3CDA41E-314E-43A9-AFB2-C26BBBE6A605}" srcOrd="11" destOrd="0" presId="urn:microsoft.com/office/officeart/2005/8/layout/radial1"/>
    <dgm:cxn modelId="{F3F043F2-D221-4353-8CB4-50DBF23AF2BD}" type="presParOf" srcId="{B3CDA41E-314E-43A9-AFB2-C26BBBE6A605}" destId="{FD94A2F3-693E-49C9-B273-D53804A2E3D2}" srcOrd="0" destOrd="0" presId="urn:microsoft.com/office/officeart/2005/8/layout/radial1"/>
    <dgm:cxn modelId="{2160E5A0-B951-4DCB-AE5F-E34DA82B8581}" type="presParOf" srcId="{C4A98BA4-3A44-4505-8385-927BF488D915}" destId="{A4BD6318-7139-4926-BDD3-BD80B1341863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AFF21E2-5AE1-42CA-AC2F-74EC14B9228E}" type="doc">
      <dgm:prSet loTypeId="urn:microsoft.com/office/officeart/2005/8/layout/cycle8" loCatId="cycle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B50DC74F-16AB-491F-8953-5F16860C7ECD}">
      <dgm:prSet phldrT="[Текст]" custT="1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ru-RU" sz="2000" b="1" i="1" dirty="0" smtClean="0">
              <a:ln>
                <a:solidFill>
                  <a:srgbClr val="002060"/>
                </a:solidFill>
              </a:ln>
              <a:solidFill>
                <a:srgbClr val="FF0066"/>
              </a:solidFill>
            </a:rPr>
            <a:t>Физические упражнения</a:t>
          </a:r>
          <a:endParaRPr lang="ru-RU" sz="2000" b="1" i="1" dirty="0">
            <a:ln>
              <a:solidFill>
                <a:srgbClr val="002060"/>
              </a:solidFill>
            </a:ln>
            <a:solidFill>
              <a:srgbClr val="FF0066"/>
            </a:solidFill>
          </a:endParaRPr>
        </a:p>
      </dgm:t>
    </dgm:pt>
    <dgm:pt modelId="{C432DBF0-9CCF-450D-993D-C63DE8D9CD30}" type="parTrans" cxnId="{BCCB5312-6D72-4079-AFCC-D3B3B0ABAD38}">
      <dgm:prSet/>
      <dgm:spPr/>
      <dgm:t>
        <a:bodyPr/>
        <a:lstStyle/>
        <a:p>
          <a:endParaRPr lang="ru-RU"/>
        </a:p>
      </dgm:t>
    </dgm:pt>
    <dgm:pt modelId="{3BFDDABB-E3F8-4B6A-872F-F7D7979FE0DA}" type="sibTrans" cxnId="{BCCB5312-6D72-4079-AFCC-D3B3B0ABAD38}">
      <dgm:prSet/>
      <dgm:spPr/>
      <dgm:t>
        <a:bodyPr/>
        <a:lstStyle/>
        <a:p>
          <a:endParaRPr lang="ru-RU"/>
        </a:p>
      </dgm:t>
    </dgm:pt>
    <dgm:pt modelId="{B4AD1237-8487-4D97-9CD3-592488E242FD}">
      <dgm:prSet phldrT="[Текст]" custT="1"/>
      <dgm:spPr>
        <a:blipFill dpi="0"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ru-RU" sz="2000" b="1" i="1" dirty="0" smtClean="0">
              <a:solidFill>
                <a:schemeClr val="bg2">
                  <a:lumMod val="10000"/>
                </a:schemeClr>
              </a:solidFill>
            </a:rPr>
            <a:t>Естественные силы природы</a:t>
          </a:r>
          <a:endParaRPr lang="ru-RU" sz="2000" b="1" i="1" dirty="0">
            <a:solidFill>
              <a:schemeClr val="bg2">
                <a:lumMod val="10000"/>
              </a:schemeClr>
            </a:solidFill>
          </a:endParaRPr>
        </a:p>
      </dgm:t>
    </dgm:pt>
    <dgm:pt modelId="{24467A4E-D03A-43E6-A6A3-2C9E0755642A}" type="parTrans" cxnId="{457470B2-536D-42A6-96B8-2847D28056D7}">
      <dgm:prSet/>
      <dgm:spPr/>
      <dgm:t>
        <a:bodyPr/>
        <a:lstStyle/>
        <a:p>
          <a:endParaRPr lang="ru-RU"/>
        </a:p>
      </dgm:t>
    </dgm:pt>
    <dgm:pt modelId="{1912EF52-C6FD-4579-910A-4EA5E304C99B}" type="sibTrans" cxnId="{457470B2-536D-42A6-96B8-2847D28056D7}">
      <dgm:prSet/>
      <dgm:spPr/>
      <dgm:t>
        <a:bodyPr/>
        <a:lstStyle/>
        <a:p>
          <a:endParaRPr lang="ru-RU"/>
        </a:p>
      </dgm:t>
    </dgm:pt>
    <dgm:pt modelId="{D0DE3BDA-33C2-4E9E-9CF9-10D3E53C0A9B}">
      <dgm:prSet phldrT="[Текст]" custT="1"/>
      <dgm:spPr>
        <a:blipFill dpi="0"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Безусловные</a:t>
          </a:r>
          <a:r>
            <a:rPr lang="ru-RU" sz="2000" dirty="0" smtClean="0"/>
            <a:t> </a:t>
          </a:r>
          <a:r>
            <a:rPr lang="ru-RU" sz="2000" b="0" dirty="0" smtClean="0">
              <a:solidFill>
                <a:srgbClr val="FF0000"/>
              </a:solidFill>
            </a:rPr>
            <a:t>рефлексы</a:t>
          </a:r>
          <a:endParaRPr lang="ru-RU" sz="2000" b="0" dirty="0">
            <a:solidFill>
              <a:srgbClr val="FF0000"/>
            </a:solidFill>
          </a:endParaRPr>
        </a:p>
      </dgm:t>
    </dgm:pt>
    <dgm:pt modelId="{5FC5F57A-2FA3-4A07-9B5C-C57015EF803C}" type="parTrans" cxnId="{2636C09E-7B93-4AF8-A9A9-4DB865B5AEBB}">
      <dgm:prSet/>
      <dgm:spPr/>
      <dgm:t>
        <a:bodyPr/>
        <a:lstStyle/>
        <a:p>
          <a:endParaRPr lang="ru-RU"/>
        </a:p>
      </dgm:t>
    </dgm:pt>
    <dgm:pt modelId="{8D01F351-4939-4FF8-8EBC-9D0832F41117}" type="sibTrans" cxnId="{2636C09E-7B93-4AF8-A9A9-4DB865B5AEBB}">
      <dgm:prSet/>
      <dgm:spPr/>
      <dgm:t>
        <a:bodyPr/>
        <a:lstStyle/>
        <a:p>
          <a:endParaRPr lang="ru-RU"/>
        </a:p>
      </dgm:t>
    </dgm:pt>
    <dgm:pt modelId="{6BF0CBD2-57BC-4FA1-8319-0FCC96746E85}">
      <dgm:prSet custT="1"/>
      <dgm:spPr>
        <a:blipFill dpi="0"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1600" b="1" dirty="0" smtClean="0">
              <a:solidFill>
                <a:srgbClr val="FF0066"/>
              </a:solidFill>
            </a:rPr>
            <a:t> </a:t>
          </a:r>
          <a:r>
            <a:rPr lang="ru-RU" sz="2000" b="1" i="0" cap="none" spc="0" dirty="0" smtClean="0">
              <a:ln w="11430">
                <a:solidFill>
                  <a:srgbClr val="FF3300"/>
                </a:solidFill>
              </a:ln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Гигиенические факторы </a:t>
          </a:r>
          <a:endParaRPr lang="ru-RU" sz="1600" b="1" i="0" dirty="0">
            <a:ln w="11430">
              <a:solidFill>
                <a:srgbClr val="FF3300"/>
              </a:solidFill>
            </a:ln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endParaRPr>
        </a:p>
      </dgm:t>
    </dgm:pt>
    <dgm:pt modelId="{AEB0568F-9D5F-496A-B42A-E3F2743E7E62}" type="parTrans" cxnId="{F46E0435-9633-4D35-AF3F-523555776029}">
      <dgm:prSet/>
      <dgm:spPr/>
      <dgm:t>
        <a:bodyPr/>
        <a:lstStyle/>
        <a:p>
          <a:endParaRPr lang="ru-RU"/>
        </a:p>
      </dgm:t>
    </dgm:pt>
    <dgm:pt modelId="{63B21C38-6336-4D94-867B-987BB20BC5F0}" type="sibTrans" cxnId="{F46E0435-9633-4D35-AF3F-523555776029}">
      <dgm:prSet/>
      <dgm:spPr/>
      <dgm:t>
        <a:bodyPr/>
        <a:lstStyle/>
        <a:p>
          <a:endParaRPr lang="ru-RU"/>
        </a:p>
      </dgm:t>
    </dgm:pt>
    <dgm:pt modelId="{83FC15C2-ABE4-4AD6-9927-3EF4AC540945}">
      <dgm:prSet phldrT="[Текст]" custT="1"/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ru-RU" sz="2000" b="1" i="1" dirty="0" smtClean="0">
              <a:ln>
                <a:solidFill>
                  <a:srgbClr val="FF0000"/>
                </a:solidFill>
              </a:ln>
              <a:solidFill>
                <a:srgbClr val="7030A0"/>
              </a:solidFill>
            </a:rPr>
            <a:t>Подвижные игры</a:t>
          </a:r>
          <a:endParaRPr lang="ru-RU" sz="2000" b="1" i="1" dirty="0">
            <a:ln>
              <a:solidFill>
                <a:srgbClr val="FF0000"/>
              </a:solidFill>
            </a:ln>
            <a:solidFill>
              <a:srgbClr val="7030A0"/>
            </a:solidFill>
          </a:endParaRPr>
        </a:p>
      </dgm:t>
    </dgm:pt>
    <dgm:pt modelId="{C3833048-559E-45C1-A42D-2632E26EF69F}" type="parTrans" cxnId="{0A4BFD5B-55E1-4D16-B2B0-978E816890C8}">
      <dgm:prSet/>
      <dgm:spPr/>
      <dgm:t>
        <a:bodyPr/>
        <a:lstStyle/>
        <a:p>
          <a:endParaRPr lang="ru-RU"/>
        </a:p>
      </dgm:t>
    </dgm:pt>
    <dgm:pt modelId="{373C83CB-C7CC-45A3-A9C5-7509CA04676D}" type="sibTrans" cxnId="{0A4BFD5B-55E1-4D16-B2B0-978E816890C8}">
      <dgm:prSet/>
      <dgm:spPr/>
      <dgm:t>
        <a:bodyPr/>
        <a:lstStyle/>
        <a:p>
          <a:endParaRPr lang="ru-RU"/>
        </a:p>
      </dgm:t>
    </dgm:pt>
    <dgm:pt modelId="{C65A80F4-ED41-417A-8CA8-14F4D7A98755}">
      <dgm:prSet phldrT="[Текст]" custT="1"/>
      <dgm:spPr>
        <a:blipFill dpi="0" rotWithShape="1"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ru-RU" sz="2400" i="1" dirty="0" smtClean="0">
              <a:ln>
                <a:solidFill>
                  <a:srgbClr val="7BC788"/>
                </a:solidFill>
              </a:ln>
              <a:solidFill>
                <a:srgbClr val="008000"/>
              </a:solidFill>
            </a:rPr>
            <a:t>Массаж</a:t>
          </a:r>
          <a:endParaRPr lang="ru-RU" sz="2400" i="1" dirty="0">
            <a:ln>
              <a:solidFill>
                <a:srgbClr val="7BC788"/>
              </a:solidFill>
            </a:ln>
            <a:solidFill>
              <a:srgbClr val="008000"/>
            </a:solidFill>
          </a:endParaRPr>
        </a:p>
      </dgm:t>
    </dgm:pt>
    <dgm:pt modelId="{A3564A34-9149-48DC-B970-D5C86BD6ECBC}" type="parTrans" cxnId="{3ECE793F-F57D-4209-8814-91C0A501B3C9}">
      <dgm:prSet/>
      <dgm:spPr/>
      <dgm:t>
        <a:bodyPr/>
        <a:lstStyle/>
        <a:p>
          <a:endParaRPr lang="ru-RU"/>
        </a:p>
      </dgm:t>
    </dgm:pt>
    <dgm:pt modelId="{66A6EE6C-793D-4BF1-8770-64BBF0493AE7}" type="sibTrans" cxnId="{3ECE793F-F57D-4209-8814-91C0A501B3C9}">
      <dgm:prSet/>
      <dgm:spPr/>
      <dgm:t>
        <a:bodyPr/>
        <a:lstStyle/>
        <a:p>
          <a:endParaRPr lang="ru-RU"/>
        </a:p>
      </dgm:t>
    </dgm:pt>
    <dgm:pt modelId="{ED55F11F-C21B-48F9-B7EE-3E155B622B9F}">
      <dgm:prSet phldrT="[Текст]" custT="1"/>
      <dgm:spPr>
        <a:blipFill dpi="0" rotWithShape="0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2000" b="1" i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Танцевальные элементы</a:t>
          </a:r>
          <a:endParaRPr lang="ru-RU" sz="2000" b="1" i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0FA8AA23-8C4B-45D7-997A-B9FD5042D63C}" type="parTrans" cxnId="{D19AFB08-CABE-4801-9CED-DDE3D4630186}">
      <dgm:prSet/>
      <dgm:spPr/>
      <dgm:t>
        <a:bodyPr/>
        <a:lstStyle/>
        <a:p>
          <a:endParaRPr lang="ru-RU"/>
        </a:p>
      </dgm:t>
    </dgm:pt>
    <dgm:pt modelId="{849157D9-0B10-4CE3-8D87-25189C87A070}" type="sibTrans" cxnId="{D19AFB08-CABE-4801-9CED-DDE3D4630186}">
      <dgm:prSet/>
      <dgm:spPr/>
      <dgm:t>
        <a:bodyPr/>
        <a:lstStyle/>
        <a:p>
          <a:endParaRPr lang="ru-RU"/>
        </a:p>
      </dgm:t>
    </dgm:pt>
    <dgm:pt modelId="{E19F8CB9-8FBE-4A90-A5D0-DAA7B4D37611}" type="pres">
      <dgm:prSet presAssocID="{CAFF21E2-5AE1-42CA-AC2F-74EC14B9228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5B6F28-2CA0-40DD-8DF9-899792D15962}" type="pres">
      <dgm:prSet presAssocID="{CAFF21E2-5AE1-42CA-AC2F-74EC14B9228E}" presName="wedge1" presStyleLbl="node1" presStyleIdx="0" presStyleCnt="7" custScaleX="150135" custLinFactNeighborX="-224" custLinFactNeighborY="-638"/>
      <dgm:spPr/>
      <dgm:t>
        <a:bodyPr/>
        <a:lstStyle/>
        <a:p>
          <a:endParaRPr lang="ru-RU"/>
        </a:p>
      </dgm:t>
    </dgm:pt>
    <dgm:pt modelId="{1DE94744-51D1-4180-AEDC-280FA4D089D2}" type="pres">
      <dgm:prSet presAssocID="{CAFF21E2-5AE1-42CA-AC2F-74EC14B9228E}" presName="dummy1a" presStyleCnt="0"/>
      <dgm:spPr/>
      <dgm:t>
        <a:bodyPr/>
        <a:lstStyle/>
        <a:p>
          <a:endParaRPr lang="ru-RU"/>
        </a:p>
      </dgm:t>
    </dgm:pt>
    <dgm:pt modelId="{DE7C77E6-1BA7-45D9-98DF-D34914E3D743}" type="pres">
      <dgm:prSet presAssocID="{CAFF21E2-5AE1-42CA-AC2F-74EC14B9228E}" presName="dummy1b" presStyleCnt="0"/>
      <dgm:spPr/>
      <dgm:t>
        <a:bodyPr/>
        <a:lstStyle/>
        <a:p>
          <a:endParaRPr lang="ru-RU"/>
        </a:p>
      </dgm:t>
    </dgm:pt>
    <dgm:pt modelId="{03DD69FB-3614-4B91-80D9-C0F02099F7FF}" type="pres">
      <dgm:prSet presAssocID="{CAFF21E2-5AE1-42CA-AC2F-74EC14B9228E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CE76E0-1237-465D-A2DD-6EB746464FB4}" type="pres">
      <dgm:prSet presAssocID="{CAFF21E2-5AE1-42CA-AC2F-74EC14B9228E}" presName="wedge2" presStyleLbl="node1" presStyleIdx="1" presStyleCnt="7" custScaleX="151829" custLinFactNeighborX="-224" custLinFactNeighborY="-638"/>
      <dgm:spPr/>
      <dgm:t>
        <a:bodyPr/>
        <a:lstStyle/>
        <a:p>
          <a:endParaRPr lang="ru-RU"/>
        </a:p>
      </dgm:t>
    </dgm:pt>
    <dgm:pt modelId="{C1ABFD4E-67E5-491A-92C4-750A443F7648}" type="pres">
      <dgm:prSet presAssocID="{CAFF21E2-5AE1-42CA-AC2F-74EC14B9228E}" presName="dummy2a" presStyleCnt="0"/>
      <dgm:spPr/>
      <dgm:t>
        <a:bodyPr/>
        <a:lstStyle/>
        <a:p>
          <a:endParaRPr lang="ru-RU"/>
        </a:p>
      </dgm:t>
    </dgm:pt>
    <dgm:pt modelId="{7F597199-D31C-499E-87F6-C4D79E6DD3DD}" type="pres">
      <dgm:prSet presAssocID="{CAFF21E2-5AE1-42CA-AC2F-74EC14B9228E}" presName="dummy2b" presStyleCnt="0"/>
      <dgm:spPr/>
      <dgm:t>
        <a:bodyPr/>
        <a:lstStyle/>
        <a:p>
          <a:endParaRPr lang="ru-RU"/>
        </a:p>
      </dgm:t>
    </dgm:pt>
    <dgm:pt modelId="{7EE78C50-DD34-426B-834A-1F327C6316FB}" type="pres">
      <dgm:prSet presAssocID="{CAFF21E2-5AE1-42CA-AC2F-74EC14B9228E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A3F4EF-458B-4450-87C3-BDACD16DFE2A}" type="pres">
      <dgm:prSet presAssocID="{CAFF21E2-5AE1-42CA-AC2F-74EC14B9228E}" presName="wedge3" presStyleLbl="node1" presStyleIdx="2" presStyleCnt="7" custScaleX="151829" custLinFactNeighborX="-224" custLinFactNeighborY="-638"/>
      <dgm:spPr/>
      <dgm:t>
        <a:bodyPr/>
        <a:lstStyle/>
        <a:p>
          <a:endParaRPr lang="ru-RU"/>
        </a:p>
      </dgm:t>
    </dgm:pt>
    <dgm:pt modelId="{D3474B39-703C-44AF-8AF6-7DAEE2A62483}" type="pres">
      <dgm:prSet presAssocID="{CAFF21E2-5AE1-42CA-AC2F-74EC14B9228E}" presName="dummy3a" presStyleCnt="0"/>
      <dgm:spPr/>
      <dgm:t>
        <a:bodyPr/>
        <a:lstStyle/>
        <a:p>
          <a:endParaRPr lang="ru-RU"/>
        </a:p>
      </dgm:t>
    </dgm:pt>
    <dgm:pt modelId="{CFC8C526-3241-43F5-9FDB-E5A58AE261A0}" type="pres">
      <dgm:prSet presAssocID="{CAFF21E2-5AE1-42CA-AC2F-74EC14B9228E}" presName="dummy3b" presStyleCnt="0"/>
      <dgm:spPr/>
      <dgm:t>
        <a:bodyPr/>
        <a:lstStyle/>
        <a:p>
          <a:endParaRPr lang="ru-RU"/>
        </a:p>
      </dgm:t>
    </dgm:pt>
    <dgm:pt modelId="{36CBA0DB-A3B2-4EFB-9E5A-03060ECBD88F}" type="pres">
      <dgm:prSet presAssocID="{CAFF21E2-5AE1-42CA-AC2F-74EC14B9228E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72A8F-6A88-4700-8F29-60B61E8C6438}" type="pres">
      <dgm:prSet presAssocID="{CAFF21E2-5AE1-42CA-AC2F-74EC14B9228E}" presName="wedge4" presStyleLbl="node1" presStyleIdx="3" presStyleCnt="7" custScaleX="151829" custLinFactNeighborX="-224" custLinFactNeighborY="-638"/>
      <dgm:spPr/>
      <dgm:t>
        <a:bodyPr/>
        <a:lstStyle/>
        <a:p>
          <a:endParaRPr lang="ru-RU"/>
        </a:p>
      </dgm:t>
    </dgm:pt>
    <dgm:pt modelId="{B048EFAE-F775-4730-BF6A-9C8BE9E948EF}" type="pres">
      <dgm:prSet presAssocID="{CAFF21E2-5AE1-42CA-AC2F-74EC14B9228E}" presName="dummy4a" presStyleCnt="0"/>
      <dgm:spPr/>
      <dgm:t>
        <a:bodyPr/>
        <a:lstStyle/>
        <a:p>
          <a:endParaRPr lang="ru-RU"/>
        </a:p>
      </dgm:t>
    </dgm:pt>
    <dgm:pt modelId="{51D6DEF6-8F53-4378-8800-E5556FB2211D}" type="pres">
      <dgm:prSet presAssocID="{CAFF21E2-5AE1-42CA-AC2F-74EC14B9228E}" presName="dummy4b" presStyleCnt="0"/>
      <dgm:spPr/>
      <dgm:t>
        <a:bodyPr/>
        <a:lstStyle/>
        <a:p>
          <a:endParaRPr lang="ru-RU"/>
        </a:p>
      </dgm:t>
    </dgm:pt>
    <dgm:pt modelId="{BBD8F90C-B22A-4D78-91CA-780825169B16}" type="pres">
      <dgm:prSet presAssocID="{CAFF21E2-5AE1-42CA-AC2F-74EC14B9228E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0E5884-A7C8-4AE6-8285-10CE23F43540}" type="pres">
      <dgm:prSet presAssocID="{CAFF21E2-5AE1-42CA-AC2F-74EC14B9228E}" presName="wedge5" presStyleLbl="node1" presStyleIdx="4" presStyleCnt="7" custScaleX="151829" custLinFactNeighborX="-224" custLinFactNeighborY="-638"/>
      <dgm:spPr/>
      <dgm:t>
        <a:bodyPr/>
        <a:lstStyle/>
        <a:p>
          <a:endParaRPr lang="ru-RU"/>
        </a:p>
      </dgm:t>
    </dgm:pt>
    <dgm:pt modelId="{1B6861B8-C8E8-4059-8962-045E416F1DF4}" type="pres">
      <dgm:prSet presAssocID="{CAFF21E2-5AE1-42CA-AC2F-74EC14B9228E}" presName="dummy5a" presStyleCnt="0"/>
      <dgm:spPr/>
      <dgm:t>
        <a:bodyPr/>
        <a:lstStyle/>
        <a:p>
          <a:endParaRPr lang="ru-RU"/>
        </a:p>
      </dgm:t>
    </dgm:pt>
    <dgm:pt modelId="{49194BE2-CE1E-4714-B02F-4A5DBEF41F61}" type="pres">
      <dgm:prSet presAssocID="{CAFF21E2-5AE1-42CA-AC2F-74EC14B9228E}" presName="dummy5b" presStyleCnt="0"/>
      <dgm:spPr/>
      <dgm:t>
        <a:bodyPr/>
        <a:lstStyle/>
        <a:p>
          <a:endParaRPr lang="ru-RU"/>
        </a:p>
      </dgm:t>
    </dgm:pt>
    <dgm:pt modelId="{C1ACDEA1-A657-477D-80D3-7BF75C5DBC5E}" type="pres">
      <dgm:prSet presAssocID="{CAFF21E2-5AE1-42CA-AC2F-74EC14B9228E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3070A-35EF-480E-9E9C-B7214143C892}" type="pres">
      <dgm:prSet presAssocID="{CAFF21E2-5AE1-42CA-AC2F-74EC14B9228E}" presName="wedge6" presStyleLbl="node1" presStyleIdx="5" presStyleCnt="7" custScaleX="151829" custLinFactNeighborX="-224" custLinFactNeighborY="-638"/>
      <dgm:spPr/>
      <dgm:t>
        <a:bodyPr/>
        <a:lstStyle/>
        <a:p>
          <a:endParaRPr lang="ru-RU"/>
        </a:p>
      </dgm:t>
    </dgm:pt>
    <dgm:pt modelId="{01EB8FDD-8699-46D4-A4DC-819EDD4EF342}" type="pres">
      <dgm:prSet presAssocID="{CAFF21E2-5AE1-42CA-AC2F-74EC14B9228E}" presName="dummy6a" presStyleCnt="0"/>
      <dgm:spPr/>
    </dgm:pt>
    <dgm:pt modelId="{B2A7179A-270C-4430-A88F-8DBB9A56F3CC}" type="pres">
      <dgm:prSet presAssocID="{CAFF21E2-5AE1-42CA-AC2F-74EC14B9228E}" presName="dummy6b" presStyleCnt="0"/>
      <dgm:spPr/>
    </dgm:pt>
    <dgm:pt modelId="{5398C96E-B7DE-4F3B-9400-C66FC369C1B6}" type="pres">
      <dgm:prSet presAssocID="{CAFF21E2-5AE1-42CA-AC2F-74EC14B9228E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FF60D-4091-4370-9A4A-6A04598D86AD}" type="pres">
      <dgm:prSet presAssocID="{CAFF21E2-5AE1-42CA-AC2F-74EC14B9228E}" presName="wedge7" presStyleLbl="node1" presStyleIdx="6" presStyleCnt="7" custScaleX="151829" custLinFactNeighborX="-224" custLinFactNeighborY="-638"/>
      <dgm:spPr/>
      <dgm:t>
        <a:bodyPr/>
        <a:lstStyle/>
        <a:p>
          <a:endParaRPr lang="ru-RU"/>
        </a:p>
      </dgm:t>
    </dgm:pt>
    <dgm:pt modelId="{E0CE3AB9-047D-45C2-BF47-8259D68AB98F}" type="pres">
      <dgm:prSet presAssocID="{CAFF21E2-5AE1-42CA-AC2F-74EC14B9228E}" presName="dummy7a" presStyleCnt="0"/>
      <dgm:spPr/>
    </dgm:pt>
    <dgm:pt modelId="{9D0D4D83-88E5-4515-B5AA-1B2A5EA12FA4}" type="pres">
      <dgm:prSet presAssocID="{CAFF21E2-5AE1-42CA-AC2F-74EC14B9228E}" presName="dummy7b" presStyleCnt="0"/>
      <dgm:spPr/>
    </dgm:pt>
    <dgm:pt modelId="{90AE537D-E5F7-4D9B-8729-BD7FEE19576D}" type="pres">
      <dgm:prSet presAssocID="{CAFF21E2-5AE1-42CA-AC2F-74EC14B9228E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4A53D2-F4DA-438F-A6DB-19F1C459C606}" type="pres">
      <dgm:prSet presAssocID="{3BFDDABB-E3F8-4B6A-872F-F7D7979FE0DA}" presName="arrowWedge1" presStyleLbl="fgSibTrans2D1" presStyleIdx="0" presStyleCnt="7" custScaleX="151829" custLinFactNeighborX="-200" custLinFactNeighborY="-567"/>
      <dgm:spPr/>
      <dgm:t>
        <a:bodyPr/>
        <a:lstStyle/>
        <a:p>
          <a:endParaRPr lang="ru-RU"/>
        </a:p>
      </dgm:t>
    </dgm:pt>
    <dgm:pt modelId="{BCCD2970-2AD5-4C60-8E9E-0D39BB03C580}" type="pres">
      <dgm:prSet presAssocID="{1912EF52-C6FD-4579-910A-4EA5E304C99B}" presName="arrowWedge2" presStyleLbl="fgSibTrans2D1" presStyleIdx="1" presStyleCnt="7" custScaleX="151829" custLinFactNeighborX="-200" custLinFactNeighborY="-567"/>
      <dgm:spPr/>
      <dgm:t>
        <a:bodyPr/>
        <a:lstStyle/>
        <a:p>
          <a:endParaRPr lang="ru-RU"/>
        </a:p>
      </dgm:t>
    </dgm:pt>
    <dgm:pt modelId="{FE42064C-9FAE-481E-94E3-51B897886277}" type="pres">
      <dgm:prSet presAssocID="{63B21C38-6336-4D94-867B-987BB20BC5F0}" presName="arrowWedge3" presStyleLbl="fgSibTrans2D1" presStyleIdx="2" presStyleCnt="7" custScaleX="151829" custLinFactNeighborX="-200" custLinFactNeighborY="-567"/>
      <dgm:spPr/>
      <dgm:t>
        <a:bodyPr/>
        <a:lstStyle/>
        <a:p>
          <a:endParaRPr lang="ru-RU"/>
        </a:p>
      </dgm:t>
    </dgm:pt>
    <dgm:pt modelId="{DCA4C976-AF56-4140-ADE2-093F69DE92E6}" type="pres">
      <dgm:prSet presAssocID="{8D01F351-4939-4FF8-8EBC-9D0832F41117}" presName="arrowWedge4" presStyleLbl="fgSibTrans2D1" presStyleIdx="3" presStyleCnt="7" custScaleX="151829" custLinFactNeighborX="-200" custLinFactNeighborY="-567"/>
      <dgm:spPr/>
      <dgm:t>
        <a:bodyPr/>
        <a:lstStyle/>
        <a:p>
          <a:endParaRPr lang="ru-RU"/>
        </a:p>
      </dgm:t>
    </dgm:pt>
    <dgm:pt modelId="{4837859D-6F3C-416E-805D-F8ED3F4AB23C}" type="pres">
      <dgm:prSet presAssocID="{373C83CB-C7CC-45A3-A9C5-7509CA04676D}" presName="arrowWedge5" presStyleLbl="fgSibTrans2D1" presStyleIdx="4" presStyleCnt="7" custScaleX="151829" custLinFactNeighborX="-200" custLinFactNeighborY="-567"/>
      <dgm:spPr/>
      <dgm:t>
        <a:bodyPr/>
        <a:lstStyle/>
        <a:p>
          <a:endParaRPr lang="ru-RU"/>
        </a:p>
      </dgm:t>
    </dgm:pt>
    <dgm:pt modelId="{0ECD39D4-B452-4D05-9B66-0113AA0B9660}" type="pres">
      <dgm:prSet presAssocID="{66A6EE6C-793D-4BF1-8770-64BBF0493AE7}" presName="arrowWedge6" presStyleLbl="fgSibTrans2D1" presStyleIdx="5" presStyleCnt="7" custScaleX="151829" custLinFactNeighborX="-200" custLinFactNeighborY="-567"/>
      <dgm:spPr/>
    </dgm:pt>
    <dgm:pt modelId="{EF43BBE4-9699-4742-82D6-8A9D39CEB507}" type="pres">
      <dgm:prSet presAssocID="{849157D9-0B10-4CE3-8D87-25189C87A070}" presName="arrowWedge7" presStyleLbl="fgSibTrans2D1" presStyleIdx="6" presStyleCnt="7" custScaleX="151829" custLinFactNeighborX="-200" custLinFactNeighborY="-567"/>
      <dgm:spPr/>
    </dgm:pt>
  </dgm:ptLst>
  <dgm:cxnLst>
    <dgm:cxn modelId="{13D0B28B-C7AB-4690-A850-3C0AA7476A6F}" type="presOf" srcId="{ED55F11F-C21B-48F9-B7EE-3E155B622B9F}" destId="{407FF60D-4091-4370-9A4A-6A04598D86AD}" srcOrd="0" destOrd="0" presId="urn:microsoft.com/office/officeart/2005/8/layout/cycle8"/>
    <dgm:cxn modelId="{15F23EE4-61F9-4212-A3CA-7002F6ACB417}" type="presOf" srcId="{ED55F11F-C21B-48F9-B7EE-3E155B622B9F}" destId="{90AE537D-E5F7-4D9B-8729-BD7FEE19576D}" srcOrd="1" destOrd="0" presId="urn:microsoft.com/office/officeart/2005/8/layout/cycle8"/>
    <dgm:cxn modelId="{F46E0435-9633-4D35-AF3F-523555776029}" srcId="{CAFF21E2-5AE1-42CA-AC2F-74EC14B9228E}" destId="{6BF0CBD2-57BC-4FA1-8319-0FCC96746E85}" srcOrd="2" destOrd="0" parTransId="{AEB0568F-9D5F-496A-B42A-E3F2743E7E62}" sibTransId="{63B21C38-6336-4D94-867B-987BB20BC5F0}"/>
    <dgm:cxn modelId="{095A8185-2425-41FF-9D64-F4FE6CFDC06B}" type="presOf" srcId="{D0DE3BDA-33C2-4E9E-9CF9-10D3E53C0A9B}" destId="{74672A8F-6A88-4700-8F29-60B61E8C6438}" srcOrd="0" destOrd="0" presId="urn:microsoft.com/office/officeart/2005/8/layout/cycle8"/>
    <dgm:cxn modelId="{9822A0BC-2FB7-4C51-8E5A-6E6FF80F338D}" type="presOf" srcId="{83FC15C2-ABE4-4AD6-9927-3EF4AC540945}" destId="{C1ACDEA1-A657-477D-80D3-7BF75C5DBC5E}" srcOrd="1" destOrd="0" presId="urn:microsoft.com/office/officeart/2005/8/layout/cycle8"/>
    <dgm:cxn modelId="{1367E02E-830D-44D1-9C9B-D496A5E02B24}" type="presOf" srcId="{C65A80F4-ED41-417A-8CA8-14F4D7A98755}" destId="{5398C96E-B7DE-4F3B-9400-C66FC369C1B6}" srcOrd="1" destOrd="0" presId="urn:microsoft.com/office/officeart/2005/8/layout/cycle8"/>
    <dgm:cxn modelId="{B852CB24-0050-4C49-98DF-53E32103E9BC}" type="presOf" srcId="{D0DE3BDA-33C2-4E9E-9CF9-10D3E53C0A9B}" destId="{BBD8F90C-B22A-4D78-91CA-780825169B16}" srcOrd="1" destOrd="0" presId="urn:microsoft.com/office/officeart/2005/8/layout/cycle8"/>
    <dgm:cxn modelId="{8757E575-FAB1-447B-9993-ED1967C7BFF4}" type="presOf" srcId="{C65A80F4-ED41-417A-8CA8-14F4D7A98755}" destId="{1113070A-35EF-480E-9E9C-B7214143C892}" srcOrd="0" destOrd="0" presId="urn:microsoft.com/office/officeart/2005/8/layout/cycle8"/>
    <dgm:cxn modelId="{D19AFB08-CABE-4801-9CED-DDE3D4630186}" srcId="{CAFF21E2-5AE1-42CA-AC2F-74EC14B9228E}" destId="{ED55F11F-C21B-48F9-B7EE-3E155B622B9F}" srcOrd="6" destOrd="0" parTransId="{0FA8AA23-8C4B-45D7-997A-B9FD5042D63C}" sibTransId="{849157D9-0B10-4CE3-8D87-25189C87A070}"/>
    <dgm:cxn modelId="{4E961D39-30BF-4C70-ACE7-3AA2D5D2E5F4}" type="presOf" srcId="{B50DC74F-16AB-491F-8953-5F16860C7ECD}" destId="{03DD69FB-3614-4B91-80D9-C0F02099F7FF}" srcOrd="1" destOrd="0" presId="urn:microsoft.com/office/officeart/2005/8/layout/cycle8"/>
    <dgm:cxn modelId="{3ECE793F-F57D-4209-8814-91C0A501B3C9}" srcId="{CAFF21E2-5AE1-42CA-AC2F-74EC14B9228E}" destId="{C65A80F4-ED41-417A-8CA8-14F4D7A98755}" srcOrd="5" destOrd="0" parTransId="{A3564A34-9149-48DC-B970-D5C86BD6ECBC}" sibTransId="{66A6EE6C-793D-4BF1-8770-64BBF0493AE7}"/>
    <dgm:cxn modelId="{97F8D57D-5B86-4E41-BBB7-470A97CD09B3}" type="presOf" srcId="{6BF0CBD2-57BC-4FA1-8319-0FCC96746E85}" destId="{0DA3F4EF-458B-4450-87C3-BDACD16DFE2A}" srcOrd="0" destOrd="0" presId="urn:microsoft.com/office/officeart/2005/8/layout/cycle8"/>
    <dgm:cxn modelId="{457470B2-536D-42A6-96B8-2847D28056D7}" srcId="{CAFF21E2-5AE1-42CA-AC2F-74EC14B9228E}" destId="{B4AD1237-8487-4D97-9CD3-592488E242FD}" srcOrd="1" destOrd="0" parTransId="{24467A4E-D03A-43E6-A6A3-2C9E0755642A}" sibTransId="{1912EF52-C6FD-4579-910A-4EA5E304C99B}"/>
    <dgm:cxn modelId="{BCCB5312-6D72-4079-AFCC-D3B3B0ABAD38}" srcId="{CAFF21E2-5AE1-42CA-AC2F-74EC14B9228E}" destId="{B50DC74F-16AB-491F-8953-5F16860C7ECD}" srcOrd="0" destOrd="0" parTransId="{C432DBF0-9CCF-450D-993D-C63DE8D9CD30}" sibTransId="{3BFDDABB-E3F8-4B6A-872F-F7D7979FE0DA}"/>
    <dgm:cxn modelId="{DBD24433-453F-4DE2-B74A-E6DA66D843CE}" type="presOf" srcId="{B4AD1237-8487-4D97-9CD3-592488E242FD}" destId="{7EE78C50-DD34-426B-834A-1F327C6316FB}" srcOrd="1" destOrd="0" presId="urn:microsoft.com/office/officeart/2005/8/layout/cycle8"/>
    <dgm:cxn modelId="{0975A908-EF6C-49C1-AE9F-3A460B383954}" type="presOf" srcId="{B50DC74F-16AB-491F-8953-5F16860C7ECD}" destId="{905B6F28-2CA0-40DD-8DF9-899792D15962}" srcOrd="0" destOrd="0" presId="urn:microsoft.com/office/officeart/2005/8/layout/cycle8"/>
    <dgm:cxn modelId="{2636C09E-7B93-4AF8-A9A9-4DB865B5AEBB}" srcId="{CAFF21E2-5AE1-42CA-AC2F-74EC14B9228E}" destId="{D0DE3BDA-33C2-4E9E-9CF9-10D3E53C0A9B}" srcOrd="3" destOrd="0" parTransId="{5FC5F57A-2FA3-4A07-9B5C-C57015EF803C}" sibTransId="{8D01F351-4939-4FF8-8EBC-9D0832F41117}"/>
    <dgm:cxn modelId="{0A4BFD5B-55E1-4D16-B2B0-978E816890C8}" srcId="{CAFF21E2-5AE1-42CA-AC2F-74EC14B9228E}" destId="{83FC15C2-ABE4-4AD6-9927-3EF4AC540945}" srcOrd="4" destOrd="0" parTransId="{C3833048-559E-45C1-A42D-2632E26EF69F}" sibTransId="{373C83CB-C7CC-45A3-A9C5-7509CA04676D}"/>
    <dgm:cxn modelId="{E08F75D3-C429-4344-A2A4-1DC1A0EC1897}" type="presOf" srcId="{83FC15C2-ABE4-4AD6-9927-3EF4AC540945}" destId="{3C0E5884-A7C8-4AE6-8285-10CE23F43540}" srcOrd="0" destOrd="0" presId="urn:microsoft.com/office/officeart/2005/8/layout/cycle8"/>
    <dgm:cxn modelId="{DE3048CD-713B-4107-BAD8-9C57BBA9E6A8}" type="presOf" srcId="{6BF0CBD2-57BC-4FA1-8319-0FCC96746E85}" destId="{36CBA0DB-A3B2-4EFB-9E5A-03060ECBD88F}" srcOrd="1" destOrd="0" presId="urn:microsoft.com/office/officeart/2005/8/layout/cycle8"/>
    <dgm:cxn modelId="{8DFD5E07-57F0-4089-B2F1-5C703F7914B3}" type="presOf" srcId="{B4AD1237-8487-4D97-9CD3-592488E242FD}" destId="{D5CE76E0-1237-465D-A2DD-6EB746464FB4}" srcOrd="0" destOrd="0" presId="urn:microsoft.com/office/officeart/2005/8/layout/cycle8"/>
    <dgm:cxn modelId="{B0CF5C33-A7E7-4635-A308-CEEB61EBD4B2}" type="presOf" srcId="{CAFF21E2-5AE1-42CA-AC2F-74EC14B9228E}" destId="{E19F8CB9-8FBE-4A90-A5D0-DAA7B4D37611}" srcOrd="0" destOrd="0" presId="urn:microsoft.com/office/officeart/2005/8/layout/cycle8"/>
    <dgm:cxn modelId="{C3D21F8E-706C-4C40-970B-077D8115ADCF}" type="presParOf" srcId="{E19F8CB9-8FBE-4A90-A5D0-DAA7B4D37611}" destId="{905B6F28-2CA0-40DD-8DF9-899792D15962}" srcOrd="0" destOrd="0" presId="urn:microsoft.com/office/officeart/2005/8/layout/cycle8"/>
    <dgm:cxn modelId="{3978C9A2-923D-47E6-9B41-719E8535B670}" type="presParOf" srcId="{E19F8CB9-8FBE-4A90-A5D0-DAA7B4D37611}" destId="{1DE94744-51D1-4180-AEDC-280FA4D089D2}" srcOrd="1" destOrd="0" presId="urn:microsoft.com/office/officeart/2005/8/layout/cycle8"/>
    <dgm:cxn modelId="{9FA93D6B-4EC1-4E36-8107-E4A9EFF87E90}" type="presParOf" srcId="{E19F8CB9-8FBE-4A90-A5D0-DAA7B4D37611}" destId="{DE7C77E6-1BA7-45D9-98DF-D34914E3D743}" srcOrd="2" destOrd="0" presId="urn:microsoft.com/office/officeart/2005/8/layout/cycle8"/>
    <dgm:cxn modelId="{D0BDCDF8-6523-4AF7-BC97-6700369B9B16}" type="presParOf" srcId="{E19F8CB9-8FBE-4A90-A5D0-DAA7B4D37611}" destId="{03DD69FB-3614-4B91-80D9-C0F02099F7FF}" srcOrd="3" destOrd="0" presId="urn:microsoft.com/office/officeart/2005/8/layout/cycle8"/>
    <dgm:cxn modelId="{4D4E98AE-18DF-4243-873E-AFA37675E76E}" type="presParOf" srcId="{E19F8CB9-8FBE-4A90-A5D0-DAA7B4D37611}" destId="{D5CE76E0-1237-465D-A2DD-6EB746464FB4}" srcOrd="4" destOrd="0" presId="urn:microsoft.com/office/officeart/2005/8/layout/cycle8"/>
    <dgm:cxn modelId="{84A68431-71EA-45DA-9A7F-2C15E7165965}" type="presParOf" srcId="{E19F8CB9-8FBE-4A90-A5D0-DAA7B4D37611}" destId="{C1ABFD4E-67E5-491A-92C4-750A443F7648}" srcOrd="5" destOrd="0" presId="urn:microsoft.com/office/officeart/2005/8/layout/cycle8"/>
    <dgm:cxn modelId="{E74E4249-E851-4FB9-81AC-7872E66337C5}" type="presParOf" srcId="{E19F8CB9-8FBE-4A90-A5D0-DAA7B4D37611}" destId="{7F597199-D31C-499E-87F6-C4D79E6DD3DD}" srcOrd="6" destOrd="0" presId="urn:microsoft.com/office/officeart/2005/8/layout/cycle8"/>
    <dgm:cxn modelId="{5ED96BDF-77A2-406F-B859-F690BB322457}" type="presParOf" srcId="{E19F8CB9-8FBE-4A90-A5D0-DAA7B4D37611}" destId="{7EE78C50-DD34-426B-834A-1F327C6316FB}" srcOrd="7" destOrd="0" presId="urn:microsoft.com/office/officeart/2005/8/layout/cycle8"/>
    <dgm:cxn modelId="{C95679AE-914C-41BE-ABE2-D0EEB0C6E800}" type="presParOf" srcId="{E19F8CB9-8FBE-4A90-A5D0-DAA7B4D37611}" destId="{0DA3F4EF-458B-4450-87C3-BDACD16DFE2A}" srcOrd="8" destOrd="0" presId="urn:microsoft.com/office/officeart/2005/8/layout/cycle8"/>
    <dgm:cxn modelId="{523D59F9-F639-4478-AE26-9B042EAAD22C}" type="presParOf" srcId="{E19F8CB9-8FBE-4A90-A5D0-DAA7B4D37611}" destId="{D3474B39-703C-44AF-8AF6-7DAEE2A62483}" srcOrd="9" destOrd="0" presId="urn:microsoft.com/office/officeart/2005/8/layout/cycle8"/>
    <dgm:cxn modelId="{E3D7374C-AE1B-45A6-99EA-B7651643BF23}" type="presParOf" srcId="{E19F8CB9-8FBE-4A90-A5D0-DAA7B4D37611}" destId="{CFC8C526-3241-43F5-9FDB-E5A58AE261A0}" srcOrd="10" destOrd="0" presId="urn:microsoft.com/office/officeart/2005/8/layout/cycle8"/>
    <dgm:cxn modelId="{14CFF2C0-E160-47DA-A204-B7B6327BCB10}" type="presParOf" srcId="{E19F8CB9-8FBE-4A90-A5D0-DAA7B4D37611}" destId="{36CBA0DB-A3B2-4EFB-9E5A-03060ECBD88F}" srcOrd="11" destOrd="0" presId="urn:microsoft.com/office/officeart/2005/8/layout/cycle8"/>
    <dgm:cxn modelId="{34C37F23-A6B9-4495-B1E7-D3AEE55FEB5F}" type="presParOf" srcId="{E19F8CB9-8FBE-4A90-A5D0-DAA7B4D37611}" destId="{74672A8F-6A88-4700-8F29-60B61E8C6438}" srcOrd="12" destOrd="0" presId="urn:microsoft.com/office/officeart/2005/8/layout/cycle8"/>
    <dgm:cxn modelId="{536E038D-6904-464A-969D-288EAE197132}" type="presParOf" srcId="{E19F8CB9-8FBE-4A90-A5D0-DAA7B4D37611}" destId="{B048EFAE-F775-4730-BF6A-9C8BE9E948EF}" srcOrd="13" destOrd="0" presId="urn:microsoft.com/office/officeart/2005/8/layout/cycle8"/>
    <dgm:cxn modelId="{A7A26FA0-632F-406B-8F7C-52EFFA3F3AEF}" type="presParOf" srcId="{E19F8CB9-8FBE-4A90-A5D0-DAA7B4D37611}" destId="{51D6DEF6-8F53-4378-8800-E5556FB2211D}" srcOrd="14" destOrd="0" presId="urn:microsoft.com/office/officeart/2005/8/layout/cycle8"/>
    <dgm:cxn modelId="{8ACE9562-2883-422D-BAF3-BA364E8228F9}" type="presParOf" srcId="{E19F8CB9-8FBE-4A90-A5D0-DAA7B4D37611}" destId="{BBD8F90C-B22A-4D78-91CA-780825169B16}" srcOrd="15" destOrd="0" presId="urn:microsoft.com/office/officeart/2005/8/layout/cycle8"/>
    <dgm:cxn modelId="{3576788F-874F-4D7E-A078-64C2D3AF8854}" type="presParOf" srcId="{E19F8CB9-8FBE-4A90-A5D0-DAA7B4D37611}" destId="{3C0E5884-A7C8-4AE6-8285-10CE23F43540}" srcOrd="16" destOrd="0" presId="urn:microsoft.com/office/officeart/2005/8/layout/cycle8"/>
    <dgm:cxn modelId="{BDFF5597-EB50-4DB0-833E-36A168FC6AF6}" type="presParOf" srcId="{E19F8CB9-8FBE-4A90-A5D0-DAA7B4D37611}" destId="{1B6861B8-C8E8-4059-8962-045E416F1DF4}" srcOrd="17" destOrd="0" presId="urn:microsoft.com/office/officeart/2005/8/layout/cycle8"/>
    <dgm:cxn modelId="{FA8EA294-5257-4DDA-8814-4C06643F97AA}" type="presParOf" srcId="{E19F8CB9-8FBE-4A90-A5D0-DAA7B4D37611}" destId="{49194BE2-CE1E-4714-B02F-4A5DBEF41F61}" srcOrd="18" destOrd="0" presId="urn:microsoft.com/office/officeart/2005/8/layout/cycle8"/>
    <dgm:cxn modelId="{0CFAC27C-1AD8-4782-A067-CDB7AFACC8C0}" type="presParOf" srcId="{E19F8CB9-8FBE-4A90-A5D0-DAA7B4D37611}" destId="{C1ACDEA1-A657-477D-80D3-7BF75C5DBC5E}" srcOrd="19" destOrd="0" presId="urn:microsoft.com/office/officeart/2005/8/layout/cycle8"/>
    <dgm:cxn modelId="{A82A7AC7-0A20-4CC6-98D4-8FECEE66A925}" type="presParOf" srcId="{E19F8CB9-8FBE-4A90-A5D0-DAA7B4D37611}" destId="{1113070A-35EF-480E-9E9C-B7214143C892}" srcOrd="20" destOrd="0" presId="urn:microsoft.com/office/officeart/2005/8/layout/cycle8"/>
    <dgm:cxn modelId="{EA7C96A3-DC34-4534-907F-66F8CE2EC66F}" type="presParOf" srcId="{E19F8CB9-8FBE-4A90-A5D0-DAA7B4D37611}" destId="{01EB8FDD-8699-46D4-A4DC-819EDD4EF342}" srcOrd="21" destOrd="0" presId="urn:microsoft.com/office/officeart/2005/8/layout/cycle8"/>
    <dgm:cxn modelId="{0D184251-1FAC-40F1-95A5-FD8C28DF3F34}" type="presParOf" srcId="{E19F8CB9-8FBE-4A90-A5D0-DAA7B4D37611}" destId="{B2A7179A-270C-4430-A88F-8DBB9A56F3CC}" srcOrd="22" destOrd="0" presId="urn:microsoft.com/office/officeart/2005/8/layout/cycle8"/>
    <dgm:cxn modelId="{C9D11FF2-618B-4CE2-83A3-B92CA8A711F5}" type="presParOf" srcId="{E19F8CB9-8FBE-4A90-A5D0-DAA7B4D37611}" destId="{5398C96E-B7DE-4F3B-9400-C66FC369C1B6}" srcOrd="23" destOrd="0" presId="urn:microsoft.com/office/officeart/2005/8/layout/cycle8"/>
    <dgm:cxn modelId="{A4030490-88A2-4D0C-B620-0ED5F2C8142C}" type="presParOf" srcId="{E19F8CB9-8FBE-4A90-A5D0-DAA7B4D37611}" destId="{407FF60D-4091-4370-9A4A-6A04598D86AD}" srcOrd="24" destOrd="0" presId="urn:microsoft.com/office/officeart/2005/8/layout/cycle8"/>
    <dgm:cxn modelId="{A02B8BCB-7CFE-4781-9DAE-CEAFB26FDEEC}" type="presParOf" srcId="{E19F8CB9-8FBE-4A90-A5D0-DAA7B4D37611}" destId="{E0CE3AB9-047D-45C2-BF47-8259D68AB98F}" srcOrd="25" destOrd="0" presId="urn:microsoft.com/office/officeart/2005/8/layout/cycle8"/>
    <dgm:cxn modelId="{1AB0525B-C999-492F-A6FA-27E34C707570}" type="presParOf" srcId="{E19F8CB9-8FBE-4A90-A5D0-DAA7B4D37611}" destId="{9D0D4D83-88E5-4515-B5AA-1B2A5EA12FA4}" srcOrd="26" destOrd="0" presId="urn:microsoft.com/office/officeart/2005/8/layout/cycle8"/>
    <dgm:cxn modelId="{96E5C309-4F72-49AC-A9E0-CB73A40B8E01}" type="presParOf" srcId="{E19F8CB9-8FBE-4A90-A5D0-DAA7B4D37611}" destId="{90AE537D-E5F7-4D9B-8729-BD7FEE19576D}" srcOrd="27" destOrd="0" presId="urn:microsoft.com/office/officeart/2005/8/layout/cycle8"/>
    <dgm:cxn modelId="{EB1A58BD-8606-49FC-AF33-F6BDD36ECCF7}" type="presParOf" srcId="{E19F8CB9-8FBE-4A90-A5D0-DAA7B4D37611}" destId="{E54A53D2-F4DA-438F-A6DB-19F1C459C606}" srcOrd="28" destOrd="0" presId="urn:microsoft.com/office/officeart/2005/8/layout/cycle8"/>
    <dgm:cxn modelId="{9E2A1371-5A80-43F3-B9D0-46C1358BC828}" type="presParOf" srcId="{E19F8CB9-8FBE-4A90-A5D0-DAA7B4D37611}" destId="{BCCD2970-2AD5-4C60-8E9E-0D39BB03C580}" srcOrd="29" destOrd="0" presId="urn:microsoft.com/office/officeart/2005/8/layout/cycle8"/>
    <dgm:cxn modelId="{EF4464F2-DE95-4BE1-B65D-DE67989E1DFD}" type="presParOf" srcId="{E19F8CB9-8FBE-4A90-A5D0-DAA7B4D37611}" destId="{FE42064C-9FAE-481E-94E3-51B897886277}" srcOrd="30" destOrd="0" presId="urn:microsoft.com/office/officeart/2005/8/layout/cycle8"/>
    <dgm:cxn modelId="{F0197851-8B4E-48E6-8DB7-A4A86514C6E1}" type="presParOf" srcId="{E19F8CB9-8FBE-4A90-A5D0-DAA7B4D37611}" destId="{DCA4C976-AF56-4140-ADE2-093F69DE92E6}" srcOrd="31" destOrd="0" presId="urn:microsoft.com/office/officeart/2005/8/layout/cycle8"/>
    <dgm:cxn modelId="{558F9948-64AE-4D8C-876C-0EAC4AA469AB}" type="presParOf" srcId="{E19F8CB9-8FBE-4A90-A5D0-DAA7B4D37611}" destId="{4837859D-6F3C-416E-805D-F8ED3F4AB23C}" srcOrd="32" destOrd="0" presId="urn:microsoft.com/office/officeart/2005/8/layout/cycle8"/>
    <dgm:cxn modelId="{CC60C1F2-E797-48FB-818A-6253F1BD761F}" type="presParOf" srcId="{E19F8CB9-8FBE-4A90-A5D0-DAA7B4D37611}" destId="{0ECD39D4-B452-4D05-9B66-0113AA0B9660}" srcOrd="33" destOrd="0" presId="urn:microsoft.com/office/officeart/2005/8/layout/cycle8"/>
    <dgm:cxn modelId="{7EC6B594-307D-4796-8A0F-7F205D62EE74}" type="presParOf" srcId="{E19F8CB9-8FBE-4A90-A5D0-DAA7B4D37611}" destId="{EF43BBE4-9699-4742-82D6-8A9D39CEB507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23C888B-3709-48C6-BF68-0910AEFCD173}" type="doc">
      <dgm:prSet loTypeId="urn:microsoft.com/office/officeart/2005/8/layout/cycle2" loCatId="cycle" qsTypeId="urn:microsoft.com/office/officeart/2005/8/quickstyle/3d2" qsCatId="3D" csTypeId="urn:microsoft.com/office/officeart/2005/8/colors/accent4_4" csCatId="accent4" phldr="1"/>
      <dgm:spPr/>
      <dgm:t>
        <a:bodyPr/>
        <a:lstStyle/>
        <a:p>
          <a:endParaRPr lang="ru-RU"/>
        </a:p>
      </dgm:t>
    </dgm:pt>
    <dgm:pt modelId="{BABAA6FD-65DA-43A7-B8EE-736ECFF2996E}">
      <dgm:prSet phldrT="[Текст]"/>
      <dgm:spPr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E1A7033B-86B1-43E7-9143-9727A129EBAE}" type="parTrans" cxnId="{B7943062-745C-481F-88F0-5F7558B6617C}">
      <dgm:prSet/>
      <dgm:spPr/>
      <dgm:t>
        <a:bodyPr/>
        <a:lstStyle/>
        <a:p>
          <a:endParaRPr lang="ru-RU"/>
        </a:p>
      </dgm:t>
    </dgm:pt>
    <dgm:pt modelId="{F75DC283-9750-46A0-92B0-617D47210DE2}" type="sibTrans" cxnId="{B7943062-745C-481F-88F0-5F7558B6617C}">
      <dgm:prSet/>
      <dgm:spPr/>
      <dgm:t>
        <a:bodyPr/>
        <a:lstStyle/>
        <a:p>
          <a:endParaRPr lang="ru-RU"/>
        </a:p>
      </dgm:t>
    </dgm:pt>
    <dgm:pt modelId="{39BACCAA-D64F-40DB-BA24-9811670EBBB1}">
      <dgm:prSet phldrT="[Текст]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ВОЗДУХ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accent2">
                <a:lumMod val="7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11270FBD-8FAC-4DDB-BFBB-2B5A844BE536}" type="parTrans" cxnId="{1ECF4D8D-F631-4F94-BE96-AB3E2D4F7864}">
      <dgm:prSet/>
      <dgm:spPr/>
      <dgm:t>
        <a:bodyPr/>
        <a:lstStyle/>
        <a:p>
          <a:endParaRPr lang="ru-RU"/>
        </a:p>
      </dgm:t>
    </dgm:pt>
    <dgm:pt modelId="{16EB84BC-B0E6-468B-B6B3-9D1A5236A583}" type="sibTrans" cxnId="{1ECF4D8D-F631-4F94-BE96-AB3E2D4F7864}">
      <dgm:prSet/>
      <dgm:spPr/>
      <dgm:t>
        <a:bodyPr/>
        <a:lstStyle/>
        <a:p>
          <a:endParaRPr lang="ru-RU"/>
        </a:p>
      </dgm:t>
    </dgm:pt>
    <dgm:pt modelId="{80AFEA64-B90C-4D2A-9568-D8613B4C48AA}">
      <dgm:prSet phldrT="[Текст]"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ВОДА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8D95813E-2C5C-449B-9EA4-81241BED8578}" type="parTrans" cxnId="{3A3E6439-4D09-4D57-B785-7B8270FBBEA6}">
      <dgm:prSet/>
      <dgm:spPr/>
      <dgm:t>
        <a:bodyPr/>
        <a:lstStyle/>
        <a:p>
          <a:endParaRPr lang="ru-RU"/>
        </a:p>
      </dgm:t>
    </dgm:pt>
    <dgm:pt modelId="{C0ED33F2-695D-4DCE-940C-D204C7387750}" type="sibTrans" cxnId="{3A3E6439-4D09-4D57-B785-7B8270FBBEA6}">
      <dgm:prSet/>
      <dgm:spPr/>
      <dgm:t>
        <a:bodyPr/>
        <a:lstStyle/>
        <a:p>
          <a:endParaRPr lang="ru-RU"/>
        </a:p>
      </dgm:t>
    </dgm:pt>
    <dgm:pt modelId="{E4DF0207-C694-45B0-9774-252FDC6056B9}" type="pres">
      <dgm:prSet presAssocID="{523C888B-3709-48C6-BF68-0910AEFCD17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3C42F8-A633-4678-B930-10AD8BC3D41E}" type="pres">
      <dgm:prSet presAssocID="{BABAA6FD-65DA-43A7-B8EE-736ECFF2996E}" presName="node" presStyleLbl="node1" presStyleIdx="0" presStyleCnt="3" custRadScaleRad="112209" custRadScaleInc="53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26B9D1-7FDA-4B8B-8DF1-3E640F45B8DF}" type="pres">
      <dgm:prSet presAssocID="{F75DC283-9750-46A0-92B0-617D47210DE2}" presName="sibTrans" presStyleLbl="sibTrans2D1" presStyleIdx="0" presStyleCnt="3"/>
      <dgm:spPr/>
      <dgm:t>
        <a:bodyPr/>
        <a:lstStyle/>
        <a:p>
          <a:endParaRPr lang="ru-RU"/>
        </a:p>
      </dgm:t>
    </dgm:pt>
    <dgm:pt modelId="{E4BC42C4-21F9-4EDF-8A5C-E74BC7B03ED0}" type="pres">
      <dgm:prSet presAssocID="{F75DC283-9750-46A0-92B0-617D47210DE2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8C05CEB-6999-4792-96DD-ACB6EF496666}" type="pres">
      <dgm:prSet presAssocID="{39BACCAA-D64F-40DB-BA24-9811670EBBB1}" presName="node" presStyleLbl="node1" presStyleIdx="1" presStyleCnt="3" custRadScaleRad="75589" custRadScaleInc="28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8CAE3-D7B6-4DFE-AEB2-31493EE0FF50}" type="pres">
      <dgm:prSet presAssocID="{16EB84BC-B0E6-468B-B6B3-9D1A5236A583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C440CAC-A7C5-496E-AA74-B416EAAB5C17}" type="pres">
      <dgm:prSet presAssocID="{16EB84BC-B0E6-468B-B6B3-9D1A5236A583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B0B201FE-3833-430B-9805-33970B336768}" type="pres">
      <dgm:prSet presAssocID="{80AFEA64-B90C-4D2A-9568-D8613B4C48AA}" presName="node" presStyleLbl="node1" presStyleIdx="2" presStyleCnt="3" custRadScaleRad="92563" custRadScaleInc="84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4F172F-AFAB-4CBE-B013-CC3C3BECB569}" type="pres">
      <dgm:prSet presAssocID="{C0ED33F2-695D-4DCE-940C-D204C7387750}" presName="sibTrans" presStyleLbl="sibTrans2D1" presStyleIdx="2" presStyleCnt="3"/>
      <dgm:spPr/>
      <dgm:t>
        <a:bodyPr/>
        <a:lstStyle/>
        <a:p>
          <a:endParaRPr lang="ru-RU"/>
        </a:p>
      </dgm:t>
    </dgm:pt>
    <dgm:pt modelId="{598BE958-5A6E-448C-BC3D-2295CB0DE5F3}" type="pres">
      <dgm:prSet presAssocID="{C0ED33F2-695D-4DCE-940C-D204C7387750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BF8C6FA6-AE9C-4FEF-BEDE-9AA193351E0A}" type="presOf" srcId="{C0ED33F2-695D-4DCE-940C-D204C7387750}" destId="{564F172F-AFAB-4CBE-B013-CC3C3BECB569}" srcOrd="0" destOrd="0" presId="urn:microsoft.com/office/officeart/2005/8/layout/cycle2"/>
    <dgm:cxn modelId="{5F7077C0-31B5-422F-AA53-18C8E03F617A}" type="presOf" srcId="{F75DC283-9750-46A0-92B0-617D47210DE2}" destId="{BD26B9D1-7FDA-4B8B-8DF1-3E640F45B8DF}" srcOrd="0" destOrd="0" presId="urn:microsoft.com/office/officeart/2005/8/layout/cycle2"/>
    <dgm:cxn modelId="{3A3E6439-4D09-4D57-B785-7B8270FBBEA6}" srcId="{523C888B-3709-48C6-BF68-0910AEFCD173}" destId="{80AFEA64-B90C-4D2A-9568-D8613B4C48AA}" srcOrd="2" destOrd="0" parTransId="{8D95813E-2C5C-449B-9EA4-81241BED8578}" sibTransId="{C0ED33F2-695D-4DCE-940C-D204C7387750}"/>
    <dgm:cxn modelId="{AD7F5BB0-4F1F-492C-BCE1-C5BC5AE7C96F}" type="presOf" srcId="{16EB84BC-B0E6-468B-B6B3-9D1A5236A583}" destId="{7998CAE3-D7B6-4DFE-AEB2-31493EE0FF50}" srcOrd="0" destOrd="0" presId="urn:microsoft.com/office/officeart/2005/8/layout/cycle2"/>
    <dgm:cxn modelId="{FB3AE740-8DB3-4E96-8F81-CEE36B352E95}" type="presOf" srcId="{523C888B-3709-48C6-BF68-0910AEFCD173}" destId="{E4DF0207-C694-45B0-9774-252FDC6056B9}" srcOrd="0" destOrd="0" presId="urn:microsoft.com/office/officeart/2005/8/layout/cycle2"/>
    <dgm:cxn modelId="{60EB3142-F599-409E-A8C4-5BAAD6198F2B}" type="presOf" srcId="{BABAA6FD-65DA-43A7-B8EE-736ECFF2996E}" destId="{6E3C42F8-A633-4678-B930-10AD8BC3D41E}" srcOrd="0" destOrd="0" presId="urn:microsoft.com/office/officeart/2005/8/layout/cycle2"/>
    <dgm:cxn modelId="{71574D3C-A19F-4307-A147-CEDF7FFE1543}" type="presOf" srcId="{39BACCAA-D64F-40DB-BA24-9811670EBBB1}" destId="{A8C05CEB-6999-4792-96DD-ACB6EF496666}" srcOrd="0" destOrd="0" presId="urn:microsoft.com/office/officeart/2005/8/layout/cycle2"/>
    <dgm:cxn modelId="{1ECF4D8D-F631-4F94-BE96-AB3E2D4F7864}" srcId="{523C888B-3709-48C6-BF68-0910AEFCD173}" destId="{39BACCAA-D64F-40DB-BA24-9811670EBBB1}" srcOrd="1" destOrd="0" parTransId="{11270FBD-8FAC-4DDB-BFBB-2B5A844BE536}" sibTransId="{16EB84BC-B0E6-468B-B6B3-9D1A5236A583}"/>
    <dgm:cxn modelId="{9764DA57-5CA2-4C6D-ABB1-A0D629417A56}" type="presOf" srcId="{80AFEA64-B90C-4D2A-9568-D8613B4C48AA}" destId="{B0B201FE-3833-430B-9805-33970B336768}" srcOrd="0" destOrd="0" presId="urn:microsoft.com/office/officeart/2005/8/layout/cycle2"/>
    <dgm:cxn modelId="{0B8DEACB-F4DF-4CC9-B7D6-0384691D6EDD}" type="presOf" srcId="{C0ED33F2-695D-4DCE-940C-D204C7387750}" destId="{598BE958-5A6E-448C-BC3D-2295CB0DE5F3}" srcOrd="1" destOrd="0" presId="urn:microsoft.com/office/officeart/2005/8/layout/cycle2"/>
    <dgm:cxn modelId="{94768C40-7764-4911-9214-04984A274F06}" type="presOf" srcId="{16EB84BC-B0E6-468B-B6B3-9D1A5236A583}" destId="{9C440CAC-A7C5-496E-AA74-B416EAAB5C17}" srcOrd="1" destOrd="0" presId="urn:microsoft.com/office/officeart/2005/8/layout/cycle2"/>
    <dgm:cxn modelId="{A017964A-243C-4208-85A1-B4B437BBDC7D}" type="presOf" srcId="{F75DC283-9750-46A0-92B0-617D47210DE2}" destId="{E4BC42C4-21F9-4EDF-8A5C-E74BC7B03ED0}" srcOrd="1" destOrd="0" presId="urn:microsoft.com/office/officeart/2005/8/layout/cycle2"/>
    <dgm:cxn modelId="{B7943062-745C-481F-88F0-5F7558B6617C}" srcId="{523C888B-3709-48C6-BF68-0910AEFCD173}" destId="{BABAA6FD-65DA-43A7-B8EE-736ECFF2996E}" srcOrd="0" destOrd="0" parTransId="{E1A7033B-86B1-43E7-9143-9727A129EBAE}" sibTransId="{F75DC283-9750-46A0-92B0-617D47210DE2}"/>
    <dgm:cxn modelId="{10A799E7-D1B5-4109-BA64-14E1C62E75F6}" type="presParOf" srcId="{E4DF0207-C694-45B0-9774-252FDC6056B9}" destId="{6E3C42F8-A633-4678-B930-10AD8BC3D41E}" srcOrd="0" destOrd="0" presId="urn:microsoft.com/office/officeart/2005/8/layout/cycle2"/>
    <dgm:cxn modelId="{CBB81A78-68A1-48CA-B60E-2D2048549782}" type="presParOf" srcId="{E4DF0207-C694-45B0-9774-252FDC6056B9}" destId="{BD26B9D1-7FDA-4B8B-8DF1-3E640F45B8DF}" srcOrd="1" destOrd="0" presId="urn:microsoft.com/office/officeart/2005/8/layout/cycle2"/>
    <dgm:cxn modelId="{6B07660B-AC68-4698-B583-F32440A6EFAA}" type="presParOf" srcId="{BD26B9D1-7FDA-4B8B-8DF1-3E640F45B8DF}" destId="{E4BC42C4-21F9-4EDF-8A5C-E74BC7B03ED0}" srcOrd="0" destOrd="0" presId="urn:microsoft.com/office/officeart/2005/8/layout/cycle2"/>
    <dgm:cxn modelId="{F21C3428-7036-4F87-A2A7-74E72892CA17}" type="presParOf" srcId="{E4DF0207-C694-45B0-9774-252FDC6056B9}" destId="{A8C05CEB-6999-4792-96DD-ACB6EF496666}" srcOrd="2" destOrd="0" presId="urn:microsoft.com/office/officeart/2005/8/layout/cycle2"/>
    <dgm:cxn modelId="{33D4CD33-A208-40BA-A4AB-0A146EC0CA18}" type="presParOf" srcId="{E4DF0207-C694-45B0-9774-252FDC6056B9}" destId="{7998CAE3-D7B6-4DFE-AEB2-31493EE0FF50}" srcOrd="3" destOrd="0" presId="urn:microsoft.com/office/officeart/2005/8/layout/cycle2"/>
    <dgm:cxn modelId="{3F0940A7-2073-4CE1-B3A2-3CC38FEA2132}" type="presParOf" srcId="{7998CAE3-D7B6-4DFE-AEB2-31493EE0FF50}" destId="{9C440CAC-A7C5-496E-AA74-B416EAAB5C17}" srcOrd="0" destOrd="0" presId="urn:microsoft.com/office/officeart/2005/8/layout/cycle2"/>
    <dgm:cxn modelId="{3F47CD1B-9A00-48FF-A52E-C0B125F23320}" type="presParOf" srcId="{E4DF0207-C694-45B0-9774-252FDC6056B9}" destId="{B0B201FE-3833-430B-9805-33970B336768}" srcOrd="4" destOrd="0" presId="urn:microsoft.com/office/officeart/2005/8/layout/cycle2"/>
    <dgm:cxn modelId="{CEDF0540-093A-4796-AA71-95DF2EC18797}" type="presParOf" srcId="{E4DF0207-C694-45B0-9774-252FDC6056B9}" destId="{564F172F-AFAB-4CBE-B013-CC3C3BECB569}" srcOrd="5" destOrd="0" presId="urn:microsoft.com/office/officeart/2005/8/layout/cycle2"/>
    <dgm:cxn modelId="{D92B8EF1-D77F-4FA2-A7AE-7EADDDA9DCE0}" type="presParOf" srcId="{564F172F-AFAB-4CBE-B013-CC3C3BECB569}" destId="{598BE958-5A6E-448C-BC3D-2295CB0DE5F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455F644-A367-40C4-A530-ECE138AA7812}" type="doc">
      <dgm:prSet loTypeId="urn:microsoft.com/office/officeart/2005/8/layout/radial2" loCatId="relationship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30E249A-5722-4DFA-A132-21959D8298DE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Способствуют росту костей, надкостницы</a:t>
          </a:r>
          <a:endParaRPr lang="ru-RU" b="1" dirty="0">
            <a:solidFill>
              <a:srgbClr val="002060"/>
            </a:solidFill>
          </a:endParaRPr>
        </a:p>
      </dgm:t>
    </dgm:pt>
    <dgm:pt modelId="{8B8F697D-DC10-4CF3-B218-35985C1E7B87}" type="parTrans" cxnId="{76F3E250-17CA-4E2B-8FF8-D304FE768335}">
      <dgm:prSet/>
      <dgm:spPr/>
      <dgm:t>
        <a:bodyPr/>
        <a:lstStyle/>
        <a:p>
          <a:endParaRPr lang="ru-RU"/>
        </a:p>
      </dgm:t>
    </dgm:pt>
    <dgm:pt modelId="{828EBA1B-DB73-436C-8A47-4E6D90128A32}" type="sibTrans" cxnId="{76F3E250-17CA-4E2B-8FF8-D304FE768335}">
      <dgm:prSet/>
      <dgm:spPr/>
      <dgm:t>
        <a:bodyPr/>
        <a:lstStyle/>
        <a:p>
          <a:endParaRPr lang="ru-RU"/>
        </a:p>
      </dgm:t>
    </dgm:pt>
    <dgm:pt modelId="{F6AB0D63-EF60-44A1-B216-9D0EF205DD1B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ru-RU" b="1" dirty="0" smtClean="0">
              <a:solidFill>
                <a:srgbClr val="0070C0"/>
              </a:solidFill>
            </a:rPr>
            <a:t>Укрепление сердечно-сосудистой и дыхательной систем </a:t>
          </a:r>
          <a:endParaRPr lang="ru-RU" b="1" dirty="0">
            <a:solidFill>
              <a:srgbClr val="0070C0"/>
            </a:solidFill>
          </a:endParaRPr>
        </a:p>
      </dgm:t>
    </dgm:pt>
    <dgm:pt modelId="{FF7EE4C0-F492-4D65-AF7B-9D61B963A64F}" type="parTrans" cxnId="{595B37EB-6E72-4071-9461-ED3DC3AF63A5}">
      <dgm:prSet/>
      <dgm:spPr/>
      <dgm:t>
        <a:bodyPr/>
        <a:lstStyle/>
        <a:p>
          <a:endParaRPr lang="ru-RU"/>
        </a:p>
      </dgm:t>
    </dgm:pt>
    <dgm:pt modelId="{5368B2F2-846D-4591-A192-02FF713A7DFA}" type="sibTrans" cxnId="{595B37EB-6E72-4071-9461-ED3DC3AF63A5}">
      <dgm:prSet/>
      <dgm:spPr/>
      <dgm:t>
        <a:bodyPr/>
        <a:lstStyle/>
        <a:p>
          <a:endParaRPr lang="ru-RU"/>
        </a:p>
      </dgm:t>
    </dgm:pt>
    <dgm:pt modelId="{7265445C-A3A0-4BFF-ACC0-06F359217F6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FF0066"/>
              </a:solidFill>
            </a:rPr>
            <a:t>Для полноценной работы головного мозга: улучшается его кровоснабжение, повышается общий тонус коры, снимается перевозбуждение систем  мозга</a:t>
          </a:r>
          <a:endParaRPr lang="ru-RU" sz="1800" b="1" dirty="0">
            <a:solidFill>
              <a:srgbClr val="FF0066"/>
            </a:solidFill>
          </a:endParaRPr>
        </a:p>
      </dgm:t>
    </dgm:pt>
    <dgm:pt modelId="{9C403F64-2598-4DCE-9454-54230E436EA1}" type="parTrans" cxnId="{F4A0E828-F20C-43FF-809A-585AC8B42DEA}">
      <dgm:prSet/>
      <dgm:spPr/>
      <dgm:t>
        <a:bodyPr/>
        <a:lstStyle/>
        <a:p>
          <a:endParaRPr lang="ru-RU"/>
        </a:p>
      </dgm:t>
    </dgm:pt>
    <dgm:pt modelId="{36173AA1-D3B1-44FF-AC24-6BD120C4AB60}" type="sibTrans" cxnId="{F4A0E828-F20C-43FF-809A-585AC8B42DEA}">
      <dgm:prSet/>
      <dgm:spPr/>
      <dgm:t>
        <a:bodyPr/>
        <a:lstStyle/>
        <a:p>
          <a:endParaRPr lang="ru-RU"/>
        </a:p>
      </dgm:t>
    </dgm:pt>
    <dgm:pt modelId="{9193EB36-8D82-4489-9BD9-9953142F84AB}">
      <dgm:prSet custT="1"/>
      <dgm:spPr/>
      <dgm:t>
        <a:bodyPr/>
        <a:lstStyle/>
        <a:p>
          <a:r>
            <a:rPr lang="ru-RU" sz="1600" b="1" dirty="0" smtClean="0">
              <a:solidFill>
                <a:srgbClr val="FF0000"/>
              </a:solidFill>
            </a:rPr>
            <a:t>При сокращении мышц активизируются процессы обмена веществ, кровообращения, перестраивается работа всех внутренних органов и систем. </a:t>
          </a:r>
          <a:endParaRPr lang="ru-RU" sz="1600" b="1" dirty="0">
            <a:solidFill>
              <a:srgbClr val="FF0000"/>
            </a:solidFill>
          </a:endParaRPr>
        </a:p>
      </dgm:t>
    </dgm:pt>
    <dgm:pt modelId="{487701B8-0CA9-43ED-983B-705BA4CF0703}" type="sibTrans" cxnId="{F0F630A4-A12A-4110-96B7-DC546AF32263}">
      <dgm:prSet/>
      <dgm:spPr/>
      <dgm:t>
        <a:bodyPr/>
        <a:lstStyle/>
        <a:p>
          <a:endParaRPr lang="ru-RU"/>
        </a:p>
      </dgm:t>
    </dgm:pt>
    <dgm:pt modelId="{719D32B5-E2E7-4A39-B37D-A8B6599D02BC}" type="parTrans" cxnId="{F0F630A4-A12A-4110-96B7-DC546AF32263}">
      <dgm:prSet/>
      <dgm:spPr/>
      <dgm:t>
        <a:bodyPr/>
        <a:lstStyle/>
        <a:p>
          <a:endParaRPr lang="ru-RU"/>
        </a:p>
      </dgm:t>
    </dgm:pt>
    <dgm:pt modelId="{9075ED0F-ED4C-4634-94BB-E6DC8172DD29}" type="pres">
      <dgm:prSet presAssocID="{B455F644-A367-40C4-A530-ECE138AA7812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CE1832-657A-478D-A085-78B310C40CD1}" type="pres">
      <dgm:prSet presAssocID="{B455F644-A367-40C4-A530-ECE138AA7812}" presName="cycle" presStyleCnt="0"/>
      <dgm:spPr/>
    </dgm:pt>
    <dgm:pt modelId="{C1520B7D-1D19-43F7-9513-510D9940A299}" type="pres">
      <dgm:prSet presAssocID="{B455F644-A367-40C4-A530-ECE138AA7812}" presName="centerShape" presStyleCnt="0"/>
      <dgm:spPr/>
    </dgm:pt>
    <dgm:pt modelId="{29DBD1FD-EFCE-43C0-8077-1C4BE942FC91}" type="pres">
      <dgm:prSet presAssocID="{B455F644-A367-40C4-A530-ECE138AA7812}" presName="connSite" presStyleLbl="node1" presStyleIdx="0" presStyleCnt="5"/>
      <dgm:spPr/>
    </dgm:pt>
    <dgm:pt modelId="{2EEBB5D7-E75C-4A1C-9257-829522FDE870}" type="pres">
      <dgm:prSet presAssocID="{B455F644-A367-40C4-A530-ECE138AA7812}" presName="visible" presStyleLbl="node1" presStyleIdx="0" presStyleCnt="5" custScaleX="257504" custScaleY="243124" custLinFactNeighborX="-20545" custLinFactNeighborY="-5136"/>
      <dgm:spPr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66FF"/>
          </a:solidFill>
        </a:ln>
      </dgm:spPr>
      <dgm:t>
        <a:bodyPr/>
        <a:lstStyle/>
        <a:p>
          <a:endParaRPr lang="ru-RU"/>
        </a:p>
      </dgm:t>
    </dgm:pt>
    <dgm:pt modelId="{C7BE74E0-6404-450A-AA63-3415AE68A6D4}" type="pres">
      <dgm:prSet presAssocID="{8B8F697D-DC10-4CF3-B218-35985C1E7B87}" presName="Name25" presStyleLbl="parChTrans1D1" presStyleIdx="0" presStyleCnt="4"/>
      <dgm:spPr/>
      <dgm:t>
        <a:bodyPr/>
        <a:lstStyle/>
        <a:p>
          <a:endParaRPr lang="ru-RU"/>
        </a:p>
      </dgm:t>
    </dgm:pt>
    <dgm:pt modelId="{36466A4B-CCDD-4682-BECB-FCBD249AFFE6}" type="pres">
      <dgm:prSet presAssocID="{530E249A-5722-4DFA-A132-21959D8298DE}" presName="node" presStyleCnt="0"/>
      <dgm:spPr/>
    </dgm:pt>
    <dgm:pt modelId="{2C982D40-15AA-48D1-83FC-B3ED889B8F56}" type="pres">
      <dgm:prSet presAssocID="{530E249A-5722-4DFA-A132-21959D8298DE}" presName="parentNode" presStyleLbl="node1" presStyleIdx="1" presStyleCnt="5" custScaleX="556035" custScaleY="125322" custLinFactX="83765" custLinFactNeighborX="100000" custLinFactNeighborY="303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217A6-A461-4D59-B750-93E4FF478826}" type="pres">
      <dgm:prSet presAssocID="{530E249A-5722-4DFA-A132-21959D8298D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2DAC27-151C-4199-A7A5-2A24B26E8A8E}" type="pres">
      <dgm:prSet presAssocID="{FF7EE4C0-F492-4D65-AF7B-9D61B963A64F}" presName="Name25" presStyleLbl="parChTrans1D1" presStyleIdx="1" presStyleCnt="4"/>
      <dgm:spPr/>
      <dgm:t>
        <a:bodyPr/>
        <a:lstStyle/>
        <a:p>
          <a:endParaRPr lang="ru-RU"/>
        </a:p>
      </dgm:t>
    </dgm:pt>
    <dgm:pt modelId="{FEB5D139-05FA-40CB-A5E3-9AC5E89F3141}" type="pres">
      <dgm:prSet presAssocID="{F6AB0D63-EF60-44A1-B216-9D0EF205DD1B}" presName="node" presStyleCnt="0"/>
      <dgm:spPr/>
    </dgm:pt>
    <dgm:pt modelId="{BF4CC3A3-4D91-4CCA-BE87-6234B9F79D11}" type="pres">
      <dgm:prSet presAssocID="{F6AB0D63-EF60-44A1-B216-9D0EF205DD1B}" presName="parentNode" presStyleLbl="node1" presStyleIdx="2" presStyleCnt="5" custScaleX="539768" custScaleY="175446" custLinFactX="123108" custLinFactNeighborX="200000" custLinFactNeighborY="-131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6076A-81E4-48ED-9621-7F0E68171D7F}" type="pres">
      <dgm:prSet presAssocID="{F6AB0D63-EF60-44A1-B216-9D0EF205DD1B}" presName="childNode" presStyleLbl="revTx" presStyleIdx="0" presStyleCnt="0">
        <dgm:presLayoutVars>
          <dgm:bulletEnabled val="1"/>
        </dgm:presLayoutVars>
      </dgm:prSet>
      <dgm:spPr/>
    </dgm:pt>
    <dgm:pt modelId="{B96A19A8-FBD0-426B-AC3B-E43960CEE541}" type="pres">
      <dgm:prSet presAssocID="{719D32B5-E2E7-4A39-B37D-A8B6599D02BC}" presName="Name25" presStyleLbl="parChTrans1D1" presStyleIdx="2" presStyleCnt="4"/>
      <dgm:spPr/>
      <dgm:t>
        <a:bodyPr/>
        <a:lstStyle/>
        <a:p>
          <a:endParaRPr lang="ru-RU"/>
        </a:p>
      </dgm:t>
    </dgm:pt>
    <dgm:pt modelId="{3AE0BAD9-0FD8-4D3F-BC73-508A12AA3251}" type="pres">
      <dgm:prSet presAssocID="{9193EB36-8D82-4489-9BD9-9953142F84AB}" presName="node" presStyleCnt="0"/>
      <dgm:spPr/>
    </dgm:pt>
    <dgm:pt modelId="{52D61711-2DEF-4D08-A6BD-2079CC0F7283}" type="pres">
      <dgm:prSet presAssocID="{9193EB36-8D82-4489-9BD9-9953142F84AB}" presName="parentNode" presStyleLbl="node1" presStyleIdx="3" presStyleCnt="5" custScaleX="585337" custScaleY="177534" custLinFactX="100000" custLinFactNeighborX="174551" custLinFactNeighborY="-441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DA8A67-E5C8-401A-9823-19DEDEEFBEDC}" type="pres">
      <dgm:prSet presAssocID="{9193EB36-8D82-4489-9BD9-9953142F84AB}" presName="childNode" presStyleLbl="revTx" presStyleIdx="0" presStyleCnt="0">
        <dgm:presLayoutVars>
          <dgm:bulletEnabled val="1"/>
        </dgm:presLayoutVars>
      </dgm:prSet>
      <dgm:spPr/>
    </dgm:pt>
    <dgm:pt modelId="{9BE79F64-83BD-4F16-8C5D-2A2806694C65}" type="pres">
      <dgm:prSet presAssocID="{9C403F64-2598-4DCE-9454-54230E436EA1}" presName="Name25" presStyleLbl="parChTrans1D1" presStyleIdx="3" presStyleCnt="4"/>
      <dgm:spPr/>
      <dgm:t>
        <a:bodyPr/>
        <a:lstStyle/>
        <a:p>
          <a:endParaRPr lang="ru-RU"/>
        </a:p>
      </dgm:t>
    </dgm:pt>
    <dgm:pt modelId="{1D469960-778D-4EFF-9AF9-8E529BABD1E3}" type="pres">
      <dgm:prSet presAssocID="{7265445C-A3A0-4BFF-ACC0-06F359217F6D}" presName="node" presStyleCnt="0"/>
      <dgm:spPr/>
    </dgm:pt>
    <dgm:pt modelId="{92B8EB0D-3325-4590-9437-3531408C2A25}" type="pres">
      <dgm:prSet presAssocID="{7265445C-A3A0-4BFF-ACC0-06F359217F6D}" presName="parentNode" presStyleLbl="node1" presStyleIdx="4" presStyleCnt="5" custScaleX="674220" custScaleY="196798" custLinFactX="100000" custLinFactNeighborX="160378" custLinFactNeighborY="-211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45620-D480-411A-B928-26D882D53B33}" type="pres">
      <dgm:prSet presAssocID="{7265445C-A3A0-4BFF-ACC0-06F359217F6D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F3E250-17CA-4E2B-8FF8-D304FE768335}" srcId="{B455F644-A367-40C4-A530-ECE138AA7812}" destId="{530E249A-5722-4DFA-A132-21959D8298DE}" srcOrd="0" destOrd="0" parTransId="{8B8F697D-DC10-4CF3-B218-35985C1E7B87}" sibTransId="{828EBA1B-DB73-436C-8A47-4E6D90128A32}"/>
    <dgm:cxn modelId="{D5216870-A511-4D76-B0C1-E64D2637E963}" type="presOf" srcId="{9193EB36-8D82-4489-9BD9-9953142F84AB}" destId="{52D61711-2DEF-4D08-A6BD-2079CC0F7283}" srcOrd="0" destOrd="0" presId="urn:microsoft.com/office/officeart/2005/8/layout/radial2"/>
    <dgm:cxn modelId="{0ACA003C-DEAD-4C0C-B9A7-76309DAE8E6C}" type="presOf" srcId="{530E249A-5722-4DFA-A132-21959D8298DE}" destId="{2C982D40-15AA-48D1-83FC-B3ED889B8F56}" srcOrd="0" destOrd="0" presId="urn:microsoft.com/office/officeart/2005/8/layout/radial2"/>
    <dgm:cxn modelId="{7C017E5E-6F5F-4B07-98EE-EAA4769EDF50}" type="presOf" srcId="{F6AB0D63-EF60-44A1-B216-9D0EF205DD1B}" destId="{BF4CC3A3-4D91-4CCA-BE87-6234B9F79D11}" srcOrd="0" destOrd="0" presId="urn:microsoft.com/office/officeart/2005/8/layout/radial2"/>
    <dgm:cxn modelId="{646BFB75-ADA2-4167-BF62-D87F09E7BDD9}" type="presOf" srcId="{8B8F697D-DC10-4CF3-B218-35985C1E7B87}" destId="{C7BE74E0-6404-450A-AA63-3415AE68A6D4}" srcOrd="0" destOrd="0" presId="urn:microsoft.com/office/officeart/2005/8/layout/radial2"/>
    <dgm:cxn modelId="{F4A0E828-F20C-43FF-809A-585AC8B42DEA}" srcId="{B455F644-A367-40C4-A530-ECE138AA7812}" destId="{7265445C-A3A0-4BFF-ACC0-06F359217F6D}" srcOrd="3" destOrd="0" parTransId="{9C403F64-2598-4DCE-9454-54230E436EA1}" sibTransId="{36173AA1-D3B1-44FF-AC24-6BD120C4AB60}"/>
    <dgm:cxn modelId="{FB943C6D-2688-4457-8392-3646B880A4E4}" type="presOf" srcId="{9C403F64-2598-4DCE-9454-54230E436EA1}" destId="{9BE79F64-83BD-4F16-8C5D-2A2806694C65}" srcOrd="0" destOrd="0" presId="urn:microsoft.com/office/officeart/2005/8/layout/radial2"/>
    <dgm:cxn modelId="{F0F630A4-A12A-4110-96B7-DC546AF32263}" srcId="{B455F644-A367-40C4-A530-ECE138AA7812}" destId="{9193EB36-8D82-4489-9BD9-9953142F84AB}" srcOrd="2" destOrd="0" parTransId="{719D32B5-E2E7-4A39-B37D-A8B6599D02BC}" sibTransId="{487701B8-0CA9-43ED-983B-705BA4CF0703}"/>
    <dgm:cxn modelId="{34928962-FE2F-4639-9195-80A2A0FA5313}" type="presOf" srcId="{B455F644-A367-40C4-A530-ECE138AA7812}" destId="{9075ED0F-ED4C-4634-94BB-E6DC8172DD29}" srcOrd="0" destOrd="0" presId="urn:microsoft.com/office/officeart/2005/8/layout/radial2"/>
    <dgm:cxn modelId="{595B37EB-6E72-4071-9461-ED3DC3AF63A5}" srcId="{B455F644-A367-40C4-A530-ECE138AA7812}" destId="{F6AB0D63-EF60-44A1-B216-9D0EF205DD1B}" srcOrd="1" destOrd="0" parTransId="{FF7EE4C0-F492-4D65-AF7B-9D61B963A64F}" sibTransId="{5368B2F2-846D-4591-A192-02FF713A7DFA}"/>
    <dgm:cxn modelId="{B5DACCA0-0677-4C17-AB9E-7EA173342177}" type="presOf" srcId="{719D32B5-E2E7-4A39-B37D-A8B6599D02BC}" destId="{B96A19A8-FBD0-426B-AC3B-E43960CEE541}" srcOrd="0" destOrd="0" presId="urn:microsoft.com/office/officeart/2005/8/layout/radial2"/>
    <dgm:cxn modelId="{8D7F2530-DF34-44B0-A44A-468AB64CA2B7}" type="presOf" srcId="{7265445C-A3A0-4BFF-ACC0-06F359217F6D}" destId="{92B8EB0D-3325-4590-9437-3531408C2A25}" srcOrd="0" destOrd="0" presId="urn:microsoft.com/office/officeart/2005/8/layout/radial2"/>
    <dgm:cxn modelId="{07076C72-1809-4DAE-95DC-0E941F656B8A}" type="presOf" srcId="{FF7EE4C0-F492-4D65-AF7B-9D61B963A64F}" destId="{552DAC27-151C-4199-A7A5-2A24B26E8A8E}" srcOrd="0" destOrd="0" presId="urn:microsoft.com/office/officeart/2005/8/layout/radial2"/>
    <dgm:cxn modelId="{96D8287E-8820-49B4-A7AE-1E09F68BCBD7}" type="presParOf" srcId="{9075ED0F-ED4C-4634-94BB-E6DC8172DD29}" destId="{11CE1832-657A-478D-A085-78B310C40CD1}" srcOrd="0" destOrd="0" presId="urn:microsoft.com/office/officeart/2005/8/layout/radial2"/>
    <dgm:cxn modelId="{7F7A8BD1-F3C0-426E-9FDA-E37C6C5E2856}" type="presParOf" srcId="{11CE1832-657A-478D-A085-78B310C40CD1}" destId="{C1520B7D-1D19-43F7-9513-510D9940A299}" srcOrd="0" destOrd="0" presId="urn:microsoft.com/office/officeart/2005/8/layout/radial2"/>
    <dgm:cxn modelId="{72CD9903-B095-484D-92E2-5A80D24D1E04}" type="presParOf" srcId="{C1520B7D-1D19-43F7-9513-510D9940A299}" destId="{29DBD1FD-EFCE-43C0-8077-1C4BE942FC91}" srcOrd="0" destOrd="0" presId="urn:microsoft.com/office/officeart/2005/8/layout/radial2"/>
    <dgm:cxn modelId="{2A457FD6-2C50-41A4-BA0D-02F040DD10DD}" type="presParOf" srcId="{C1520B7D-1D19-43F7-9513-510D9940A299}" destId="{2EEBB5D7-E75C-4A1C-9257-829522FDE870}" srcOrd="1" destOrd="0" presId="urn:microsoft.com/office/officeart/2005/8/layout/radial2"/>
    <dgm:cxn modelId="{80068CCE-0CBF-4D4B-9F45-00C48F4A2069}" type="presParOf" srcId="{11CE1832-657A-478D-A085-78B310C40CD1}" destId="{C7BE74E0-6404-450A-AA63-3415AE68A6D4}" srcOrd="1" destOrd="0" presId="urn:microsoft.com/office/officeart/2005/8/layout/radial2"/>
    <dgm:cxn modelId="{CF446063-4F45-48DF-BE99-8FE240F7A6D7}" type="presParOf" srcId="{11CE1832-657A-478D-A085-78B310C40CD1}" destId="{36466A4B-CCDD-4682-BECB-FCBD249AFFE6}" srcOrd="2" destOrd="0" presId="urn:microsoft.com/office/officeart/2005/8/layout/radial2"/>
    <dgm:cxn modelId="{1A96984D-E711-4BBD-9BC4-1A859B02DCDB}" type="presParOf" srcId="{36466A4B-CCDD-4682-BECB-FCBD249AFFE6}" destId="{2C982D40-15AA-48D1-83FC-B3ED889B8F56}" srcOrd="0" destOrd="0" presId="urn:microsoft.com/office/officeart/2005/8/layout/radial2"/>
    <dgm:cxn modelId="{CB87EE14-0BA7-435B-9850-2E6FBDA43E68}" type="presParOf" srcId="{36466A4B-CCDD-4682-BECB-FCBD249AFFE6}" destId="{2C3217A6-A461-4D59-B750-93E4FF478826}" srcOrd="1" destOrd="0" presId="urn:microsoft.com/office/officeart/2005/8/layout/radial2"/>
    <dgm:cxn modelId="{94BEA0E4-EFBC-42E1-9ED3-0BD8217BFAEE}" type="presParOf" srcId="{11CE1832-657A-478D-A085-78B310C40CD1}" destId="{552DAC27-151C-4199-A7A5-2A24B26E8A8E}" srcOrd="3" destOrd="0" presId="urn:microsoft.com/office/officeart/2005/8/layout/radial2"/>
    <dgm:cxn modelId="{634A17AF-7089-4C01-9B04-0AD82557B56F}" type="presParOf" srcId="{11CE1832-657A-478D-A085-78B310C40CD1}" destId="{FEB5D139-05FA-40CB-A5E3-9AC5E89F3141}" srcOrd="4" destOrd="0" presId="urn:microsoft.com/office/officeart/2005/8/layout/radial2"/>
    <dgm:cxn modelId="{27AE5F5B-BCB4-45BD-AA3C-6CC75D31B5FB}" type="presParOf" srcId="{FEB5D139-05FA-40CB-A5E3-9AC5E89F3141}" destId="{BF4CC3A3-4D91-4CCA-BE87-6234B9F79D11}" srcOrd="0" destOrd="0" presId="urn:microsoft.com/office/officeart/2005/8/layout/radial2"/>
    <dgm:cxn modelId="{C6C4190B-6DCE-46A8-8E22-7DB4D747E069}" type="presParOf" srcId="{FEB5D139-05FA-40CB-A5E3-9AC5E89F3141}" destId="{8C06076A-81E4-48ED-9621-7F0E68171D7F}" srcOrd="1" destOrd="0" presId="urn:microsoft.com/office/officeart/2005/8/layout/radial2"/>
    <dgm:cxn modelId="{0620A5DD-B5C9-4024-80E4-B3450020C4E2}" type="presParOf" srcId="{11CE1832-657A-478D-A085-78B310C40CD1}" destId="{B96A19A8-FBD0-426B-AC3B-E43960CEE541}" srcOrd="5" destOrd="0" presId="urn:microsoft.com/office/officeart/2005/8/layout/radial2"/>
    <dgm:cxn modelId="{7D736871-877C-4194-AE4B-404953AF05D9}" type="presParOf" srcId="{11CE1832-657A-478D-A085-78B310C40CD1}" destId="{3AE0BAD9-0FD8-4D3F-BC73-508A12AA3251}" srcOrd="6" destOrd="0" presId="urn:microsoft.com/office/officeart/2005/8/layout/radial2"/>
    <dgm:cxn modelId="{05241E1A-76DD-4CA6-A8EA-72B9FF6FDCBE}" type="presParOf" srcId="{3AE0BAD9-0FD8-4D3F-BC73-508A12AA3251}" destId="{52D61711-2DEF-4D08-A6BD-2079CC0F7283}" srcOrd="0" destOrd="0" presId="urn:microsoft.com/office/officeart/2005/8/layout/radial2"/>
    <dgm:cxn modelId="{6DACE769-C2D1-4847-A293-8B7050F865EE}" type="presParOf" srcId="{3AE0BAD9-0FD8-4D3F-BC73-508A12AA3251}" destId="{FDDA8A67-E5C8-401A-9823-19DEDEEFBEDC}" srcOrd="1" destOrd="0" presId="urn:microsoft.com/office/officeart/2005/8/layout/radial2"/>
    <dgm:cxn modelId="{98BE8F72-5436-47B2-81E6-AB5D17C6C267}" type="presParOf" srcId="{11CE1832-657A-478D-A085-78B310C40CD1}" destId="{9BE79F64-83BD-4F16-8C5D-2A2806694C65}" srcOrd="7" destOrd="0" presId="urn:microsoft.com/office/officeart/2005/8/layout/radial2"/>
    <dgm:cxn modelId="{BA6EAAC4-DF7F-41D8-89D8-6EED684ABA41}" type="presParOf" srcId="{11CE1832-657A-478D-A085-78B310C40CD1}" destId="{1D469960-778D-4EFF-9AF9-8E529BABD1E3}" srcOrd="8" destOrd="0" presId="urn:microsoft.com/office/officeart/2005/8/layout/radial2"/>
    <dgm:cxn modelId="{5A75A6D8-9608-4F17-8CFB-2D77627A550B}" type="presParOf" srcId="{1D469960-778D-4EFF-9AF9-8E529BABD1E3}" destId="{92B8EB0D-3325-4590-9437-3531408C2A25}" srcOrd="0" destOrd="0" presId="urn:microsoft.com/office/officeart/2005/8/layout/radial2"/>
    <dgm:cxn modelId="{B72BA440-6482-42C6-84D5-5317D9A52328}" type="presParOf" srcId="{1D469960-778D-4EFF-9AF9-8E529BABD1E3}" destId="{13945620-D480-411A-B928-26D882D53B33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9BB79F-97F9-4FC1-A397-6F0F35BA5C7F}" type="doc">
      <dgm:prSet loTypeId="urn:microsoft.com/office/officeart/2005/8/layout/radial2" loCatId="relationship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66D1E420-0470-4F8A-9483-A105EBB2C32D}">
      <dgm:prSet phldrT="[Текст]" custT="1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>
          <a:glow rad="228600">
            <a:schemeClr val="accent5">
              <a:satMod val="175000"/>
              <a:alpha val="40000"/>
            </a:schemeClr>
          </a:glow>
        </a:effectLst>
      </dgm:spPr>
      <dgm:t>
        <a:bodyPr>
          <a:scene3d>
            <a:camera prst="orthographicFront"/>
            <a:lightRig rig="threePt" dir="t"/>
          </a:scene3d>
          <a:sp3d extrusionH="57150">
            <a:bevelT w="38100" h="38100" prst="angle"/>
          </a:sp3d>
        </a:bodyPr>
        <a:lstStyle/>
        <a:p>
          <a:r>
            <a:rPr lang="ru-RU" sz="1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это сознательная, активная деятельность ребенка, характеризующаяся точным и своевременным выполнением заданий, связанных с обязательными для всех играющих правилами. </a:t>
          </a:r>
          <a:endParaRPr lang="ru-RU" sz="1600" b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DDF5E7C0-350D-4E32-B5AF-75EBDD8E25A4}" type="parTrans" cxnId="{B71D2489-62DC-46FB-9D20-3C90E87C304F}">
      <dgm:prSet/>
      <dgm:spPr/>
      <dgm:t>
        <a:bodyPr/>
        <a:lstStyle/>
        <a:p>
          <a:endParaRPr lang="ru-RU"/>
        </a:p>
      </dgm:t>
    </dgm:pt>
    <dgm:pt modelId="{8981962D-772C-49F6-90E9-5422A5628E0D}" type="sibTrans" cxnId="{B71D2489-62DC-46FB-9D20-3C90E87C304F}">
      <dgm:prSet/>
      <dgm:spPr/>
      <dgm:t>
        <a:bodyPr/>
        <a:lstStyle/>
        <a:p>
          <a:endParaRPr lang="ru-RU"/>
        </a:p>
      </dgm:t>
    </dgm:pt>
    <dgm:pt modelId="{B27646A3-4BCB-4686-B414-E3927944CC1F}">
      <dgm:prSet/>
      <dgm:spPr>
        <a:blipFill dpi="0"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>
          <a:glow rad="139700">
            <a:schemeClr val="accent6">
              <a:satMod val="175000"/>
              <a:alpha val="40000"/>
            </a:schemeClr>
          </a:glow>
        </a:effectLst>
      </dgm:spPr>
      <dgm:t>
        <a:bodyPr>
          <a:scene3d>
            <a:camera prst="orthographicFront"/>
            <a:lightRig rig="threePt" dir="t"/>
          </a:scene3d>
          <a:sp3d extrusionH="57150">
            <a:bevelT w="38100" h="38100" prst="angle"/>
          </a:sp3d>
        </a:bodyPr>
        <a:lstStyle/>
        <a:p>
          <a:r>
            <a:rPr lang="ru-RU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является упражнением, посредством которого ребенок готовится к жизни</a:t>
          </a:r>
          <a:r>
            <a:rPr lang="ru-RU" dirty="0" smtClean="0"/>
            <a:t>.</a:t>
          </a:r>
          <a:endParaRPr lang="ru-RU" dirty="0"/>
        </a:p>
      </dgm:t>
    </dgm:pt>
    <dgm:pt modelId="{B2D8D4D6-3D85-47C2-92AD-6124FE68BB48}" type="parTrans" cxnId="{C098FDA7-4DCC-420D-8878-6EC89AAD27AA}">
      <dgm:prSet/>
      <dgm:spPr/>
      <dgm:t>
        <a:bodyPr/>
        <a:lstStyle/>
        <a:p>
          <a:endParaRPr lang="ru-RU"/>
        </a:p>
      </dgm:t>
    </dgm:pt>
    <dgm:pt modelId="{6FC0069C-7D78-4E7C-A534-A6B090EB7E3B}" type="sibTrans" cxnId="{C098FDA7-4DCC-420D-8878-6EC89AAD27AA}">
      <dgm:prSet/>
      <dgm:spPr/>
      <dgm:t>
        <a:bodyPr/>
        <a:lstStyle/>
        <a:p>
          <a:endParaRPr lang="ru-RU"/>
        </a:p>
      </dgm:t>
    </dgm:pt>
    <dgm:pt modelId="{B67090C2-937F-468C-8F42-E9594FAC9540}">
      <dgm:prSet custT="1"/>
      <dgm:spPr>
        <a:blipFill dpi="0"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>
          <a:glow rad="139700">
            <a:schemeClr val="accent1">
              <a:satMod val="175000"/>
              <a:alpha val="40000"/>
            </a:schemeClr>
          </a:glow>
        </a:effectLst>
      </dgm:spPr>
      <dgm:t>
        <a:bodyPr>
          <a:scene3d>
            <a:camera prst="orthographicFront"/>
            <a:lightRig rig="threePt" dir="t"/>
          </a:scene3d>
          <a:sp3d extrusionH="57150">
            <a:bevelT w="38100" h="38100" prst="angle"/>
          </a:sp3d>
        </a:bodyPr>
        <a:lstStyle/>
        <a:p>
          <a:r>
            <a:rPr lang="ru-RU" sz="1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Увлекательное  содержание, эмоциональная насыщенность игры побуждают ребенка к определенным умственным и физическим усилиям</a:t>
          </a:r>
          <a:r>
            <a:rPr lang="ru-RU" sz="1500" dirty="0" smtClean="0"/>
            <a:t>.</a:t>
          </a:r>
          <a:endParaRPr lang="ru-RU" sz="1500" dirty="0"/>
        </a:p>
      </dgm:t>
    </dgm:pt>
    <dgm:pt modelId="{53B8B868-2354-4CF4-B930-7B0722C004E8}" type="parTrans" cxnId="{DC252E6C-03F2-42EF-A9B3-D49A43C0B9A6}">
      <dgm:prSet/>
      <dgm:spPr/>
      <dgm:t>
        <a:bodyPr/>
        <a:lstStyle/>
        <a:p>
          <a:endParaRPr lang="ru-RU"/>
        </a:p>
      </dgm:t>
    </dgm:pt>
    <dgm:pt modelId="{2B382E39-E508-44E5-8A35-22450ED931B3}" type="sibTrans" cxnId="{DC252E6C-03F2-42EF-A9B3-D49A43C0B9A6}">
      <dgm:prSet/>
      <dgm:spPr/>
      <dgm:t>
        <a:bodyPr/>
        <a:lstStyle/>
        <a:p>
          <a:endParaRPr lang="ru-RU"/>
        </a:p>
      </dgm:t>
    </dgm:pt>
    <dgm:pt modelId="{94CBEC47-0A51-45D1-A3D3-9685D07A5803}" type="pres">
      <dgm:prSet presAssocID="{539BB79F-97F9-4FC1-A397-6F0F35BA5C7F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3CA959-E330-4711-9BE7-9105BE37057E}" type="pres">
      <dgm:prSet presAssocID="{539BB79F-97F9-4FC1-A397-6F0F35BA5C7F}" presName="cycle" presStyleCnt="0"/>
      <dgm:spPr/>
    </dgm:pt>
    <dgm:pt modelId="{219C3683-2984-46EB-A702-616E1E20C6BE}" type="pres">
      <dgm:prSet presAssocID="{539BB79F-97F9-4FC1-A397-6F0F35BA5C7F}" presName="centerShape" presStyleCnt="0"/>
      <dgm:spPr/>
    </dgm:pt>
    <dgm:pt modelId="{24861CC4-DCA7-4ECA-9EE0-22031B678289}" type="pres">
      <dgm:prSet presAssocID="{539BB79F-97F9-4FC1-A397-6F0F35BA5C7F}" presName="connSite" presStyleLbl="node1" presStyleIdx="0" presStyleCnt="4"/>
      <dgm:spPr/>
    </dgm:pt>
    <dgm:pt modelId="{6D76C16B-C974-42F9-99D5-9102886B1331}" type="pres">
      <dgm:prSet presAssocID="{539BB79F-97F9-4FC1-A397-6F0F35BA5C7F}" presName="visible" presStyleLbl="node1" presStyleIdx="0" presStyleCnt="4" custLinFactNeighborX="25280" custLinFactNeighborY="-190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ru-RU"/>
        </a:p>
      </dgm:t>
    </dgm:pt>
    <dgm:pt modelId="{2422A119-D4F3-4C63-B89C-F9B34148273F}" type="pres">
      <dgm:prSet presAssocID="{DDF5E7C0-350D-4E32-B5AF-75EBDD8E25A4}" presName="Name25" presStyleLbl="parChTrans1D1" presStyleIdx="0" presStyleCnt="3"/>
      <dgm:spPr/>
      <dgm:t>
        <a:bodyPr/>
        <a:lstStyle/>
        <a:p>
          <a:endParaRPr lang="ru-RU"/>
        </a:p>
      </dgm:t>
    </dgm:pt>
    <dgm:pt modelId="{91152BB6-389C-444F-BF97-669EC49B5117}" type="pres">
      <dgm:prSet presAssocID="{66D1E420-0470-4F8A-9483-A105EBB2C32D}" presName="node" presStyleCnt="0"/>
      <dgm:spPr/>
    </dgm:pt>
    <dgm:pt modelId="{E6CED128-EC43-486C-911F-2A23294BBBE1}" type="pres">
      <dgm:prSet presAssocID="{66D1E420-0470-4F8A-9483-A105EBB2C32D}" presName="parentNode" presStyleLbl="node1" presStyleIdx="1" presStyleCnt="4" custScaleX="315432" custScaleY="121459" custLinFactX="99250" custLinFactNeighborX="100000" custLinFactNeighborY="64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17BC3-846A-4D44-93A1-36C79E777799}" type="pres">
      <dgm:prSet presAssocID="{66D1E420-0470-4F8A-9483-A105EBB2C32D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64F76-1925-4388-B597-C5DD9FB1846C}" type="pres">
      <dgm:prSet presAssocID="{53B8B868-2354-4CF4-B930-7B0722C004E8}" presName="Name25" presStyleLbl="parChTrans1D1" presStyleIdx="1" presStyleCnt="3"/>
      <dgm:spPr/>
      <dgm:t>
        <a:bodyPr/>
        <a:lstStyle/>
        <a:p>
          <a:endParaRPr lang="ru-RU"/>
        </a:p>
      </dgm:t>
    </dgm:pt>
    <dgm:pt modelId="{5F471C66-CA2A-4DBF-9E2A-03E7727A3477}" type="pres">
      <dgm:prSet presAssocID="{B67090C2-937F-468C-8F42-E9594FAC9540}" presName="node" presStyleCnt="0"/>
      <dgm:spPr/>
    </dgm:pt>
    <dgm:pt modelId="{90BEBF9E-FF01-46EB-A841-2BC08039078D}" type="pres">
      <dgm:prSet presAssocID="{B67090C2-937F-468C-8F42-E9594FAC9540}" presName="parentNode" presStyleLbl="node1" presStyleIdx="2" presStyleCnt="4" custScaleX="319357" custScaleY="127055" custLinFactX="66651" custLinFactNeighborX="100000" custLinFactNeighborY="-60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807F0-CBA3-4680-840D-EE4B81086266}" type="pres">
      <dgm:prSet presAssocID="{B67090C2-937F-468C-8F42-E9594FAC9540}" presName="childNode" presStyleLbl="revTx" presStyleIdx="0" presStyleCnt="0">
        <dgm:presLayoutVars>
          <dgm:bulletEnabled val="1"/>
        </dgm:presLayoutVars>
      </dgm:prSet>
      <dgm:spPr/>
    </dgm:pt>
    <dgm:pt modelId="{659A1DDB-9818-4678-8624-6B8F67CF0F63}" type="pres">
      <dgm:prSet presAssocID="{B2D8D4D6-3D85-47C2-92AD-6124FE68BB48}" presName="Name25" presStyleLbl="parChTrans1D1" presStyleIdx="2" presStyleCnt="3"/>
      <dgm:spPr/>
      <dgm:t>
        <a:bodyPr/>
        <a:lstStyle/>
        <a:p>
          <a:endParaRPr lang="ru-RU"/>
        </a:p>
      </dgm:t>
    </dgm:pt>
    <dgm:pt modelId="{78F200AF-D3A0-4E0A-933E-AFF0173E487A}" type="pres">
      <dgm:prSet presAssocID="{B27646A3-4BCB-4686-B414-E3927944CC1F}" presName="node" presStyleCnt="0"/>
      <dgm:spPr/>
    </dgm:pt>
    <dgm:pt modelId="{974F17B9-77A7-4A3D-966E-31D43822C490}" type="pres">
      <dgm:prSet presAssocID="{B27646A3-4BCB-4686-B414-E3927944CC1F}" presName="parentNode" presStyleLbl="node1" presStyleIdx="3" presStyleCnt="4" custScaleX="341471" custScaleY="134436" custLinFactX="100000" custLinFactNeighborX="107974" custLinFactNeighborY="-127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4C4AE8-0166-45BC-9611-296F2B01D06C}" type="pres">
      <dgm:prSet presAssocID="{B27646A3-4BCB-4686-B414-E3927944CC1F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B71D2489-62DC-46FB-9D20-3C90E87C304F}" srcId="{539BB79F-97F9-4FC1-A397-6F0F35BA5C7F}" destId="{66D1E420-0470-4F8A-9483-A105EBB2C32D}" srcOrd="0" destOrd="0" parTransId="{DDF5E7C0-350D-4E32-B5AF-75EBDD8E25A4}" sibTransId="{8981962D-772C-49F6-90E9-5422A5628E0D}"/>
    <dgm:cxn modelId="{E9D497A7-0BBC-45A0-B1EB-A8DB6893D6B6}" type="presOf" srcId="{DDF5E7C0-350D-4E32-B5AF-75EBDD8E25A4}" destId="{2422A119-D4F3-4C63-B89C-F9B34148273F}" srcOrd="0" destOrd="0" presId="urn:microsoft.com/office/officeart/2005/8/layout/radial2"/>
    <dgm:cxn modelId="{9D3F00F3-770F-41D6-AC26-A0C899928419}" type="presOf" srcId="{53B8B868-2354-4CF4-B930-7B0722C004E8}" destId="{85D64F76-1925-4388-B597-C5DD9FB1846C}" srcOrd="0" destOrd="0" presId="urn:microsoft.com/office/officeart/2005/8/layout/radial2"/>
    <dgm:cxn modelId="{0E750002-3D44-4545-9691-DF20229C1673}" type="presOf" srcId="{66D1E420-0470-4F8A-9483-A105EBB2C32D}" destId="{E6CED128-EC43-486C-911F-2A23294BBBE1}" srcOrd="0" destOrd="0" presId="urn:microsoft.com/office/officeart/2005/8/layout/radial2"/>
    <dgm:cxn modelId="{8D86D4B0-D7B0-4498-BB11-5A5DAB974E4B}" type="presOf" srcId="{539BB79F-97F9-4FC1-A397-6F0F35BA5C7F}" destId="{94CBEC47-0A51-45D1-A3D3-9685D07A5803}" srcOrd="0" destOrd="0" presId="urn:microsoft.com/office/officeart/2005/8/layout/radial2"/>
    <dgm:cxn modelId="{CE0F00BD-7C12-4E5B-86D8-C4107A4D4392}" type="presOf" srcId="{B67090C2-937F-468C-8F42-E9594FAC9540}" destId="{90BEBF9E-FF01-46EB-A841-2BC08039078D}" srcOrd="0" destOrd="0" presId="urn:microsoft.com/office/officeart/2005/8/layout/radial2"/>
    <dgm:cxn modelId="{8CEF16E5-0840-47BB-BB33-72A0A5603AEB}" type="presOf" srcId="{B27646A3-4BCB-4686-B414-E3927944CC1F}" destId="{974F17B9-77A7-4A3D-966E-31D43822C490}" srcOrd="0" destOrd="0" presId="urn:microsoft.com/office/officeart/2005/8/layout/radial2"/>
    <dgm:cxn modelId="{C098FDA7-4DCC-420D-8878-6EC89AAD27AA}" srcId="{539BB79F-97F9-4FC1-A397-6F0F35BA5C7F}" destId="{B27646A3-4BCB-4686-B414-E3927944CC1F}" srcOrd="2" destOrd="0" parTransId="{B2D8D4D6-3D85-47C2-92AD-6124FE68BB48}" sibTransId="{6FC0069C-7D78-4E7C-A534-A6B090EB7E3B}"/>
    <dgm:cxn modelId="{3C329B64-E80C-4246-A7F4-2423214C2066}" type="presOf" srcId="{B2D8D4D6-3D85-47C2-92AD-6124FE68BB48}" destId="{659A1DDB-9818-4678-8624-6B8F67CF0F63}" srcOrd="0" destOrd="0" presId="urn:microsoft.com/office/officeart/2005/8/layout/radial2"/>
    <dgm:cxn modelId="{DC252E6C-03F2-42EF-A9B3-D49A43C0B9A6}" srcId="{539BB79F-97F9-4FC1-A397-6F0F35BA5C7F}" destId="{B67090C2-937F-468C-8F42-E9594FAC9540}" srcOrd="1" destOrd="0" parTransId="{53B8B868-2354-4CF4-B930-7B0722C004E8}" sibTransId="{2B382E39-E508-44E5-8A35-22450ED931B3}"/>
    <dgm:cxn modelId="{C9AEF917-EF5F-4D02-9928-B176E3163739}" type="presParOf" srcId="{94CBEC47-0A51-45D1-A3D3-9685D07A5803}" destId="{2C3CA959-E330-4711-9BE7-9105BE37057E}" srcOrd="0" destOrd="0" presId="urn:microsoft.com/office/officeart/2005/8/layout/radial2"/>
    <dgm:cxn modelId="{AF064824-F954-462E-B6D8-EC69592FD222}" type="presParOf" srcId="{2C3CA959-E330-4711-9BE7-9105BE37057E}" destId="{219C3683-2984-46EB-A702-616E1E20C6BE}" srcOrd="0" destOrd="0" presId="urn:microsoft.com/office/officeart/2005/8/layout/radial2"/>
    <dgm:cxn modelId="{31B775BE-64CF-458B-ABE2-8DAC03719D8D}" type="presParOf" srcId="{219C3683-2984-46EB-A702-616E1E20C6BE}" destId="{24861CC4-DCA7-4ECA-9EE0-22031B678289}" srcOrd="0" destOrd="0" presId="urn:microsoft.com/office/officeart/2005/8/layout/radial2"/>
    <dgm:cxn modelId="{8FE71B50-3E55-4DDF-B74E-EB61D0639169}" type="presParOf" srcId="{219C3683-2984-46EB-A702-616E1E20C6BE}" destId="{6D76C16B-C974-42F9-99D5-9102886B1331}" srcOrd="1" destOrd="0" presId="urn:microsoft.com/office/officeart/2005/8/layout/radial2"/>
    <dgm:cxn modelId="{CE4F143B-B310-429B-847F-29BC6EC45116}" type="presParOf" srcId="{2C3CA959-E330-4711-9BE7-9105BE37057E}" destId="{2422A119-D4F3-4C63-B89C-F9B34148273F}" srcOrd="1" destOrd="0" presId="urn:microsoft.com/office/officeart/2005/8/layout/radial2"/>
    <dgm:cxn modelId="{1C0AEF3E-D40B-4365-8908-235C36CDF4EE}" type="presParOf" srcId="{2C3CA959-E330-4711-9BE7-9105BE37057E}" destId="{91152BB6-389C-444F-BF97-669EC49B5117}" srcOrd="2" destOrd="0" presId="urn:microsoft.com/office/officeart/2005/8/layout/radial2"/>
    <dgm:cxn modelId="{FC06DF04-6440-4E00-A524-6EF227B07606}" type="presParOf" srcId="{91152BB6-389C-444F-BF97-669EC49B5117}" destId="{E6CED128-EC43-486C-911F-2A23294BBBE1}" srcOrd="0" destOrd="0" presId="urn:microsoft.com/office/officeart/2005/8/layout/radial2"/>
    <dgm:cxn modelId="{239287A7-7BA8-4FAF-85DF-D343338668A3}" type="presParOf" srcId="{91152BB6-389C-444F-BF97-669EC49B5117}" destId="{CB117BC3-846A-4D44-93A1-36C79E777799}" srcOrd="1" destOrd="0" presId="urn:microsoft.com/office/officeart/2005/8/layout/radial2"/>
    <dgm:cxn modelId="{93FE8DAF-375D-430A-AA0C-9763FF0D1E8D}" type="presParOf" srcId="{2C3CA959-E330-4711-9BE7-9105BE37057E}" destId="{85D64F76-1925-4388-B597-C5DD9FB1846C}" srcOrd="3" destOrd="0" presId="urn:microsoft.com/office/officeart/2005/8/layout/radial2"/>
    <dgm:cxn modelId="{09F2F340-9A21-4D05-9108-4CFEDB7D05BA}" type="presParOf" srcId="{2C3CA959-E330-4711-9BE7-9105BE37057E}" destId="{5F471C66-CA2A-4DBF-9E2A-03E7727A3477}" srcOrd="4" destOrd="0" presId="urn:microsoft.com/office/officeart/2005/8/layout/radial2"/>
    <dgm:cxn modelId="{404D7A9E-A29F-4111-84BA-06280DC7EFE0}" type="presParOf" srcId="{5F471C66-CA2A-4DBF-9E2A-03E7727A3477}" destId="{90BEBF9E-FF01-46EB-A841-2BC08039078D}" srcOrd="0" destOrd="0" presId="urn:microsoft.com/office/officeart/2005/8/layout/radial2"/>
    <dgm:cxn modelId="{A0BC08E7-B76B-46F9-9D0D-5CEE7FB287B5}" type="presParOf" srcId="{5F471C66-CA2A-4DBF-9E2A-03E7727A3477}" destId="{69B807F0-CBA3-4680-840D-EE4B81086266}" srcOrd="1" destOrd="0" presId="urn:microsoft.com/office/officeart/2005/8/layout/radial2"/>
    <dgm:cxn modelId="{BF3CFE14-9DE3-4069-A84A-35D1ED3BCF53}" type="presParOf" srcId="{2C3CA959-E330-4711-9BE7-9105BE37057E}" destId="{659A1DDB-9818-4678-8624-6B8F67CF0F63}" srcOrd="5" destOrd="0" presId="urn:microsoft.com/office/officeart/2005/8/layout/radial2"/>
    <dgm:cxn modelId="{709F5FE8-3E0E-412E-AE82-B15FB008A580}" type="presParOf" srcId="{2C3CA959-E330-4711-9BE7-9105BE37057E}" destId="{78F200AF-D3A0-4E0A-933E-AFF0173E487A}" srcOrd="6" destOrd="0" presId="urn:microsoft.com/office/officeart/2005/8/layout/radial2"/>
    <dgm:cxn modelId="{CC3C455A-3931-481E-9AB5-6415BC5739EC}" type="presParOf" srcId="{78F200AF-D3A0-4E0A-933E-AFF0173E487A}" destId="{974F17B9-77A7-4A3D-966E-31D43822C490}" srcOrd="0" destOrd="0" presId="urn:microsoft.com/office/officeart/2005/8/layout/radial2"/>
    <dgm:cxn modelId="{79D6631E-AE4D-4403-AEFE-348FBF0F2066}" type="presParOf" srcId="{78F200AF-D3A0-4E0A-933E-AFF0173E487A}" destId="{3B4C4AE8-0166-45BC-9611-296F2B01D06C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AAC1A35-5447-4B60-936A-E86A5C21FD56}" type="doc">
      <dgm:prSet loTypeId="urn:microsoft.com/office/officeart/2005/8/layout/venn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3FE33D4-1A56-401B-94C5-9146950A0D19}">
      <dgm:prSet phldrT="[Текст]" custT="1"/>
      <dgm:spPr>
        <a:solidFill>
          <a:srgbClr val="CC99FF"/>
        </a:solidFill>
      </dgm:spPr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Выносливость</a:t>
          </a:r>
        </a:p>
      </dgm:t>
    </dgm:pt>
    <dgm:pt modelId="{991D80CF-9B94-46A8-A511-31F8A02857ED}" type="parTrans" cxnId="{2210D02E-A57A-44F1-A7FF-98E805BD9982}">
      <dgm:prSet/>
      <dgm:spPr/>
      <dgm:t>
        <a:bodyPr/>
        <a:lstStyle/>
        <a:p>
          <a:endParaRPr lang="ru-RU"/>
        </a:p>
      </dgm:t>
    </dgm:pt>
    <dgm:pt modelId="{3F924F71-355D-4500-9861-8F2738161B88}" type="sibTrans" cxnId="{2210D02E-A57A-44F1-A7FF-98E805BD9982}">
      <dgm:prSet/>
      <dgm:spPr/>
      <dgm:t>
        <a:bodyPr/>
        <a:lstStyle/>
        <a:p>
          <a:endParaRPr lang="ru-RU"/>
        </a:p>
      </dgm:t>
    </dgm:pt>
    <dgm:pt modelId="{83D3666F-9364-48CD-9688-1251CA2270FA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Равновесие</a:t>
          </a:r>
          <a:r>
            <a:rPr lang="ru-RU" sz="2800" b="1" dirty="0" smtClean="0">
              <a:solidFill>
                <a:srgbClr val="0070C0"/>
              </a:solidFill>
            </a:rPr>
            <a:t> </a:t>
          </a:r>
          <a:endParaRPr lang="ru-RU" sz="2800" b="1" dirty="0">
            <a:solidFill>
              <a:srgbClr val="0070C0"/>
            </a:solidFill>
          </a:endParaRPr>
        </a:p>
      </dgm:t>
    </dgm:pt>
    <dgm:pt modelId="{2D4DD173-645C-4CAF-8F78-98F4269D6252}" type="parTrans" cxnId="{798EA3EA-D016-44CB-96C8-FA7FDBDC3ED0}">
      <dgm:prSet/>
      <dgm:spPr/>
      <dgm:t>
        <a:bodyPr/>
        <a:lstStyle/>
        <a:p>
          <a:endParaRPr lang="ru-RU"/>
        </a:p>
      </dgm:t>
    </dgm:pt>
    <dgm:pt modelId="{FEEA8284-F75D-4E71-B5AA-34EBCC703806}" type="sibTrans" cxnId="{798EA3EA-D016-44CB-96C8-FA7FDBDC3ED0}">
      <dgm:prSet/>
      <dgm:spPr/>
      <dgm:t>
        <a:bodyPr/>
        <a:lstStyle/>
        <a:p>
          <a:endParaRPr lang="ru-RU"/>
        </a:p>
      </dgm:t>
    </dgm:pt>
    <dgm:pt modelId="{F2A973DE-1E38-4612-A787-FC0509C1D0DA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Гибкость</a:t>
          </a:r>
          <a:endParaRPr lang="ru-RU" sz="2800" b="1" dirty="0">
            <a:solidFill>
              <a:srgbClr val="002060"/>
            </a:solidFill>
          </a:endParaRPr>
        </a:p>
      </dgm:t>
    </dgm:pt>
    <dgm:pt modelId="{709AB397-A395-48C6-8565-AB30E78864EC}" type="parTrans" cxnId="{D22290F5-9D7B-4CCA-A809-1E57A6742843}">
      <dgm:prSet/>
      <dgm:spPr/>
      <dgm:t>
        <a:bodyPr/>
        <a:lstStyle/>
        <a:p>
          <a:endParaRPr lang="ru-RU"/>
        </a:p>
      </dgm:t>
    </dgm:pt>
    <dgm:pt modelId="{9299F855-E994-495D-B192-0BB8674A25E6}" type="sibTrans" cxnId="{D22290F5-9D7B-4CCA-A809-1E57A6742843}">
      <dgm:prSet/>
      <dgm:spPr/>
      <dgm:t>
        <a:bodyPr/>
        <a:lstStyle/>
        <a:p>
          <a:endParaRPr lang="ru-RU"/>
        </a:p>
      </dgm:t>
    </dgm:pt>
    <dgm:pt modelId="{63508C9F-258B-4C48-B75D-1CFC18646D29}">
      <dgm:prSet phldrT="[Текст]" custT="1"/>
      <dgm:spPr/>
      <dgm:t>
        <a:bodyPr/>
        <a:lstStyle/>
        <a:p>
          <a:r>
            <a:rPr lang="ru-RU" sz="2700" b="1" dirty="0" smtClean="0">
              <a:solidFill>
                <a:srgbClr val="002060"/>
              </a:solidFill>
            </a:rPr>
            <a:t>Ловкость</a:t>
          </a:r>
          <a:endParaRPr lang="ru-RU" sz="2700" b="1" dirty="0">
            <a:solidFill>
              <a:srgbClr val="002060"/>
            </a:solidFill>
          </a:endParaRPr>
        </a:p>
      </dgm:t>
    </dgm:pt>
    <dgm:pt modelId="{F156ACB3-188D-43AE-8B3B-17CE45A47FC9}" type="parTrans" cxnId="{53DD99FA-C538-4CB6-AEBC-7890D709D8A0}">
      <dgm:prSet/>
      <dgm:spPr/>
      <dgm:t>
        <a:bodyPr/>
        <a:lstStyle/>
        <a:p>
          <a:endParaRPr lang="ru-RU"/>
        </a:p>
      </dgm:t>
    </dgm:pt>
    <dgm:pt modelId="{5E541EC7-5B35-4566-84C1-67CF17AEC7B3}" type="sibTrans" cxnId="{53DD99FA-C538-4CB6-AEBC-7890D709D8A0}">
      <dgm:prSet/>
      <dgm:spPr/>
      <dgm:t>
        <a:bodyPr/>
        <a:lstStyle/>
        <a:p>
          <a:endParaRPr lang="ru-RU"/>
        </a:p>
      </dgm:t>
    </dgm:pt>
    <dgm:pt modelId="{1F761CCC-E7B3-4CE3-8A0B-20D94D749557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Сила</a:t>
          </a:r>
          <a:endParaRPr lang="ru-RU" sz="2800" b="1" dirty="0">
            <a:solidFill>
              <a:srgbClr val="002060"/>
            </a:solidFill>
          </a:endParaRPr>
        </a:p>
      </dgm:t>
    </dgm:pt>
    <dgm:pt modelId="{1196D461-CAA2-474F-AD11-DFA8DAC86D3E}" type="parTrans" cxnId="{90CBA993-7151-4450-97F9-804597E741C5}">
      <dgm:prSet/>
      <dgm:spPr/>
      <dgm:t>
        <a:bodyPr/>
        <a:lstStyle/>
        <a:p>
          <a:endParaRPr lang="ru-RU"/>
        </a:p>
      </dgm:t>
    </dgm:pt>
    <dgm:pt modelId="{6E7DC8A6-574C-4381-90A4-32E83680C496}" type="sibTrans" cxnId="{90CBA993-7151-4450-97F9-804597E741C5}">
      <dgm:prSet/>
      <dgm:spPr/>
      <dgm:t>
        <a:bodyPr/>
        <a:lstStyle/>
        <a:p>
          <a:endParaRPr lang="ru-RU"/>
        </a:p>
      </dgm:t>
    </dgm:pt>
    <dgm:pt modelId="{847FAFED-2961-41DC-979C-C6AE161DF321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Быстрота</a:t>
          </a:r>
          <a:endParaRPr lang="ru-RU" sz="2800" b="1" dirty="0">
            <a:solidFill>
              <a:srgbClr val="002060"/>
            </a:solidFill>
          </a:endParaRPr>
        </a:p>
      </dgm:t>
    </dgm:pt>
    <dgm:pt modelId="{2CE9C6DA-F25E-4A7E-BDEC-B46B26F57B54}" type="parTrans" cxnId="{897E5D08-315F-4D15-BA2D-ABC48DF6CE1B}">
      <dgm:prSet/>
      <dgm:spPr/>
      <dgm:t>
        <a:bodyPr/>
        <a:lstStyle/>
        <a:p>
          <a:endParaRPr lang="ru-RU"/>
        </a:p>
      </dgm:t>
    </dgm:pt>
    <dgm:pt modelId="{3560A60C-E5A6-42A7-88CF-0F786EA1EBB1}" type="sibTrans" cxnId="{897E5D08-315F-4D15-BA2D-ABC48DF6CE1B}">
      <dgm:prSet/>
      <dgm:spPr/>
      <dgm:t>
        <a:bodyPr/>
        <a:lstStyle/>
        <a:p>
          <a:endParaRPr lang="ru-RU"/>
        </a:p>
      </dgm:t>
    </dgm:pt>
    <dgm:pt modelId="{8C3B2771-DDAB-4BCF-B7A2-9D5F9817335F}">
      <dgm:prSet phldrT="[Текст]" custT="1"/>
      <dgm:spPr>
        <a:solidFill>
          <a:srgbClr val="FFFF99"/>
        </a:solidFill>
      </dgm:spPr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Глазомер</a:t>
          </a:r>
          <a:r>
            <a:rPr lang="ru-RU" sz="2800" dirty="0" smtClean="0"/>
            <a:t> </a:t>
          </a:r>
          <a:endParaRPr lang="ru-RU" sz="2800" dirty="0"/>
        </a:p>
      </dgm:t>
    </dgm:pt>
    <dgm:pt modelId="{3FAF05F9-3598-4BB2-813C-A3F2EEB7E69B}" type="parTrans" cxnId="{E31EDD72-036C-4437-ACD6-1E88A77A1FF4}">
      <dgm:prSet/>
      <dgm:spPr/>
      <dgm:t>
        <a:bodyPr/>
        <a:lstStyle/>
        <a:p>
          <a:endParaRPr lang="ru-RU"/>
        </a:p>
      </dgm:t>
    </dgm:pt>
    <dgm:pt modelId="{08D6BE3C-0A1F-42D5-B899-3DA32447B284}" type="sibTrans" cxnId="{E31EDD72-036C-4437-ACD6-1E88A77A1FF4}">
      <dgm:prSet/>
      <dgm:spPr/>
      <dgm:t>
        <a:bodyPr/>
        <a:lstStyle/>
        <a:p>
          <a:endParaRPr lang="ru-RU"/>
        </a:p>
      </dgm:t>
    </dgm:pt>
    <dgm:pt modelId="{0606FEB0-8A00-4C4F-8CD5-8166F5618B07}" type="pres">
      <dgm:prSet presAssocID="{EAAC1A35-5447-4B60-936A-E86A5C21FD56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EBE1A9-D264-4A6A-A333-DB0C15574086}" type="pres">
      <dgm:prSet presAssocID="{EAAC1A35-5447-4B60-936A-E86A5C21FD56}" presName="comp1" presStyleCnt="0"/>
      <dgm:spPr/>
    </dgm:pt>
    <dgm:pt modelId="{146541CF-2C86-441C-82F8-90D7C64BC5AB}" type="pres">
      <dgm:prSet presAssocID="{EAAC1A35-5447-4B60-936A-E86A5C21FD56}" presName="circle1" presStyleLbl="node1" presStyleIdx="0" presStyleCnt="7" custScaleX="133147"/>
      <dgm:spPr/>
      <dgm:t>
        <a:bodyPr/>
        <a:lstStyle/>
        <a:p>
          <a:endParaRPr lang="ru-RU"/>
        </a:p>
      </dgm:t>
    </dgm:pt>
    <dgm:pt modelId="{65C78270-6574-469A-9530-BEB2AB8611F6}" type="pres">
      <dgm:prSet presAssocID="{EAAC1A35-5447-4B60-936A-E86A5C21FD56}" presName="c1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C4461C-2F36-4A14-B186-90FB53BB89FF}" type="pres">
      <dgm:prSet presAssocID="{EAAC1A35-5447-4B60-936A-E86A5C21FD56}" presName="comp2" presStyleCnt="0"/>
      <dgm:spPr/>
    </dgm:pt>
    <dgm:pt modelId="{7BF5B950-C2B0-4F2E-BD1C-47852F5D8A98}" type="pres">
      <dgm:prSet presAssocID="{EAAC1A35-5447-4B60-936A-E86A5C21FD56}" presName="circle2" presStyleLbl="node1" presStyleIdx="1" presStyleCnt="7" custScaleX="129162"/>
      <dgm:spPr/>
      <dgm:t>
        <a:bodyPr/>
        <a:lstStyle/>
        <a:p>
          <a:endParaRPr lang="ru-RU"/>
        </a:p>
      </dgm:t>
    </dgm:pt>
    <dgm:pt modelId="{DFC8FD04-1CCB-4748-A6B0-5DECD6B0754B}" type="pres">
      <dgm:prSet presAssocID="{EAAC1A35-5447-4B60-936A-E86A5C21FD56}" presName="c2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F9E36-EB7A-4CF7-AB8F-F30C3E2FE32C}" type="pres">
      <dgm:prSet presAssocID="{EAAC1A35-5447-4B60-936A-E86A5C21FD56}" presName="comp3" presStyleCnt="0"/>
      <dgm:spPr/>
    </dgm:pt>
    <dgm:pt modelId="{D1B8776A-BAA3-4156-B0D9-A98EC2E76C31}" type="pres">
      <dgm:prSet presAssocID="{EAAC1A35-5447-4B60-936A-E86A5C21FD56}" presName="circle3" presStyleLbl="node1" presStyleIdx="2" presStyleCnt="7" custScaleX="133481"/>
      <dgm:spPr/>
      <dgm:t>
        <a:bodyPr/>
        <a:lstStyle/>
        <a:p>
          <a:endParaRPr lang="ru-RU"/>
        </a:p>
      </dgm:t>
    </dgm:pt>
    <dgm:pt modelId="{08A90FF3-709F-419A-AADB-07B75DBFC0BD}" type="pres">
      <dgm:prSet presAssocID="{EAAC1A35-5447-4B60-936A-E86A5C21FD56}" presName="c3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DC4752-3113-4275-87AC-8A57722E9F9D}" type="pres">
      <dgm:prSet presAssocID="{EAAC1A35-5447-4B60-936A-E86A5C21FD56}" presName="comp4" presStyleCnt="0"/>
      <dgm:spPr/>
    </dgm:pt>
    <dgm:pt modelId="{B6F49DFA-436D-432D-8299-423293583707}" type="pres">
      <dgm:prSet presAssocID="{EAAC1A35-5447-4B60-936A-E86A5C21FD56}" presName="circle4" presStyleLbl="node1" presStyleIdx="3" presStyleCnt="7" custScaleX="135908"/>
      <dgm:spPr/>
      <dgm:t>
        <a:bodyPr/>
        <a:lstStyle/>
        <a:p>
          <a:endParaRPr lang="ru-RU"/>
        </a:p>
      </dgm:t>
    </dgm:pt>
    <dgm:pt modelId="{EE88E43C-71F0-4525-899C-6DD046B6FA78}" type="pres">
      <dgm:prSet presAssocID="{EAAC1A35-5447-4B60-936A-E86A5C21FD56}" presName="c4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16EA1A-68F6-40F4-8DD6-C67A29370EB2}" type="pres">
      <dgm:prSet presAssocID="{EAAC1A35-5447-4B60-936A-E86A5C21FD56}" presName="comp5" presStyleCnt="0"/>
      <dgm:spPr/>
    </dgm:pt>
    <dgm:pt modelId="{C3EB298C-E798-4A20-90B6-8444E815F0EF}" type="pres">
      <dgm:prSet presAssocID="{EAAC1A35-5447-4B60-936A-E86A5C21FD56}" presName="circle5" presStyleLbl="node1" presStyleIdx="4" presStyleCnt="7" custScaleX="163514"/>
      <dgm:spPr/>
      <dgm:t>
        <a:bodyPr/>
        <a:lstStyle/>
        <a:p>
          <a:endParaRPr lang="ru-RU"/>
        </a:p>
      </dgm:t>
    </dgm:pt>
    <dgm:pt modelId="{764AD820-E3BE-43D3-8F58-538CE0B68604}" type="pres">
      <dgm:prSet presAssocID="{EAAC1A35-5447-4B60-936A-E86A5C21FD56}" presName="c5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E9336C-143E-492D-8E8B-BD8B89304F17}" type="pres">
      <dgm:prSet presAssocID="{EAAC1A35-5447-4B60-936A-E86A5C21FD56}" presName="comp6" presStyleCnt="0"/>
      <dgm:spPr/>
    </dgm:pt>
    <dgm:pt modelId="{A0032A79-24B1-423C-9997-7168A5969144}" type="pres">
      <dgm:prSet presAssocID="{EAAC1A35-5447-4B60-936A-E86A5C21FD56}" presName="circle6" presStyleLbl="node1" presStyleIdx="5" presStyleCnt="7" custScaleX="224248" custScaleY="111350"/>
      <dgm:spPr/>
      <dgm:t>
        <a:bodyPr/>
        <a:lstStyle/>
        <a:p>
          <a:endParaRPr lang="ru-RU"/>
        </a:p>
      </dgm:t>
    </dgm:pt>
    <dgm:pt modelId="{CCFC7A19-73B0-4D39-B53F-44505FAC828B}" type="pres">
      <dgm:prSet presAssocID="{EAAC1A35-5447-4B60-936A-E86A5C21FD56}" presName="c6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424264-F0AC-4108-AB81-7563E0C1C119}" type="pres">
      <dgm:prSet presAssocID="{EAAC1A35-5447-4B60-936A-E86A5C21FD56}" presName="comp7" presStyleCnt="0"/>
      <dgm:spPr/>
    </dgm:pt>
    <dgm:pt modelId="{A96CDD65-698B-4A08-B493-86314F5BA959}" type="pres">
      <dgm:prSet presAssocID="{EAAC1A35-5447-4B60-936A-E86A5C21FD56}" presName="circle7" presStyleLbl="node1" presStyleIdx="6" presStyleCnt="7" custScaleX="280310"/>
      <dgm:spPr/>
      <dgm:t>
        <a:bodyPr/>
        <a:lstStyle/>
        <a:p>
          <a:endParaRPr lang="ru-RU"/>
        </a:p>
      </dgm:t>
    </dgm:pt>
    <dgm:pt modelId="{32D460D7-F2F4-46CA-B424-877323CCC953}" type="pres">
      <dgm:prSet presAssocID="{EAAC1A35-5447-4B60-936A-E86A5C21FD56}" presName="c7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26D41E-BD23-462C-918A-8BF5BBA1F336}" type="presOf" srcId="{8C3B2771-DDAB-4BCF-B7A2-9D5F9817335F}" destId="{CCFC7A19-73B0-4D39-B53F-44505FAC828B}" srcOrd="1" destOrd="0" presId="urn:microsoft.com/office/officeart/2005/8/layout/venn2"/>
    <dgm:cxn modelId="{53DD99FA-C538-4CB6-AEBC-7890D709D8A0}" srcId="{EAAC1A35-5447-4B60-936A-E86A5C21FD56}" destId="{63508C9F-258B-4C48-B75D-1CFC18646D29}" srcOrd="3" destOrd="0" parTransId="{F156ACB3-188D-43AE-8B3B-17CE45A47FC9}" sibTransId="{5E541EC7-5B35-4566-84C1-67CF17AEC7B3}"/>
    <dgm:cxn modelId="{8842B9FD-816D-404B-BE41-C303B82CCE62}" type="presOf" srcId="{847FAFED-2961-41DC-979C-C6AE161DF321}" destId="{764AD820-E3BE-43D3-8F58-538CE0B68604}" srcOrd="1" destOrd="0" presId="urn:microsoft.com/office/officeart/2005/8/layout/venn2"/>
    <dgm:cxn modelId="{38DB35D0-79E3-41EA-BA2F-30BC7EBA23D4}" type="presOf" srcId="{63508C9F-258B-4C48-B75D-1CFC18646D29}" destId="{B6F49DFA-436D-432D-8299-423293583707}" srcOrd="0" destOrd="0" presId="urn:microsoft.com/office/officeart/2005/8/layout/venn2"/>
    <dgm:cxn modelId="{E31EDD72-036C-4437-ACD6-1E88A77A1FF4}" srcId="{EAAC1A35-5447-4B60-936A-E86A5C21FD56}" destId="{8C3B2771-DDAB-4BCF-B7A2-9D5F9817335F}" srcOrd="5" destOrd="0" parTransId="{3FAF05F9-3598-4BB2-813C-A3F2EEB7E69B}" sibTransId="{08D6BE3C-0A1F-42D5-B899-3DA32447B284}"/>
    <dgm:cxn modelId="{A5A8DE7F-599B-4929-BC76-58F95270E2F5}" type="presOf" srcId="{F2A973DE-1E38-4612-A787-FC0509C1D0DA}" destId="{D1B8776A-BAA3-4156-B0D9-A98EC2E76C31}" srcOrd="0" destOrd="0" presId="urn:microsoft.com/office/officeart/2005/8/layout/venn2"/>
    <dgm:cxn modelId="{CF8148BB-8391-404D-ABFA-66AE4EF2A9E0}" type="presOf" srcId="{F2A973DE-1E38-4612-A787-FC0509C1D0DA}" destId="{08A90FF3-709F-419A-AADB-07B75DBFC0BD}" srcOrd="1" destOrd="0" presId="urn:microsoft.com/office/officeart/2005/8/layout/venn2"/>
    <dgm:cxn modelId="{F0C181A7-1606-45A7-801A-22C7FFE5ABE7}" type="presOf" srcId="{63FE33D4-1A56-401B-94C5-9146950A0D19}" destId="{65C78270-6574-469A-9530-BEB2AB8611F6}" srcOrd="1" destOrd="0" presId="urn:microsoft.com/office/officeart/2005/8/layout/venn2"/>
    <dgm:cxn modelId="{798EA3EA-D016-44CB-96C8-FA7FDBDC3ED0}" srcId="{EAAC1A35-5447-4B60-936A-E86A5C21FD56}" destId="{83D3666F-9364-48CD-9688-1251CA2270FA}" srcOrd="1" destOrd="0" parTransId="{2D4DD173-645C-4CAF-8F78-98F4269D6252}" sibTransId="{FEEA8284-F75D-4E71-B5AA-34EBCC703806}"/>
    <dgm:cxn modelId="{90CBA993-7151-4450-97F9-804597E741C5}" srcId="{EAAC1A35-5447-4B60-936A-E86A5C21FD56}" destId="{1F761CCC-E7B3-4CE3-8A0B-20D94D749557}" srcOrd="6" destOrd="0" parTransId="{1196D461-CAA2-474F-AD11-DFA8DAC86D3E}" sibTransId="{6E7DC8A6-574C-4381-90A4-32E83680C496}"/>
    <dgm:cxn modelId="{BD635F95-5203-49A8-9021-0752767C2211}" type="presOf" srcId="{83D3666F-9364-48CD-9688-1251CA2270FA}" destId="{7BF5B950-C2B0-4F2E-BD1C-47852F5D8A98}" srcOrd="0" destOrd="0" presId="urn:microsoft.com/office/officeart/2005/8/layout/venn2"/>
    <dgm:cxn modelId="{2210D02E-A57A-44F1-A7FF-98E805BD9982}" srcId="{EAAC1A35-5447-4B60-936A-E86A5C21FD56}" destId="{63FE33D4-1A56-401B-94C5-9146950A0D19}" srcOrd="0" destOrd="0" parTransId="{991D80CF-9B94-46A8-A511-31F8A02857ED}" sibTransId="{3F924F71-355D-4500-9861-8F2738161B88}"/>
    <dgm:cxn modelId="{11BF82D6-3D7B-4E04-88CB-9C034E252766}" type="presOf" srcId="{847FAFED-2961-41DC-979C-C6AE161DF321}" destId="{C3EB298C-E798-4A20-90B6-8444E815F0EF}" srcOrd="0" destOrd="0" presId="urn:microsoft.com/office/officeart/2005/8/layout/venn2"/>
    <dgm:cxn modelId="{6FEC955D-1024-4E9C-934D-A4B1C6A4CD42}" type="presOf" srcId="{63508C9F-258B-4C48-B75D-1CFC18646D29}" destId="{EE88E43C-71F0-4525-899C-6DD046B6FA78}" srcOrd="1" destOrd="0" presId="urn:microsoft.com/office/officeart/2005/8/layout/venn2"/>
    <dgm:cxn modelId="{C703A360-89BE-4041-8308-9A3030E07632}" type="presOf" srcId="{8C3B2771-DDAB-4BCF-B7A2-9D5F9817335F}" destId="{A0032A79-24B1-423C-9997-7168A5969144}" srcOrd="0" destOrd="0" presId="urn:microsoft.com/office/officeart/2005/8/layout/venn2"/>
    <dgm:cxn modelId="{D22290F5-9D7B-4CCA-A809-1E57A6742843}" srcId="{EAAC1A35-5447-4B60-936A-E86A5C21FD56}" destId="{F2A973DE-1E38-4612-A787-FC0509C1D0DA}" srcOrd="2" destOrd="0" parTransId="{709AB397-A395-48C6-8565-AB30E78864EC}" sibTransId="{9299F855-E994-495D-B192-0BB8674A25E6}"/>
    <dgm:cxn modelId="{741C134C-911F-4285-A501-768BA15F9471}" type="presOf" srcId="{83D3666F-9364-48CD-9688-1251CA2270FA}" destId="{DFC8FD04-1CCB-4748-A6B0-5DECD6B0754B}" srcOrd="1" destOrd="0" presId="urn:microsoft.com/office/officeart/2005/8/layout/venn2"/>
    <dgm:cxn modelId="{0327D2D9-6379-4508-94B1-69CF03A83D77}" type="presOf" srcId="{EAAC1A35-5447-4B60-936A-E86A5C21FD56}" destId="{0606FEB0-8A00-4C4F-8CD5-8166F5618B07}" srcOrd="0" destOrd="0" presId="urn:microsoft.com/office/officeart/2005/8/layout/venn2"/>
    <dgm:cxn modelId="{D93F3D43-0116-4629-AFD3-729096C761AE}" type="presOf" srcId="{1F761CCC-E7B3-4CE3-8A0B-20D94D749557}" destId="{32D460D7-F2F4-46CA-B424-877323CCC953}" srcOrd="1" destOrd="0" presId="urn:microsoft.com/office/officeart/2005/8/layout/venn2"/>
    <dgm:cxn modelId="{897E5D08-315F-4D15-BA2D-ABC48DF6CE1B}" srcId="{EAAC1A35-5447-4B60-936A-E86A5C21FD56}" destId="{847FAFED-2961-41DC-979C-C6AE161DF321}" srcOrd="4" destOrd="0" parTransId="{2CE9C6DA-F25E-4A7E-BDEC-B46B26F57B54}" sibTransId="{3560A60C-E5A6-42A7-88CF-0F786EA1EBB1}"/>
    <dgm:cxn modelId="{BB586183-621A-4B17-BD36-0CD7C67E8895}" type="presOf" srcId="{63FE33D4-1A56-401B-94C5-9146950A0D19}" destId="{146541CF-2C86-441C-82F8-90D7C64BC5AB}" srcOrd="0" destOrd="0" presId="urn:microsoft.com/office/officeart/2005/8/layout/venn2"/>
    <dgm:cxn modelId="{A8593E0B-AFF1-4F51-A134-11FF4B6F0E0A}" type="presOf" srcId="{1F761CCC-E7B3-4CE3-8A0B-20D94D749557}" destId="{A96CDD65-698B-4A08-B493-86314F5BA959}" srcOrd="0" destOrd="0" presId="urn:microsoft.com/office/officeart/2005/8/layout/venn2"/>
    <dgm:cxn modelId="{7D630FD1-F1D6-4C17-8BD8-7E060F08FA01}" type="presParOf" srcId="{0606FEB0-8A00-4C4F-8CD5-8166F5618B07}" destId="{6DEBE1A9-D264-4A6A-A333-DB0C15574086}" srcOrd="0" destOrd="0" presId="urn:microsoft.com/office/officeart/2005/8/layout/venn2"/>
    <dgm:cxn modelId="{7DD6EE7E-1AB1-47B0-B36B-A7CA0C86F97E}" type="presParOf" srcId="{6DEBE1A9-D264-4A6A-A333-DB0C15574086}" destId="{146541CF-2C86-441C-82F8-90D7C64BC5AB}" srcOrd="0" destOrd="0" presId="urn:microsoft.com/office/officeart/2005/8/layout/venn2"/>
    <dgm:cxn modelId="{1A711CB0-622B-43FE-8466-D4B4321CCA8F}" type="presParOf" srcId="{6DEBE1A9-D264-4A6A-A333-DB0C15574086}" destId="{65C78270-6574-469A-9530-BEB2AB8611F6}" srcOrd="1" destOrd="0" presId="urn:microsoft.com/office/officeart/2005/8/layout/venn2"/>
    <dgm:cxn modelId="{AD35FF71-FA9C-4401-9B1C-51A4746F6401}" type="presParOf" srcId="{0606FEB0-8A00-4C4F-8CD5-8166F5618B07}" destId="{01C4461C-2F36-4A14-B186-90FB53BB89FF}" srcOrd="1" destOrd="0" presId="urn:microsoft.com/office/officeart/2005/8/layout/venn2"/>
    <dgm:cxn modelId="{F941FC03-3247-4A88-82CC-8468599F2B17}" type="presParOf" srcId="{01C4461C-2F36-4A14-B186-90FB53BB89FF}" destId="{7BF5B950-C2B0-4F2E-BD1C-47852F5D8A98}" srcOrd="0" destOrd="0" presId="urn:microsoft.com/office/officeart/2005/8/layout/venn2"/>
    <dgm:cxn modelId="{C9DB9D36-092F-422B-BF69-F1D73900335E}" type="presParOf" srcId="{01C4461C-2F36-4A14-B186-90FB53BB89FF}" destId="{DFC8FD04-1CCB-4748-A6B0-5DECD6B0754B}" srcOrd="1" destOrd="0" presId="urn:microsoft.com/office/officeart/2005/8/layout/venn2"/>
    <dgm:cxn modelId="{5781FD5E-83A9-4DC9-8571-8DB2C6447ECA}" type="presParOf" srcId="{0606FEB0-8A00-4C4F-8CD5-8166F5618B07}" destId="{168F9E36-EB7A-4CF7-AB8F-F30C3E2FE32C}" srcOrd="2" destOrd="0" presId="urn:microsoft.com/office/officeart/2005/8/layout/venn2"/>
    <dgm:cxn modelId="{BD45C002-CA26-4701-92F9-618E28D75CE8}" type="presParOf" srcId="{168F9E36-EB7A-4CF7-AB8F-F30C3E2FE32C}" destId="{D1B8776A-BAA3-4156-B0D9-A98EC2E76C31}" srcOrd="0" destOrd="0" presId="urn:microsoft.com/office/officeart/2005/8/layout/venn2"/>
    <dgm:cxn modelId="{C36AA8C9-5704-40F1-B7B3-2A53B28EE6A9}" type="presParOf" srcId="{168F9E36-EB7A-4CF7-AB8F-F30C3E2FE32C}" destId="{08A90FF3-709F-419A-AADB-07B75DBFC0BD}" srcOrd="1" destOrd="0" presId="urn:microsoft.com/office/officeart/2005/8/layout/venn2"/>
    <dgm:cxn modelId="{9E576EC4-EB9B-455A-9664-68C7A800B5FD}" type="presParOf" srcId="{0606FEB0-8A00-4C4F-8CD5-8166F5618B07}" destId="{4BDC4752-3113-4275-87AC-8A57722E9F9D}" srcOrd="3" destOrd="0" presId="urn:microsoft.com/office/officeart/2005/8/layout/venn2"/>
    <dgm:cxn modelId="{E40BCEEA-5FAF-4271-9E05-57E098DE41C8}" type="presParOf" srcId="{4BDC4752-3113-4275-87AC-8A57722E9F9D}" destId="{B6F49DFA-436D-432D-8299-423293583707}" srcOrd="0" destOrd="0" presId="urn:microsoft.com/office/officeart/2005/8/layout/venn2"/>
    <dgm:cxn modelId="{52D2D108-6CCF-4107-8872-0DF462925F3B}" type="presParOf" srcId="{4BDC4752-3113-4275-87AC-8A57722E9F9D}" destId="{EE88E43C-71F0-4525-899C-6DD046B6FA78}" srcOrd="1" destOrd="0" presId="urn:microsoft.com/office/officeart/2005/8/layout/venn2"/>
    <dgm:cxn modelId="{5870C772-0DB8-4C2C-B201-B91395B788C2}" type="presParOf" srcId="{0606FEB0-8A00-4C4F-8CD5-8166F5618B07}" destId="{0916EA1A-68F6-40F4-8DD6-C67A29370EB2}" srcOrd="4" destOrd="0" presId="urn:microsoft.com/office/officeart/2005/8/layout/venn2"/>
    <dgm:cxn modelId="{C318DE60-6DB4-4DCB-87D8-F2841A51687F}" type="presParOf" srcId="{0916EA1A-68F6-40F4-8DD6-C67A29370EB2}" destId="{C3EB298C-E798-4A20-90B6-8444E815F0EF}" srcOrd="0" destOrd="0" presId="urn:microsoft.com/office/officeart/2005/8/layout/venn2"/>
    <dgm:cxn modelId="{75D9385A-100B-4265-A719-28D9C3C671E6}" type="presParOf" srcId="{0916EA1A-68F6-40F4-8DD6-C67A29370EB2}" destId="{764AD820-E3BE-43D3-8F58-538CE0B68604}" srcOrd="1" destOrd="0" presId="urn:microsoft.com/office/officeart/2005/8/layout/venn2"/>
    <dgm:cxn modelId="{96510C95-19EA-4A95-9275-3BDD559E43D9}" type="presParOf" srcId="{0606FEB0-8A00-4C4F-8CD5-8166F5618B07}" destId="{4BE9336C-143E-492D-8E8B-BD8B89304F17}" srcOrd="5" destOrd="0" presId="urn:microsoft.com/office/officeart/2005/8/layout/venn2"/>
    <dgm:cxn modelId="{E2E9DDB3-76A4-446F-8220-3BA04F673834}" type="presParOf" srcId="{4BE9336C-143E-492D-8E8B-BD8B89304F17}" destId="{A0032A79-24B1-423C-9997-7168A5969144}" srcOrd="0" destOrd="0" presId="urn:microsoft.com/office/officeart/2005/8/layout/venn2"/>
    <dgm:cxn modelId="{7822E36F-47BF-47C0-9EF8-FD1ABAB8221F}" type="presParOf" srcId="{4BE9336C-143E-492D-8E8B-BD8B89304F17}" destId="{CCFC7A19-73B0-4D39-B53F-44505FAC828B}" srcOrd="1" destOrd="0" presId="urn:microsoft.com/office/officeart/2005/8/layout/venn2"/>
    <dgm:cxn modelId="{62987321-740D-43EA-A305-DA5B0E6C08FD}" type="presParOf" srcId="{0606FEB0-8A00-4C4F-8CD5-8166F5618B07}" destId="{3B424264-F0AC-4108-AB81-7563E0C1C119}" srcOrd="6" destOrd="0" presId="urn:microsoft.com/office/officeart/2005/8/layout/venn2"/>
    <dgm:cxn modelId="{D6ED1C97-B566-497F-81BA-2B31F73A5251}" type="presParOf" srcId="{3B424264-F0AC-4108-AB81-7563E0C1C119}" destId="{A96CDD65-698B-4A08-B493-86314F5BA959}" srcOrd="0" destOrd="0" presId="urn:microsoft.com/office/officeart/2005/8/layout/venn2"/>
    <dgm:cxn modelId="{01582656-6564-4A0A-93DB-E1A020BDD8F5}" type="presParOf" srcId="{3B424264-F0AC-4108-AB81-7563E0C1C119}" destId="{32D460D7-F2F4-46CA-B424-877323CCC953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15FE69-BAB9-4EE4-864A-F0EC0B6CF489}">
      <dsp:nvSpPr>
        <dsp:cNvPr id="0" name=""/>
        <dsp:cNvSpPr/>
      </dsp:nvSpPr>
      <dsp:spPr>
        <a:xfrm>
          <a:off x="166117" y="26159"/>
          <a:ext cx="8654362" cy="4268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Физическое развитие – процесс изменения форм и функций человеческого  организма; уровень развития организма, который определяется антропометрическими и биометрическими показателями </a:t>
          </a:r>
          <a:r>
            <a:rPr lang="ru-RU" sz="31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(рост</a:t>
          </a:r>
          <a:r>
            <a:rPr lang="ru-RU" sz="31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, масса тела, сила мышц, жизненная емкость легких, величина изгибов позвоночника и т.д.) </a:t>
          </a:r>
          <a:endParaRPr lang="ru-RU" sz="31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74471" y="234513"/>
        <a:ext cx="8237654" cy="38514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E1B5FB-58B4-46D3-82D6-817D977FAB63}">
      <dsp:nvSpPr>
        <dsp:cNvPr id="0" name=""/>
        <dsp:cNvSpPr/>
      </dsp:nvSpPr>
      <dsp:spPr>
        <a:xfrm>
          <a:off x="1983784" y="365710"/>
          <a:ext cx="5141370" cy="5141370"/>
        </a:xfrm>
        <a:prstGeom prst="pie">
          <a:avLst>
            <a:gd name="adj1" fmla="val 16200000"/>
            <a:gd name="adj2" fmla="val 20520000"/>
          </a:avLst>
        </a:prstGeom>
        <a:solidFill>
          <a:srgbClr val="9966FF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сознательности и  активности </a:t>
          </a:r>
          <a:endParaRPr lang="ru-RU" sz="1400" kern="1200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sp:txBody>
      <dsp:txXfrm>
        <a:off x="4619349" y="1133855"/>
        <a:ext cx="1744393" cy="1193532"/>
      </dsp:txXfrm>
    </dsp:sp>
    <dsp:sp modelId="{B4AFFF28-01E5-4F1A-8300-8F867B3A5D86}">
      <dsp:nvSpPr>
        <dsp:cNvPr id="0" name=""/>
        <dsp:cNvSpPr/>
      </dsp:nvSpPr>
      <dsp:spPr>
        <a:xfrm>
          <a:off x="1803836" y="613598"/>
          <a:ext cx="5141370" cy="5141370"/>
        </a:xfrm>
        <a:prstGeom prst="pie">
          <a:avLst>
            <a:gd name="adj1" fmla="val 20520000"/>
            <a:gd name="adj2" fmla="val 3240000"/>
          </a:avLst>
        </a:prstGeom>
        <a:solidFill>
          <a:srgbClr val="FF5050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наглядности</a:t>
          </a:r>
          <a:endParaRPr lang="ru-RU" sz="1400" kern="1200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sp:txBody>
      <dsp:txXfrm>
        <a:off x="5164089" y="2939456"/>
        <a:ext cx="1530169" cy="1291463"/>
      </dsp:txXfrm>
    </dsp:sp>
    <dsp:sp modelId="{4051FACD-2873-4C1A-9609-91AF78B7C5DB}">
      <dsp:nvSpPr>
        <dsp:cNvPr id="0" name=""/>
        <dsp:cNvSpPr/>
      </dsp:nvSpPr>
      <dsp:spPr>
        <a:xfrm>
          <a:off x="1803836" y="613598"/>
          <a:ext cx="5141370" cy="5141370"/>
        </a:xfrm>
        <a:prstGeom prst="pie">
          <a:avLst>
            <a:gd name="adj1" fmla="val 3240000"/>
            <a:gd name="adj2" fmla="val 7560000"/>
          </a:avLst>
        </a:prstGeom>
        <a:solidFill>
          <a:srgbClr val="FF66CC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доступности и индивидуализации</a:t>
          </a:r>
          <a:endParaRPr lang="ru-RU" sz="1400" kern="1200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sp:txBody>
      <dsp:txXfrm>
        <a:off x="3456420" y="4469625"/>
        <a:ext cx="1836203" cy="1101722"/>
      </dsp:txXfrm>
    </dsp:sp>
    <dsp:sp modelId="{42D1F28E-32A0-4D6E-B3C3-C5E0285019BF}">
      <dsp:nvSpPr>
        <dsp:cNvPr id="0" name=""/>
        <dsp:cNvSpPr/>
      </dsp:nvSpPr>
      <dsp:spPr>
        <a:xfrm>
          <a:off x="1803836" y="613598"/>
          <a:ext cx="5141370" cy="5141370"/>
        </a:xfrm>
        <a:prstGeom prst="pie">
          <a:avLst>
            <a:gd name="adj1" fmla="val 7560000"/>
            <a:gd name="adj2" fmla="val 1188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систематичности</a:t>
          </a:r>
          <a:endParaRPr lang="ru-RU" sz="1400" kern="1200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sp:txBody>
      <dsp:txXfrm>
        <a:off x="2048663" y="2939456"/>
        <a:ext cx="1530169" cy="1291463"/>
      </dsp:txXfrm>
    </dsp:sp>
    <dsp:sp modelId="{F0F96399-556D-45DE-A8D1-93105E26C9D4}">
      <dsp:nvSpPr>
        <dsp:cNvPr id="0" name=""/>
        <dsp:cNvSpPr/>
      </dsp:nvSpPr>
      <dsp:spPr>
        <a:xfrm>
          <a:off x="1803836" y="613598"/>
          <a:ext cx="5141370" cy="5141370"/>
        </a:xfrm>
        <a:prstGeom prst="pie">
          <a:avLst>
            <a:gd name="adj1" fmla="val 11880000"/>
            <a:gd name="adj2" fmla="val 1620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</a:rPr>
            <a:t>Принцип прогрессивности</a:t>
          </a:r>
          <a:endParaRPr lang="ru-RU" sz="1400" kern="1200" dirty="0">
            <a:ln>
              <a:solidFill>
                <a:srgbClr val="002060"/>
              </a:solidFill>
            </a:ln>
            <a:solidFill>
              <a:schemeClr val="tx2">
                <a:lumMod val="75000"/>
              </a:schemeClr>
            </a:solidFill>
          </a:endParaRPr>
        </a:p>
      </dsp:txBody>
      <dsp:txXfrm>
        <a:off x="2553620" y="1397044"/>
        <a:ext cx="1744393" cy="11935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EFD3C-9961-404E-8F46-5C64810D56BA}">
      <dsp:nvSpPr>
        <dsp:cNvPr id="0" name=""/>
        <dsp:cNvSpPr/>
      </dsp:nvSpPr>
      <dsp:spPr>
        <a:xfrm>
          <a:off x="284863" y="99810"/>
          <a:ext cx="1086456" cy="1086456"/>
        </a:xfrm>
        <a:prstGeom prst="ellipse">
          <a:avLst/>
        </a:prstGeom>
        <a:solidFill>
          <a:srgbClr val="FF66CC"/>
        </a:solidFill>
        <a:ln>
          <a:noFill/>
        </a:ln>
        <a:effectLst>
          <a:outerShdw blurRad="57150" dist="38100" dir="5400000" algn="ctr" rotWithShape="0">
            <a:schemeClr val="accent4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EEC407E4-EF70-4073-8A41-4BFDDC682338}">
      <dsp:nvSpPr>
        <dsp:cNvPr id="0" name=""/>
        <dsp:cNvSpPr/>
      </dsp:nvSpPr>
      <dsp:spPr>
        <a:xfrm>
          <a:off x="828092" y="99810"/>
          <a:ext cx="5796643" cy="1086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Физкультурные занятия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828092" y="99810"/>
        <a:ext cx="5796643" cy="1086456"/>
      </dsp:txXfrm>
    </dsp:sp>
    <dsp:sp modelId="{DAB730BE-0A8E-4EFC-A241-3DFE6C56D84D}">
      <dsp:nvSpPr>
        <dsp:cNvPr id="0" name=""/>
        <dsp:cNvSpPr/>
      </dsp:nvSpPr>
      <dsp:spPr>
        <a:xfrm>
          <a:off x="284863" y="1186266"/>
          <a:ext cx="1086456" cy="1086456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57150" dist="38100" dir="5400000" algn="ctr" rotWithShape="0">
            <a:schemeClr val="accent4">
              <a:alpha val="50000"/>
              <a:hueOff val="-879986"/>
              <a:satOff val="-9032"/>
              <a:lumOff val="3775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66220C43-8711-4AAC-BD66-4DCCE6389F54}">
      <dsp:nvSpPr>
        <dsp:cNvPr id="0" name=""/>
        <dsp:cNvSpPr/>
      </dsp:nvSpPr>
      <dsp:spPr>
        <a:xfrm>
          <a:off x="828092" y="1186266"/>
          <a:ext cx="5796643" cy="1086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FF0000"/>
              </a:solidFill>
            </a:rPr>
            <a:t>Физкультурно</a:t>
          </a:r>
          <a:r>
            <a:rPr lang="ru-RU" sz="2400" b="1" kern="1200" dirty="0" smtClean="0">
              <a:solidFill>
                <a:srgbClr val="FF0000"/>
              </a:solidFill>
            </a:rPr>
            <a:t> – оздоровительные мероприятия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828092" y="1186266"/>
        <a:ext cx="5796643" cy="1086456"/>
      </dsp:txXfrm>
    </dsp:sp>
    <dsp:sp modelId="{8246BEAC-A5E7-4535-BB55-D39D00A7CAE9}">
      <dsp:nvSpPr>
        <dsp:cNvPr id="0" name=""/>
        <dsp:cNvSpPr/>
      </dsp:nvSpPr>
      <dsp:spPr>
        <a:xfrm>
          <a:off x="284863" y="2272723"/>
          <a:ext cx="1086456" cy="1086456"/>
        </a:xfrm>
        <a:prstGeom prst="ellipse">
          <a:avLst/>
        </a:prstGeom>
        <a:solidFill>
          <a:srgbClr val="FF0066"/>
        </a:solidFill>
        <a:ln>
          <a:noFill/>
        </a:ln>
        <a:effectLst>
          <a:outerShdw blurRad="57150" dist="38100" dir="5400000" algn="ctr" rotWithShape="0">
            <a:schemeClr val="accent4">
              <a:alpha val="50000"/>
              <a:hueOff val="-1759972"/>
              <a:satOff val="-18065"/>
              <a:lumOff val="755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A14C29DC-787F-42AC-863C-3E299AAE5E77}">
      <dsp:nvSpPr>
        <dsp:cNvPr id="0" name=""/>
        <dsp:cNvSpPr/>
      </dsp:nvSpPr>
      <dsp:spPr>
        <a:xfrm>
          <a:off x="828092" y="2272723"/>
          <a:ext cx="5796643" cy="1086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</a:rPr>
            <a:t>Активный отдых</a:t>
          </a:r>
          <a:endParaRPr lang="ru-RU" sz="24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828092" y="2272723"/>
        <a:ext cx="5796643" cy="1086456"/>
      </dsp:txXfrm>
    </dsp:sp>
    <dsp:sp modelId="{ACA24AF5-DA97-4D0E-BFA8-7561EC9106FF}">
      <dsp:nvSpPr>
        <dsp:cNvPr id="0" name=""/>
        <dsp:cNvSpPr/>
      </dsp:nvSpPr>
      <dsp:spPr>
        <a:xfrm>
          <a:off x="284863" y="3359180"/>
          <a:ext cx="1086456" cy="1086456"/>
        </a:xfrm>
        <a:prstGeom prst="ellipse">
          <a:avLst/>
        </a:prstGeom>
        <a:solidFill>
          <a:srgbClr val="9966FF"/>
        </a:solidFill>
        <a:ln>
          <a:noFill/>
        </a:ln>
        <a:effectLst>
          <a:outerShdw blurRad="57150" dist="38100" dir="5400000" algn="ctr" rotWithShape="0">
            <a:schemeClr val="accent4">
              <a:alpha val="50000"/>
              <a:hueOff val="-2639958"/>
              <a:satOff val="-27097"/>
              <a:lumOff val="11324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8A0A0555-C0E4-4AD0-AD3F-45C7AA835DC1}">
      <dsp:nvSpPr>
        <dsp:cNvPr id="0" name=""/>
        <dsp:cNvSpPr/>
      </dsp:nvSpPr>
      <dsp:spPr>
        <a:xfrm>
          <a:off x="828092" y="3359180"/>
          <a:ext cx="5796643" cy="1086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Самостоятельная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деятельность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828092" y="3359180"/>
        <a:ext cx="5796643" cy="1086456"/>
      </dsp:txXfrm>
    </dsp:sp>
    <dsp:sp modelId="{3165B933-0151-4CCC-9B2F-F0A254C13FA8}">
      <dsp:nvSpPr>
        <dsp:cNvPr id="0" name=""/>
        <dsp:cNvSpPr/>
      </dsp:nvSpPr>
      <dsp:spPr>
        <a:xfrm>
          <a:off x="284863" y="4445637"/>
          <a:ext cx="1086456" cy="1086456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alpha val="50000"/>
              <a:hueOff val="-3519944"/>
              <a:satOff val="-36129"/>
              <a:lumOff val="15099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146A5C3A-475A-4151-A1F0-D089193384DA}">
      <dsp:nvSpPr>
        <dsp:cNvPr id="0" name=""/>
        <dsp:cNvSpPr/>
      </dsp:nvSpPr>
      <dsp:spPr>
        <a:xfrm>
          <a:off x="828092" y="4445637"/>
          <a:ext cx="5796643" cy="1086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1">
                  <a:lumMod val="50000"/>
                </a:schemeClr>
              </a:solidFill>
            </a:rPr>
            <a:t>Задания для домашнего повторения</a:t>
          </a:r>
          <a:endParaRPr lang="ru-RU" sz="24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828092" y="4445637"/>
        <a:ext cx="5796643" cy="10864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B6B9A-BF5E-40F9-B0FE-FFDA295D7343}">
      <dsp:nvSpPr>
        <dsp:cNvPr id="0" name=""/>
        <dsp:cNvSpPr/>
      </dsp:nvSpPr>
      <dsp:spPr>
        <a:xfrm>
          <a:off x="2979402" y="1677155"/>
          <a:ext cx="1996702" cy="184495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solidFill>
            <a:srgbClr val="0070C0"/>
          </a:solidFill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Физические упражнения</a:t>
          </a:r>
          <a:endParaRPr lang="ru-RU" sz="18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271812" y="1947343"/>
        <a:ext cx="1411882" cy="1304583"/>
      </dsp:txXfrm>
    </dsp:sp>
    <dsp:sp modelId="{587DF143-FAA1-47A1-B1E5-C26E751A6AA8}">
      <dsp:nvSpPr>
        <dsp:cNvPr id="0" name=""/>
        <dsp:cNvSpPr/>
      </dsp:nvSpPr>
      <dsp:spPr>
        <a:xfrm rot="16263857">
          <a:off x="3962579" y="1628091"/>
          <a:ext cx="65841" cy="32570"/>
        </a:xfrm>
        <a:custGeom>
          <a:avLst/>
          <a:gdLst/>
          <a:ahLst/>
          <a:cxnLst/>
          <a:rect l="0" t="0" r="0" b="0"/>
          <a:pathLst>
            <a:path>
              <a:moveTo>
                <a:pt x="0" y="16285"/>
              </a:moveTo>
              <a:lnTo>
                <a:pt x="65841" y="1628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993853" y="1642730"/>
        <a:ext cx="3292" cy="3292"/>
      </dsp:txXfrm>
    </dsp:sp>
    <dsp:sp modelId="{B3238E5A-A1C7-4CD5-A180-0CF321C80F1A}">
      <dsp:nvSpPr>
        <dsp:cNvPr id="0" name=""/>
        <dsp:cNvSpPr/>
      </dsp:nvSpPr>
      <dsp:spPr>
        <a:xfrm>
          <a:off x="3034677" y="-166003"/>
          <a:ext cx="1955885" cy="177759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solidFill>
            <a:schemeClr val="accent1">
              <a:lumMod val="75000"/>
            </a:schemeClr>
          </a:solidFill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7030A0"/>
              </a:solidFill>
            </a:rPr>
            <a:t>Утренняя гимнастика</a:t>
          </a:r>
          <a:endParaRPr lang="ru-RU" sz="1600" b="1" kern="1200" dirty="0">
            <a:solidFill>
              <a:srgbClr val="7030A0"/>
            </a:solidFill>
          </a:endParaRPr>
        </a:p>
      </dsp:txBody>
      <dsp:txXfrm>
        <a:off x="3321110" y="94319"/>
        <a:ext cx="1383019" cy="1256947"/>
      </dsp:txXfrm>
    </dsp:sp>
    <dsp:sp modelId="{2AAEAD6A-B845-48EE-970F-0828EE71996F}">
      <dsp:nvSpPr>
        <dsp:cNvPr id="0" name=""/>
        <dsp:cNvSpPr/>
      </dsp:nvSpPr>
      <dsp:spPr>
        <a:xfrm rot="19892917">
          <a:off x="4823065" y="2054058"/>
          <a:ext cx="262996" cy="32570"/>
        </a:xfrm>
        <a:custGeom>
          <a:avLst/>
          <a:gdLst/>
          <a:ahLst/>
          <a:cxnLst/>
          <a:rect l="0" t="0" r="0" b="0"/>
          <a:pathLst>
            <a:path>
              <a:moveTo>
                <a:pt x="0" y="16285"/>
              </a:moveTo>
              <a:lnTo>
                <a:pt x="262996" y="1628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7988" y="2063768"/>
        <a:ext cx="13149" cy="13149"/>
      </dsp:txXfrm>
    </dsp:sp>
    <dsp:sp modelId="{F0C64C02-DCA8-43CA-8E78-D0436B4E90B7}">
      <dsp:nvSpPr>
        <dsp:cNvPr id="0" name=""/>
        <dsp:cNvSpPr/>
      </dsp:nvSpPr>
      <dsp:spPr>
        <a:xfrm>
          <a:off x="4900997" y="384446"/>
          <a:ext cx="2373869" cy="214354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solidFill>
            <a:schemeClr val="accent3">
              <a:lumMod val="60000"/>
              <a:lumOff val="40000"/>
            </a:schemeClr>
          </a:solidFill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Физкультурные занятия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5248642" y="698361"/>
        <a:ext cx="1678579" cy="1515715"/>
      </dsp:txXfrm>
    </dsp:sp>
    <dsp:sp modelId="{81567DD0-6DA5-477D-916C-44A331E06526}">
      <dsp:nvSpPr>
        <dsp:cNvPr id="0" name=""/>
        <dsp:cNvSpPr/>
      </dsp:nvSpPr>
      <dsp:spPr>
        <a:xfrm rot="1625880">
          <a:off x="4839734" y="3077540"/>
          <a:ext cx="207669" cy="32570"/>
        </a:xfrm>
        <a:custGeom>
          <a:avLst/>
          <a:gdLst/>
          <a:ahLst/>
          <a:cxnLst/>
          <a:rect l="0" t="0" r="0" b="0"/>
          <a:pathLst>
            <a:path>
              <a:moveTo>
                <a:pt x="0" y="16285"/>
              </a:moveTo>
              <a:lnTo>
                <a:pt x="207669" y="1628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38376" y="3088633"/>
        <a:ext cx="10383" cy="10383"/>
      </dsp:txXfrm>
    </dsp:sp>
    <dsp:sp modelId="{4D17911A-9AF2-452F-80F5-6C8D8E806A84}">
      <dsp:nvSpPr>
        <dsp:cNvPr id="0" name=""/>
        <dsp:cNvSpPr/>
      </dsp:nvSpPr>
      <dsp:spPr>
        <a:xfrm>
          <a:off x="4906884" y="2603873"/>
          <a:ext cx="2155354" cy="204521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solidFill>
            <a:schemeClr val="accent3">
              <a:lumMod val="75000"/>
            </a:schemeClr>
          </a:solidFill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0066"/>
              </a:solidFill>
            </a:rPr>
            <a:t>Музыкальные двигательные занятия</a:t>
          </a:r>
          <a:endParaRPr lang="ru-RU" sz="1400" b="1" kern="1200" dirty="0">
            <a:solidFill>
              <a:srgbClr val="FF0066"/>
            </a:solidFill>
          </a:endParaRPr>
        </a:p>
      </dsp:txBody>
      <dsp:txXfrm>
        <a:off x="5222528" y="2903388"/>
        <a:ext cx="1524066" cy="1446188"/>
      </dsp:txXfrm>
    </dsp:sp>
    <dsp:sp modelId="{1A1BABFC-8681-4C71-827F-A4F2E13130DA}">
      <dsp:nvSpPr>
        <dsp:cNvPr id="0" name=""/>
        <dsp:cNvSpPr/>
      </dsp:nvSpPr>
      <dsp:spPr>
        <a:xfrm rot="5490671">
          <a:off x="3903030" y="3554638"/>
          <a:ext cx="98198" cy="32570"/>
        </a:xfrm>
        <a:custGeom>
          <a:avLst/>
          <a:gdLst/>
          <a:ahLst/>
          <a:cxnLst/>
          <a:rect l="0" t="0" r="0" b="0"/>
          <a:pathLst>
            <a:path>
              <a:moveTo>
                <a:pt x="0" y="16285"/>
              </a:moveTo>
              <a:lnTo>
                <a:pt x="98198" y="1628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949674" y="3568468"/>
        <a:ext cx="4909" cy="4909"/>
      </dsp:txXfrm>
    </dsp:sp>
    <dsp:sp modelId="{3E50D1CB-A5B6-441F-BFBA-03D53130537B}">
      <dsp:nvSpPr>
        <dsp:cNvPr id="0" name=""/>
        <dsp:cNvSpPr/>
      </dsp:nvSpPr>
      <dsp:spPr>
        <a:xfrm>
          <a:off x="2826922" y="3619734"/>
          <a:ext cx="2196171" cy="195846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solidFill>
            <a:schemeClr val="accent5">
              <a:lumMod val="75000"/>
            </a:schemeClr>
          </a:solidFill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accent1">
                  <a:lumMod val="50000"/>
                </a:schemeClr>
              </a:solidFill>
            </a:rPr>
            <a:t>Пассивная нагрузка – массаж, </a:t>
          </a:r>
          <a:r>
            <a:rPr lang="ru-RU" sz="1500" b="1" kern="1200" dirty="0" err="1" smtClean="0">
              <a:solidFill>
                <a:schemeClr val="accent1">
                  <a:lumMod val="50000"/>
                </a:schemeClr>
              </a:solidFill>
            </a:rPr>
            <a:t>стретчинг</a:t>
          </a:r>
          <a:r>
            <a:rPr lang="ru-RU" sz="1500" b="1" kern="1200" dirty="0" smtClean="0">
              <a:solidFill>
                <a:schemeClr val="accent1">
                  <a:lumMod val="50000"/>
                </a:schemeClr>
              </a:solidFill>
            </a:rPr>
            <a:t>, дыхательная гимнастика</a:t>
          </a:r>
          <a:endParaRPr lang="ru-RU" sz="15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3148544" y="3906544"/>
        <a:ext cx="1552927" cy="1384841"/>
      </dsp:txXfrm>
    </dsp:sp>
    <dsp:sp modelId="{792DF0C7-B146-46E3-8E79-61678561EEB1}">
      <dsp:nvSpPr>
        <dsp:cNvPr id="0" name=""/>
        <dsp:cNvSpPr/>
      </dsp:nvSpPr>
      <dsp:spPr>
        <a:xfrm rot="9474366">
          <a:off x="2849971" y="2996117"/>
          <a:ext cx="221894" cy="32570"/>
        </a:xfrm>
        <a:custGeom>
          <a:avLst/>
          <a:gdLst/>
          <a:ahLst/>
          <a:cxnLst/>
          <a:rect l="0" t="0" r="0" b="0"/>
          <a:pathLst>
            <a:path>
              <a:moveTo>
                <a:pt x="0" y="16285"/>
              </a:moveTo>
              <a:lnTo>
                <a:pt x="221894" y="1628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955371" y="3006855"/>
        <a:ext cx="11094" cy="11094"/>
      </dsp:txXfrm>
    </dsp:sp>
    <dsp:sp modelId="{4255A825-87D1-469A-9E4F-CEEEA18FA214}">
      <dsp:nvSpPr>
        <dsp:cNvPr id="0" name=""/>
        <dsp:cNvSpPr/>
      </dsp:nvSpPr>
      <dsp:spPr>
        <a:xfrm>
          <a:off x="831010" y="2463328"/>
          <a:ext cx="2115311" cy="1968676"/>
        </a:xfrm>
        <a:prstGeom prst="ellipse">
          <a:avLst/>
        </a:prstGeom>
        <a:solidFill>
          <a:srgbClr val="FF66FF"/>
        </a:solidFill>
        <a:ln>
          <a:solidFill>
            <a:srgbClr val="990000"/>
          </a:solidFill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</a:rPr>
            <a:t>Подвижные игры</a:t>
          </a:r>
          <a:endParaRPr lang="ru-RU" sz="1400" b="1" kern="1200" dirty="0">
            <a:solidFill>
              <a:srgbClr val="FFFF00"/>
            </a:solidFill>
          </a:endParaRPr>
        </a:p>
      </dsp:txBody>
      <dsp:txXfrm>
        <a:off x="1140790" y="2751634"/>
        <a:ext cx="1495751" cy="1392064"/>
      </dsp:txXfrm>
    </dsp:sp>
    <dsp:sp modelId="{B3CDA41E-314E-43A9-AFB2-C26BBBE6A605}">
      <dsp:nvSpPr>
        <dsp:cNvPr id="0" name=""/>
        <dsp:cNvSpPr/>
      </dsp:nvSpPr>
      <dsp:spPr>
        <a:xfrm rot="12677877">
          <a:off x="2898858" y="2007705"/>
          <a:ext cx="264097" cy="32570"/>
        </a:xfrm>
        <a:custGeom>
          <a:avLst/>
          <a:gdLst/>
          <a:ahLst/>
          <a:cxnLst/>
          <a:rect l="0" t="0" r="0" b="0"/>
          <a:pathLst>
            <a:path>
              <a:moveTo>
                <a:pt x="0" y="16285"/>
              </a:moveTo>
              <a:lnTo>
                <a:pt x="264097" y="1628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024305" y="2017388"/>
        <a:ext cx="13204" cy="13204"/>
      </dsp:txXfrm>
    </dsp:sp>
    <dsp:sp modelId="{A4BD6318-7139-4926-BDD3-BD80B1341863}">
      <dsp:nvSpPr>
        <dsp:cNvPr id="0" name=""/>
        <dsp:cNvSpPr/>
      </dsp:nvSpPr>
      <dsp:spPr>
        <a:xfrm>
          <a:off x="1085152" y="534397"/>
          <a:ext cx="2000142" cy="1829309"/>
        </a:xfrm>
        <a:prstGeom prst="ellipse">
          <a:avLst/>
        </a:prstGeom>
        <a:solidFill>
          <a:srgbClr val="FFFF00"/>
        </a:solidFill>
        <a:ln>
          <a:solidFill>
            <a:srgbClr val="990000"/>
          </a:solidFill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Прогулки, </a:t>
          </a:r>
          <a:r>
            <a:rPr lang="ru-RU" sz="1600" b="1" kern="1200" dirty="0" err="1" smtClean="0">
              <a:solidFill>
                <a:srgbClr val="002060"/>
              </a:solidFill>
            </a:rPr>
            <a:t>физминутки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1378066" y="802293"/>
        <a:ext cx="1414314" cy="12935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5B6F28-2CA0-40DD-8DF9-899792D15962}">
      <dsp:nvSpPr>
        <dsp:cNvPr id="0" name=""/>
        <dsp:cNvSpPr/>
      </dsp:nvSpPr>
      <dsp:spPr>
        <a:xfrm>
          <a:off x="546740" y="359068"/>
          <a:ext cx="8138521" cy="5420802"/>
        </a:xfrm>
        <a:prstGeom prst="pie">
          <a:avLst>
            <a:gd name="adj1" fmla="val 16200000"/>
            <a:gd name="adj2" fmla="val 19285716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alpha val="9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n>
                <a:solidFill>
                  <a:srgbClr val="002060"/>
                </a:solidFill>
              </a:ln>
              <a:solidFill>
                <a:srgbClr val="FF0066"/>
              </a:solidFill>
            </a:rPr>
            <a:t>Физические упражнения</a:t>
          </a:r>
          <a:endParaRPr lang="ru-RU" sz="2000" b="1" i="1" kern="1200" dirty="0">
            <a:ln>
              <a:solidFill>
                <a:srgbClr val="002060"/>
              </a:solidFill>
            </a:ln>
            <a:solidFill>
              <a:srgbClr val="FF0066"/>
            </a:solidFill>
          </a:endParaRPr>
        </a:p>
      </dsp:txBody>
      <dsp:txXfrm>
        <a:off x="4822371" y="862428"/>
        <a:ext cx="1937743" cy="1032533"/>
      </dsp:txXfrm>
    </dsp:sp>
    <dsp:sp modelId="{D5CE76E0-1237-465D-A2DD-6EB746464FB4}">
      <dsp:nvSpPr>
        <dsp:cNvPr id="0" name=""/>
        <dsp:cNvSpPr/>
      </dsp:nvSpPr>
      <dsp:spPr>
        <a:xfrm>
          <a:off x="570522" y="446188"/>
          <a:ext cx="8230349" cy="5420802"/>
        </a:xfrm>
        <a:prstGeom prst="pie">
          <a:avLst>
            <a:gd name="adj1" fmla="val 19285716"/>
            <a:gd name="adj2" fmla="val 771428"/>
          </a:avLst>
        </a:prstGeom>
        <a:blipFill dpi="0"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alpha val="90000"/>
              <a:hueOff val="0"/>
              <a:satOff val="0"/>
              <a:lumOff val="0"/>
              <a:alphaOff val="-6667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bg2">
                  <a:lumMod val="10000"/>
                </a:schemeClr>
              </a:solidFill>
            </a:rPr>
            <a:t>Естественные силы природы</a:t>
          </a:r>
          <a:endParaRPr lang="ru-RU" sz="2000" b="1" i="1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6160301" y="2411229"/>
        <a:ext cx="2253548" cy="903467"/>
      </dsp:txXfrm>
    </dsp:sp>
    <dsp:sp modelId="{0DA3F4EF-458B-4450-87C3-BDACD16DFE2A}">
      <dsp:nvSpPr>
        <dsp:cNvPr id="0" name=""/>
        <dsp:cNvSpPr/>
      </dsp:nvSpPr>
      <dsp:spPr>
        <a:xfrm>
          <a:off x="545354" y="555895"/>
          <a:ext cx="8230349" cy="5420802"/>
        </a:xfrm>
        <a:prstGeom prst="pie">
          <a:avLst>
            <a:gd name="adj1" fmla="val 771428"/>
            <a:gd name="adj2" fmla="val 3857143"/>
          </a:avLst>
        </a:prstGeom>
        <a:blipFill dpi="0"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alpha val="90000"/>
              <a:hueOff val="0"/>
              <a:satOff val="0"/>
              <a:lumOff val="0"/>
              <a:alphaOff val="-13333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66"/>
              </a:solidFill>
            </a:rPr>
            <a:t> </a:t>
          </a:r>
          <a:r>
            <a:rPr lang="ru-RU" sz="2000" b="1" i="0" kern="1200" cap="none" spc="0" dirty="0" smtClean="0">
              <a:ln w="11430">
                <a:solidFill>
                  <a:srgbClr val="FF3300"/>
                </a:solidFill>
              </a:ln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Гигиенические факторы </a:t>
          </a:r>
          <a:endParaRPr lang="ru-RU" sz="1600" b="1" i="0" kern="1200" dirty="0">
            <a:ln w="11430">
              <a:solidFill>
                <a:srgbClr val="FF3300"/>
              </a:solidFill>
            </a:ln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endParaRPr>
        </a:p>
      </dsp:txBody>
      <dsp:txXfrm>
        <a:off x="5830414" y="3766430"/>
        <a:ext cx="1959607" cy="1000267"/>
      </dsp:txXfrm>
    </dsp:sp>
    <dsp:sp modelId="{74672A8F-6A88-4700-8F29-60B61E8C6438}">
      <dsp:nvSpPr>
        <dsp:cNvPr id="0" name=""/>
        <dsp:cNvSpPr/>
      </dsp:nvSpPr>
      <dsp:spPr>
        <a:xfrm>
          <a:off x="444682" y="604295"/>
          <a:ext cx="8230349" cy="5420802"/>
        </a:xfrm>
        <a:prstGeom prst="pie">
          <a:avLst>
            <a:gd name="adj1" fmla="val 3857226"/>
            <a:gd name="adj2" fmla="val 6942858"/>
          </a:avLst>
        </a:prstGeom>
        <a:blipFill dpi="0"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alpha val="90000"/>
              <a:hueOff val="0"/>
              <a:satOff val="0"/>
              <a:lumOff val="0"/>
              <a:alphaOff val="-2000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Безусловные</a:t>
          </a:r>
          <a:r>
            <a:rPr lang="ru-RU" sz="2000" kern="1200" dirty="0" smtClean="0"/>
            <a:t> </a:t>
          </a:r>
          <a:r>
            <a:rPr lang="ru-RU" sz="2000" b="0" kern="1200" dirty="0" smtClean="0">
              <a:solidFill>
                <a:srgbClr val="FF0000"/>
              </a:solidFill>
            </a:rPr>
            <a:t>рефлексы</a:t>
          </a:r>
          <a:endParaRPr lang="ru-RU" sz="2000" b="0" kern="1200" dirty="0">
            <a:solidFill>
              <a:srgbClr val="FF0000"/>
            </a:solidFill>
          </a:endParaRPr>
        </a:p>
      </dsp:txBody>
      <dsp:txXfrm>
        <a:off x="3604548" y="4863497"/>
        <a:ext cx="1910616" cy="903467"/>
      </dsp:txXfrm>
    </dsp:sp>
    <dsp:sp modelId="{3C0E5884-A7C8-4AE6-8285-10CE23F43540}">
      <dsp:nvSpPr>
        <dsp:cNvPr id="0" name=""/>
        <dsp:cNvSpPr/>
      </dsp:nvSpPr>
      <dsp:spPr>
        <a:xfrm>
          <a:off x="344010" y="555895"/>
          <a:ext cx="8230349" cy="5420802"/>
        </a:xfrm>
        <a:prstGeom prst="pie">
          <a:avLst>
            <a:gd name="adj1" fmla="val 6942858"/>
            <a:gd name="adj2" fmla="val 10028574"/>
          </a:avLst>
        </a:prstGeom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alpha val="90000"/>
              <a:hueOff val="0"/>
              <a:satOff val="0"/>
              <a:lumOff val="0"/>
              <a:alphaOff val="-26667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n>
                <a:solidFill>
                  <a:srgbClr val="FF0000"/>
                </a:solidFill>
              </a:ln>
              <a:solidFill>
                <a:srgbClr val="7030A0"/>
              </a:solidFill>
            </a:rPr>
            <a:t>Подвижные игры</a:t>
          </a:r>
          <a:endParaRPr lang="ru-RU" sz="2000" b="1" i="1" kern="1200" dirty="0">
            <a:ln>
              <a:solidFill>
                <a:srgbClr val="FF0000"/>
              </a:solidFill>
            </a:ln>
            <a:solidFill>
              <a:srgbClr val="7030A0"/>
            </a:solidFill>
          </a:endParaRPr>
        </a:p>
      </dsp:txBody>
      <dsp:txXfrm>
        <a:off x="1329692" y="3766430"/>
        <a:ext cx="1959607" cy="1000267"/>
      </dsp:txXfrm>
    </dsp:sp>
    <dsp:sp modelId="{1113070A-35EF-480E-9E9C-B7214143C892}">
      <dsp:nvSpPr>
        <dsp:cNvPr id="0" name=""/>
        <dsp:cNvSpPr/>
      </dsp:nvSpPr>
      <dsp:spPr>
        <a:xfrm>
          <a:off x="318842" y="446188"/>
          <a:ext cx="8230349" cy="5420802"/>
        </a:xfrm>
        <a:prstGeom prst="pie">
          <a:avLst>
            <a:gd name="adj1" fmla="val 10028574"/>
            <a:gd name="adj2" fmla="val 13114284"/>
          </a:avLst>
        </a:prstGeom>
        <a:blipFill dpi="0" rotWithShape="1"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alpha val="90000"/>
              <a:hueOff val="0"/>
              <a:satOff val="0"/>
              <a:lumOff val="0"/>
              <a:alphaOff val="-33333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ln>
                <a:solidFill>
                  <a:srgbClr val="7BC788"/>
                </a:solidFill>
              </a:ln>
              <a:solidFill>
                <a:srgbClr val="008000"/>
              </a:solidFill>
            </a:rPr>
            <a:t>Массаж</a:t>
          </a:r>
          <a:endParaRPr lang="ru-RU" sz="2400" i="1" kern="1200" dirty="0">
            <a:ln>
              <a:solidFill>
                <a:srgbClr val="7BC788"/>
              </a:solidFill>
            </a:ln>
            <a:solidFill>
              <a:srgbClr val="008000"/>
            </a:solidFill>
          </a:endParaRPr>
        </a:p>
      </dsp:txBody>
      <dsp:txXfrm>
        <a:off x="705864" y="2411229"/>
        <a:ext cx="2253548" cy="903467"/>
      </dsp:txXfrm>
    </dsp:sp>
    <dsp:sp modelId="{407FF60D-4091-4370-9A4A-6A04598D86AD}">
      <dsp:nvSpPr>
        <dsp:cNvPr id="0" name=""/>
        <dsp:cNvSpPr/>
      </dsp:nvSpPr>
      <dsp:spPr>
        <a:xfrm>
          <a:off x="388538" y="359068"/>
          <a:ext cx="8230349" cy="5420802"/>
        </a:xfrm>
        <a:prstGeom prst="pie">
          <a:avLst>
            <a:gd name="adj1" fmla="val 13114284"/>
            <a:gd name="adj2" fmla="val 16200000"/>
          </a:avLst>
        </a:prstGeom>
        <a:blipFill dpi="0" rotWithShape="0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alpha val="90000"/>
              <a:hueOff val="0"/>
              <a:satOff val="0"/>
              <a:lumOff val="0"/>
              <a:alphaOff val="-4000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Танцевальные элементы</a:t>
          </a:r>
          <a:endParaRPr lang="ru-RU" sz="2000" b="1" i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2335408" y="862428"/>
        <a:ext cx="1959607" cy="1032533"/>
      </dsp:txXfrm>
    </dsp:sp>
    <dsp:sp modelId="{E54A53D2-F4DA-438F-A6DB-19F1C459C606}">
      <dsp:nvSpPr>
        <dsp:cNvPr id="0" name=""/>
        <dsp:cNvSpPr/>
      </dsp:nvSpPr>
      <dsp:spPr>
        <a:xfrm>
          <a:off x="-34674" y="-11046"/>
          <a:ext cx="9249345" cy="6091949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shade val="9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CD2970-2AD5-4C60-8E9E-0D39BB03C580}">
      <dsp:nvSpPr>
        <dsp:cNvPr id="0" name=""/>
        <dsp:cNvSpPr/>
      </dsp:nvSpPr>
      <dsp:spPr>
        <a:xfrm>
          <a:off x="34844" y="76459"/>
          <a:ext cx="9249345" cy="6091949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shade val="90000"/>
            <a:hueOff val="33115"/>
            <a:satOff val="1919"/>
            <a:lumOff val="286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shade val="90000"/>
              <a:hueOff val="33115"/>
              <a:satOff val="1919"/>
              <a:lumOff val="2869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42064C-9FAE-481E-94E3-51B897886277}">
      <dsp:nvSpPr>
        <dsp:cNvPr id="0" name=""/>
        <dsp:cNvSpPr/>
      </dsp:nvSpPr>
      <dsp:spPr>
        <a:xfrm>
          <a:off x="9587" y="185911"/>
          <a:ext cx="9249345" cy="6091949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shade val="90000"/>
            <a:hueOff val="66229"/>
            <a:satOff val="3838"/>
            <a:lumOff val="5737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shade val="90000"/>
              <a:hueOff val="66229"/>
              <a:satOff val="3838"/>
              <a:lumOff val="5737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A4C976-AF56-4140-ADE2-093F69DE92E6}">
      <dsp:nvSpPr>
        <dsp:cNvPr id="0" name=""/>
        <dsp:cNvSpPr/>
      </dsp:nvSpPr>
      <dsp:spPr>
        <a:xfrm>
          <a:off x="-91163" y="234039"/>
          <a:ext cx="9249345" cy="6091949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shade val="90000"/>
            <a:hueOff val="99344"/>
            <a:satOff val="5757"/>
            <a:lumOff val="8606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shade val="90000"/>
              <a:hueOff val="99344"/>
              <a:satOff val="5757"/>
              <a:lumOff val="8606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37859D-6F3C-416E-805D-F8ED3F4AB23C}">
      <dsp:nvSpPr>
        <dsp:cNvPr id="0" name=""/>
        <dsp:cNvSpPr/>
      </dsp:nvSpPr>
      <dsp:spPr>
        <a:xfrm>
          <a:off x="-191914" y="185911"/>
          <a:ext cx="9249345" cy="6091949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shade val="90000"/>
            <a:hueOff val="132458"/>
            <a:satOff val="7677"/>
            <a:lumOff val="11474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shade val="90000"/>
              <a:hueOff val="132458"/>
              <a:satOff val="7677"/>
              <a:lumOff val="11474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CD39D4-B452-4D05-9B66-0113AA0B9660}">
      <dsp:nvSpPr>
        <dsp:cNvPr id="0" name=""/>
        <dsp:cNvSpPr/>
      </dsp:nvSpPr>
      <dsp:spPr>
        <a:xfrm>
          <a:off x="-217171" y="76459"/>
          <a:ext cx="9249345" cy="6091949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shade val="90000"/>
            <a:hueOff val="165573"/>
            <a:satOff val="9596"/>
            <a:lumOff val="14343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shade val="90000"/>
              <a:hueOff val="165573"/>
              <a:satOff val="9596"/>
              <a:lumOff val="14343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43BBE4-9699-4742-82D6-8A9D39CEB507}">
      <dsp:nvSpPr>
        <dsp:cNvPr id="0" name=""/>
        <dsp:cNvSpPr/>
      </dsp:nvSpPr>
      <dsp:spPr>
        <a:xfrm>
          <a:off x="-147037" y="-11046"/>
          <a:ext cx="9249345" cy="6091949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shade val="90000"/>
            <a:hueOff val="198688"/>
            <a:satOff val="11515"/>
            <a:lumOff val="17211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shade val="90000"/>
              <a:hueOff val="198688"/>
              <a:satOff val="11515"/>
              <a:lumOff val="17211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3C42F8-A633-4678-B930-10AD8BC3D41E}">
      <dsp:nvSpPr>
        <dsp:cNvPr id="0" name=""/>
        <dsp:cNvSpPr/>
      </dsp:nvSpPr>
      <dsp:spPr>
        <a:xfrm>
          <a:off x="2664287" y="144014"/>
          <a:ext cx="2099553" cy="2099553"/>
        </a:xfrm>
        <a:prstGeom prst="ellipse">
          <a:avLst/>
        </a:prstGeom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4">
              <a:shade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2971759" y="451486"/>
        <a:ext cx="1484609" cy="1484609"/>
      </dsp:txXfrm>
    </dsp:sp>
    <dsp:sp modelId="{BD26B9D1-7FDA-4B8B-8DF1-3E640F45B8DF}">
      <dsp:nvSpPr>
        <dsp:cNvPr id="0" name=""/>
        <dsp:cNvSpPr/>
      </dsp:nvSpPr>
      <dsp:spPr>
        <a:xfrm rot="5583403">
          <a:off x="3483252" y="2178885"/>
          <a:ext cx="318575" cy="708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shade val="9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3533586" y="2272887"/>
        <a:ext cx="223003" cy="425159"/>
      </dsp:txXfrm>
    </dsp:sp>
    <dsp:sp modelId="{A8C05CEB-6999-4792-96DD-ACB6EF496666}">
      <dsp:nvSpPr>
        <dsp:cNvPr id="0" name=""/>
        <dsp:cNvSpPr/>
      </dsp:nvSpPr>
      <dsp:spPr>
        <a:xfrm>
          <a:off x="2520277" y="2840810"/>
          <a:ext cx="2099553" cy="2099553"/>
        </a:xfrm>
        <a:prstGeom prst="ellipse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4">
              <a:shade val="50000"/>
              <a:hueOff val="-398870"/>
              <a:satOff val="-25776"/>
              <a:lumOff val="32617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ВОЗДУХ</a:t>
          </a:r>
          <a:endParaRPr lang="ru-RU" sz="26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accent2">
                <a:lumMod val="7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2827749" y="3148282"/>
        <a:ext cx="1484609" cy="1484609"/>
      </dsp:txXfrm>
    </dsp:sp>
    <dsp:sp modelId="{7998CAE3-D7B6-4DFE-AEB2-31493EE0FF50}">
      <dsp:nvSpPr>
        <dsp:cNvPr id="0" name=""/>
        <dsp:cNvSpPr/>
      </dsp:nvSpPr>
      <dsp:spPr>
        <a:xfrm rot="12703185">
          <a:off x="2092160" y="2764218"/>
          <a:ext cx="457539" cy="708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shade val="90000"/>
            <a:hueOff val="-412740"/>
            <a:satOff val="-24110"/>
            <a:lumOff val="2723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shade val="90000"/>
              <a:hueOff val="-412740"/>
              <a:satOff val="-24110"/>
              <a:lumOff val="27239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219171" y="2942022"/>
        <a:ext cx="320277" cy="425159"/>
      </dsp:txXfrm>
    </dsp:sp>
    <dsp:sp modelId="{B0B201FE-3833-430B-9805-33970B336768}">
      <dsp:nvSpPr>
        <dsp:cNvPr id="0" name=""/>
        <dsp:cNvSpPr/>
      </dsp:nvSpPr>
      <dsp:spPr>
        <a:xfrm>
          <a:off x="0" y="1283055"/>
          <a:ext cx="2099553" cy="2099553"/>
        </a:xfrm>
        <a:prstGeom prst="ellipse">
          <a:avLst/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4">
              <a:shade val="50000"/>
              <a:hueOff val="-398870"/>
              <a:satOff val="-25776"/>
              <a:lumOff val="32617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ВОДА</a:t>
          </a:r>
          <a:endParaRPr lang="ru-RU" sz="26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307472" y="1590527"/>
        <a:ext cx="1484609" cy="1484609"/>
      </dsp:txXfrm>
    </dsp:sp>
    <dsp:sp modelId="{564F172F-AFAB-4CBE-B013-CC3C3BECB569}">
      <dsp:nvSpPr>
        <dsp:cNvPr id="0" name=""/>
        <dsp:cNvSpPr/>
      </dsp:nvSpPr>
      <dsp:spPr>
        <a:xfrm rot="20211134">
          <a:off x="2159442" y="1413717"/>
          <a:ext cx="422942" cy="708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shade val="90000"/>
            <a:hueOff val="-412740"/>
            <a:satOff val="-24110"/>
            <a:lumOff val="2723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shade val="90000"/>
              <a:hueOff val="-412740"/>
              <a:satOff val="-24110"/>
              <a:lumOff val="27239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164549" y="1580376"/>
        <a:ext cx="296059" cy="4251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E79F64-83BD-4F16-8C5D-2A2806694C65}">
      <dsp:nvSpPr>
        <dsp:cNvPr id="0" name=""/>
        <dsp:cNvSpPr/>
      </dsp:nvSpPr>
      <dsp:spPr>
        <a:xfrm rot="1849402">
          <a:off x="2547884" y="2915986"/>
          <a:ext cx="1536852" cy="29663"/>
        </a:xfrm>
        <a:custGeom>
          <a:avLst/>
          <a:gdLst/>
          <a:ahLst/>
          <a:cxnLst/>
          <a:rect l="0" t="0" r="0" b="0"/>
          <a:pathLst>
            <a:path>
              <a:moveTo>
                <a:pt x="0" y="14831"/>
              </a:moveTo>
              <a:lnTo>
                <a:pt x="1536852" y="14831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6A19A8-FBD0-426B-AC3B-E43960CEE541}">
      <dsp:nvSpPr>
        <dsp:cNvPr id="0" name=""/>
        <dsp:cNvSpPr/>
      </dsp:nvSpPr>
      <dsp:spPr>
        <a:xfrm rot="319512">
          <a:off x="2654179" y="2323482"/>
          <a:ext cx="1040266" cy="29663"/>
        </a:xfrm>
        <a:custGeom>
          <a:avLst/>
          <a:gdLst/>
          <a:ahLst/>
          <a:cxnLst/>
          <a:rect l="0" t="0" r="0" b="0"/>
          <a:pathLst>
            <a:path>
              <a:moveTo>
                <a:pt x="0" y="14831"/>
              </a:moveTo>
              <a:lnTo>
                <a:pt x="1040266" y="14831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2DAC27-151C-4199-A7A5-2A24B26E8A8E}">
      <dsp:nvSpPr>
        <dsp:cNvPr id="0" name=""/>
        <dsp:cNvSpPr/>
      </dsp:nvSpPr>
      <dsp:spPr>
        <a:xfrm rot="20926501">
          <a:off x="2637772" y="1942293"/>
          <a:ext cx="1950026" cy="29663"/>
        </a:xfrm>
        <a:custGeom>
          <a:avLst/>
          <a:gdLst/>
          <a:ahLst/>
          <a:cxnLst/>
          <a:rect l="0" t="0" r="0" b="0"/>
          <a:pathLst>
            <a:path>
              <a:moveTo>
                <a:pt x="0" y="14831"/>
              </a:moveTo>
              <a:lnTo>
                <a:pt x="1950026" y="14831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E74E0-6404-450A-AA63-3415AE68A6D4}">
      <dsp:nvSpPr>
        <dsp:cNvPr id="0" name=""/>
        <dsp:cNvSpPr/>
      </dsp:nvSpPr>
      <dsp:spPr>
        <a:xfrm rot="19410538">
          <a:off x="2503039" y="1401225"/>
          <a:ext cx="1564754" cy="29663"/>
        </a:xfrm>
        <a:custGeom>
          <a:avLst/>
          <a:gdLst/>
          <a:ahLst/>
          <a:cxnLst/>
          <a:rect l="0" t="0" r="0" b="0"/>
          <a:pathLst>
            <a:path>
              <a:moveTo>
                <a:pt x="0" y="14831"/>
              </a:moveTo>
              <a:lnTo>
                <a:pt x="1564754" y="14831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EBB5D7-E75C-4A1C-9257-829522FDE870}">
      <dsp:nvSpPr>
        <dsp:cNvPr id="0" name=""/>
        <dsp:cNvSpPr/>
      </dsp:nvSpPr>
      <dsp:spPr>
        <a:xfrm>
          <a:off x="72657" y="468051"/>
          <a:ext cx="3610097" cy="340849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66FF"/>
          </a:solidFill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982D40-15AA-48D1-83FC-B3ED889B8F56}">
      <dsp:nvSpPr>
        <dsp:cNvPr id="0" name=""/>
        <dsp:cNvSpPr/>
      </dsp:nvSpPr>
      <dsp:spPr>
        <a:xfrm>
          <a:off x="2368408" y="-11428"/>
          <a:ext cx="4363910" cy="98356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Способствуют росту костей, надкостницы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3007488" y="132611"/>
        <a:ext cx="3085750" cy="695482"/>
      </dsp:txXfrm>
    </dsp:sp>
    <dsp:sp modelId="{BF4CC3A3-4D91-4CCA-BE87-6234B9F79D11}">
      <dsp:nvSpPr>
        <dsp:cNvPr id="0" name=""/>
        <dsp:cNvSpPr/>
      </dsp:nvSpPr>
      <dsp:spPr>
        <a:xfrm>
          <a:off x="4258818" y="720081"/>
          <a:ext cx="4236242" cy="137694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</a:t>
          </a:r>
          <a:r>
            <a:rPr lang="ru-RU" sz="1800" b="1" kern="1200" dirty="0" smtClean="0">
              <a:solidFill>
                <a:srgbClr val="0070C0"/>
              </a:solidFill>
            </a:rPr>
            <a:t>Укрепление сердечно-сосудистой и дыхательной систем </a:t>
          </a:r>
          <a:endParaRPr lang="ru-RU" sz="1800" b="1" kern="1200" dirty="0">
            <a:solidFill>
              <a:srgbClr val="0070C0"/>
            </a:solidFill>
          </a:endParaRPr>
        </a:p>
      </dsp:txBody>
      <dsp:txXfrm>
        <a:off x="4879201" y="921730"/>
        <a:ext cx="2995476" cy="973648"/>
      </dsp:txXfrm>
    </dsp:sp>
    <dsp:sp modelId="{52D61711-2DEF-4D08-A6BD-2079CC0F7283}">
      <dsp:nvSpPr>
        <dsp:cNvPr id="0" name=""/>
        <dsp:cNvSpPr/>
      </dsp:nvSpPr>
      <dsp:spPr>
        <a:xfrm>
          <a:off x="3583581" y="1859248"/>
          <a:ext cx="4923706" cy="149337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</a:rPr>
            <a:t>При сокращении мышц активизируются процессы обмена веществ, кровообращения, перестраивается работа всех внутренних органов и систем. 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4304641" y="2077947"/>
        <a:ext cx="3481586" cy="1055973"/>
      </dsp:txXfrm>
    </dsp:sp>
    <dsp:sp modelId="{92B8EB0D-3325-4590-9437-3531408C2A25}">
      <dsp:nvSpPr>
        <dsp:cNvPr id="0" name=""/>
        <dsp:cNvSpPr/>
      </dsp:nvSpPr>
      <dsp:spPr>
        <a:xfrm>
          <a:off x="2386607" y="3240356"/>
          <a:ext cx="5671368" cy="1655415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6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66"/>
              </a:solidFill>
            </a:rPr>
            <a:t>Для полноценной работы головного мозга: улучшается его кровоснабжение, повышается общий тонус коры, снимается перевозбуждение систем  мозга</a:t>
          </a:r>
          <a:endParaRPr lang="ru-RU" sz="1800" b="1" kern="1200" dirty="0">
            <a:solidFill>
              <a:srgbClr val="FF0066"/>
            </a:solidFill>
          </a:endParaRPr>
        </a:p>
      </dsp:txBody>
      <dsp:txXfrm>
        <a:off x="3217160" y="3482786"/>
        <a:ext cx="4010262" cy="117055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9A1DDB-9818-4678-8624-6B8F67CF0F63}">
      <dsp:nvSpPr>
        <dsp:cNvPr id="0" name=""/>
        <dsp:cNvSpPr/>
      </dsp:nvSpPr>
      <dsp:spPr>
        <a:xfrm rot="1231019">
          <a:off x="1637055" y="3809892"/>
          <a:ext cx="2725162" cy="53349"/>
        </a:xfrm>
        <a:custGeom>
          <a:avLst/>
          <a:gdLst/>
          <a:ahLst/>
          <a:cxnLst/>
          <a:rect l="0" t="0" r="0" b="0"/>
          <a:pathLst>
            <a:path>
              <a:moveTo>
                <a:pt x="0" y="26674"/>
              </a:moveTo>
              <a:lnTo>
                <a:pt x="2725162" y="26674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64F76-1925-4388-B597-C5DD9FB1846C}">
      <dsp:nvSpPr>
        <dsp:cNvPr id="0" name=""/>
        <dsp:cNvSpPr/>
      </dsp:nvSpPr>
      <dsp:spPr>
        <a:xfrm rot="21538707">
          <a:off x="1723330" y="2947320"/>
          <a:ext cx="1962588" cy="53349"/>
        </a:xfrm>
        <a:custGeom>
          <a:avLst/>
          <a:gdLst/>
          <a:ahLst/>
          <a:cxnLst/>
          <a:rect l="0" t="0" r="0" b="0"/>
          <a:pathLst>
            <a:path>
              <a:moveTo>
                <a:pt x="0" y="26674"/>
              </a:moveTo>
              <a:lnTo>
                <a:pt x="1962588" y="26674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22A119-D4F3-4C63-B89C-F9B34148273F}">
      <dsp:nvSpPr>
        <dsp:cNvPr id="0" name=""/>
        <dsp:cNvSpPr/>
      </dsp:nvSpPr>
      <dsp:spPr>
        <a:xfrm rot="20294214">
          <a:off x="1620126" y="2069624"/>
          <a:ext cx="2900296" cy="53349"/>
        </a:xfrm>
        <a:custGeom>
          <a:avLst/>
          <a:gdLst/>
          <a:ahLst/>
          <a:cxnLst/>
          <a:rect l="0" t="0" r="0" b="0"/>
          <a:pathLst>
            <a:path>
              <a:moveTo>
                <a:pt x="0" y="26674"/>
              </a:moveTo>
              <a:lnTo>
                <a:pt x="2900296" y="26674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76C16B-C974-42F9-99D5-9102886B1331}">
      <dsp:nvSpPr>
        <dsp:cNvPr id="0" name=""/>
        <dsp:cNvSpPr/>
      </dsp:nvSpPr>
      <dsp:spPr>
        <a:xfrm>
          <a:off x="124007" y="1618062"/>
          <a:ext cx="2678297" cy="267829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CED128-EC43-486C-911F-2A23294BBBE1}">
      <dsp:nvSpPr>
        <dsp:cNvPr id="0" name=""/>
        <dsp:cNvSpPr/>
      </dsp:nvSpPr>
      <dsp:spPr>
        <a:xfrm>
          <a:off x="3642073" y="-119705"/>
          <a:ext cx="5068924" cy="1951819"/>
        </a:xfrm>
        <a:prstGeom prst="ellipse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5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 prst="angle"/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это сознательная, активная деятельность ребенка, характеризующаяся точным и своевременным выполнением заданий, связанных с обязательными для всех играющих правилами. </a:t>
          </a:r>
          <a:endParaRPr lang="ru-RU" sz="1600" b="1" kern="120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sp:txBody>
      <dsp:txXfrm>
        <a:off x="4384400" y="166132"/>
        <a:ext cx="3584270" cy="1380145"/>
      </dsp:txXfrm>
    </dsp:sp>
    <dsp:sp modelId="{90BEBF9E-FF01-46EB-A841-2BC08039078D}">
      <dsp:nvSpPr>
        <dsp:cNvPr id="0" name=""/>
        <dsp:cNvSpPr/>
      </dsp:nvSpPr>
      <dsp:spPr>
        <a:xfrm>
          <a:off x="3683189" y="1889917"/>
          <a:ext cx="5131998" cy="2041746"/>
        </a:xfrm>
        <a:prstGeom prst="ellipse">
          <a:avLst/>
        </a:prstGeom>
        <a:blipFill dpi="0"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39700">
            <a:schemeClr val="accent1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 prst="angle"/>
          </a:sp3d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Увлекательное  содержание, эмоциональная насыщенность игры побуждают ребенка к определенным умственным и физическим усилиям</a:t>
          </a:r>
          <a:r>
            <a:rPr lang="ru-RU" sz="1500" kern="1200" dirty="0" smtClean="0"/>
            <a:t>.</a:t>
          </a:r>
          <a:endParaRPr lang="ru-RU" sz="1500" kern="1200" dirty="0"/>
        </a:p>
      </dsp:txBody>
      <dsp:txXfrm>
        <a:off x="4434753" y="2188924"/>
        <a:ext cx="3628870" cy="1443732"/>
      </dsp:txXfrm>
    </dsp:sp>
    <dsp:sp modelId="{974F17B9-77A7-4A3D-966E-31D43822C490}">
      <dsp:nvSpPr>
        <dsp:cNvPr id="0" name=""/>
        <dsp:cNvSpPr/>
      </dsp:nvSpPr>
      <dsp:spPr>
        <a:xfrm>
          <a:off x="3520741" y="3978145"/>
          <a:ext cx="5487365" cy="2160357"/>
        </a:xfrm>
        <a:prstGeom prst="ellipse">
          <a:avLst/>
        </a:prstGeom>
        <a:blipFill dpi="0"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39700">
            <a:schemeClr val="accent6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 prst="angle"/>
          </a:sp3d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является упражнением, посредством которого ребенок готовится к жизни</a:t>
          </a:r>
          <a:r>
            <a:rPr lang="ru-RU" sz="2500" kern="1200" dirty="0" smtClean="0"/>
            <a:t>.</a:t>
          </a:r>
          <a:endParaRPr lang="ru-RU" sz="2500" kern="1200" dirty="0"/>
        </a:p>
      </dsp:txBody>
      <dsp:txXfrm>
        <a:off x="4324347" y="4294522"/>
        <a:ext cx="3880153" cy="15276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541CF-2C86-441C-82F8-90D7C64BC5AB}">
      <dsp:nvSpPr>
        <dsp:cNvPr id="0" name=""/>
        <dsp:cNvSpPr/>
      </dsp:nvSpPr>
      <dsp:spPr>
        <a:xfrm>
          <a:off x="10342" y="-43735"/>
          <a:ext cx="8208915" cy="6165303"/>
        </a:xfrm>
        <a:prstGeom prst="ellipse">
          <a:avLst/>
        </a:prstGeom>
        <a:solidFill>
          <a:srgbClr val="CC99FF"/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</a:rPr>
            <a:t>Выносливость</a:t>
          </a:r>
        </a:p>
      </dsp:txBody>
      <dsp:txXfrm>
        <a:off x="2575628" y="264530"/>
        <a:ext cx="3078343" cy="616530"/>
      </dsp:txXfrm>
    </dsp:sp>
    <dsp:sp modelId="{7BF5B950-C2B0-4F2E-BD1C-47852F5D8A98}">
      <dsp:nvSpPr>
        <dsp:cNvPr id="0" name=""/>
        <dsp:cNvSpPr/>
      </dsp:nvSpPr>
      <dsp:spPr>
        <a:xfrm>
          <a:off x="730427" y="881060"/>
          <a:ext cx="6768744" cy="524050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</a:rPr>
            <a:t>Равновесие</a:t>
          </a:r>
          <a:r>
            <a:rPr lang="ru-RU" sz="2800" b="1" kern="1200" dirty="0" smtClean="0">
              <a:solidFill>
                <a:srgbClr val="0070C0"/>
              </a:solidFill>
            </a:rPr>
            <a:t> </a:t>
          </a:r>
          <a:endParaRPr lang="ru-RU" sz="2800" b="1" kern="1200" dirty="0">
            <a:solidFill>
              <a:srgbClr val="0070C0"/>
            </a:solidFill>
          </a:endParaRPr>
        </a:p>
      </dsp:txBody>
      <dsp:txXfrm>
        <a:off x="2655289" y="1182389"/>
        <a:ext cx="2919021" cy="602658"/>
      </dsp:txXfrm>
    </dsp:sp>
    <dsp:sp modelId="{D1B8776A-BAA3-4156-B0D9-A98EC2E76C31}">
      <dsp:nvSpPr>
        <dsp:cNvPr id="0" name=""/>
        <dsp:cNvSpPr/>
      </dsp:nvSpPr>
      <dsp:spPr>
        <a:xfrm>
          <a:off x="1234472" y="1805855"/>
          <a:ext cx="5760655" cy="431571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</a:rPr>
            <a:t>Гибкость</a:t>
          </a:r>
          <a:endParaRPr lang="ru-RU" sz="2800" b="1" kern="1200" dirty="0">
            <a:solidFill>
              <a:srgbClr val="002060"/>
            </a:solidFill>
          </a:endParaRPr>
        </a:p>
      </dsp:txBody>
      <dsp:txXfrm>
        <a:off x="2624230" y="2103639"/>
        <a:ext cx="2981139" cy="595568"/>
      </dsp:txXfrm>
    </dsp:sp>
    <dsp:sp modelId="{B6F49DFA-436D-432D-8299-423293583707}">
      <dsp:nvSpPr>
        <dsp:cNvPr id="0" name=""/>
        <dsp:cNvSpPr/>
      </dsp:nvSpPr>
      <dsp:spPr>
        <a:xfrm>
          <a:off x="1810536" y="2730651"/>
          <a:ext cx="4608527" cy="339091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002060"/>
              </a:solidFill>
            </a:rPr>
            <a:t>Ловкость</a:t>
          </a:r>
          <a:endParaRPr lang="ru-RU" sz="2700" b="1" kern="1200" dirty="0">
            <a:solidFill>
              <a:srgbClr val="002060"/>
            </a:solidFill>
          </a:endParaRPr>
        </a:p>
      </dsp:txBody>
      <dsp:txXfrm>
        <a:off x="2870497" y="3035833"/>
        <a:ext cx="2488604" cy="610364"/>
      </dsp:txXfrm>
    </dsp:sp>
    <dsp:sp modelId="{C3EB298C-E798-4A20-90B6-8444E815F0EF}">
      <dsp:nvSpPr>
        <dsp:cNvPr id="0" name=""/>
        <dsp:cNvSpPr/>
      </dsp:nvSpPr>
      <dsp:spPr>
        <a:xfrm>
          <a:off x="2098573" y="3655446"/>
          <a:ext cx="4032453" cy="246612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6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</a:rPr>
            <a:t>Быстрота</a:t>
          </a:r>
          <a:endParaRPr lang="ru-RU" sz="2800" b="1" kern="1200" dirty="0">
            <a:solidFill>
              <a:srgbClr val="002060"/>
            </a:solidFill>
          </a:endParaRPr>
        </a:p>
      </dsp:txBody>
      <dsp:txXfrm>
        <a:off x="2804252" y="3963711"/>
        <a:ext cx="2621094" cy="616530"/>
      </dsp:txXfrm>
    </dsp:sp>
    <dsp:sp modelId="{A0032A79-24B1-423C-9997-7168A5969144}">
      <dsp:nvSpPr>
        <dsp:cNvPr id="0" name=""/>
        <dsp:cNvSpPr/>
      </dsp:nvSpPr>
      <dsp:spPr>
        <a:xfrm>
          <a:off x="2386603" y="4492771"/>
          <a:ext cx="3456392" cy="1716266"/>
        </a:xfrm>
        <a:prstGeom prst="ellipse">
          <a:avLst/>
        </a:prstGeom>
        <a:solidFill>
          <a:srgbClr val="FFFF99"/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</a:rPr>
            <a:t>Глазомер</a:t>
          </a:r>
          <a:r>
            <a:rPr lang="ru-RU" sz="2800" kern="1200" dirty="0" smtClean="0"/>
            <a:t> </a:t>
          </a:r>
          <a:endParaRPr lang="ru-RU" sz="2800" kern="1200" dirty="0"/>
        </a:p>
      </dsp:txBody>
      <dsp:txXfrm>
        <a:off x="2939626" y="4749353"/>
        <a:ext cx="2350346" cy="413620"/>
      </dsp:txXfrm>
    </dsp:sp>
    <dsp:sp modelId="{A96CDD65-698B-4A08-B493-86314F5BA959}">
      <dsp:nvSpPr>
        <dsp:cNvPr id="0" name=""/>
        <dsp:cNvSpPr/>
      </dsp:nvSpPr>
      <dsp:spPr>
        <a:xfrm>
          <a:off x="2818652" y="5196772"/>
          <a:ext cx="2592294" cy="924795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</a:rPr>
            <a:t>Сила</a:t>
          </a:r>
          <a:endParaRPr lang="ru-RU" sz="2800" b="1" kern="1200" dirty="0">
            <a:solidFill>
              <a:srgbClr val="002060"/>
            </a:solidFill>
          </a:endParaRPr>
        </a:p>
      </dsp:txBody>
      <dsp:txXfrm>
        <a:off x="3198285" y="5427971"/>
        <a:ext cx="1833028" cy="462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8B346-2E41-4C1D-92A3-C7CCCEE76187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234180-446F-46B2-A477-7F0B13498CF7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10" Type="http://schemas.openxmlformats.org/officeDocument/2006/relationships/image" Target="../media/image15.jpg"/><Relationship Id="rId4" Type="http://schemas.openxmlformats.org/officeDocument/2006/relationships/image" Target="../media/image10.jpe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35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4985792"/>
            <a:ext cx="8964488" cy="187220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Инструктор </a:t>
            </a:r>
            <a:r>
              <a:rPr lang="ru-RU" b="1" dirty="0" smtClean="0">
                <a:ln w="12700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</a:t>
            </a:r>
            <a:r>
              <a:rPr lang="ru-RU" b="1" dirty="0" smtClean="0">
                <a:ln w="12700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физической культуре</a:t>
            </a:r>
            <a:endParaRPr lang="ru-RU" b="1" dirty="0" smtClean="0">
              <a:ln w="12700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b="1" dirty="0" smtClean="0">
                <a:ln w="12700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Жидкова </a:t>
            </a:r>
            <a:r>
              <a:rPr lang="ru-RU" b="1" dirty="0" smtClean="0">
                <a:ln w="12700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Светлана Владимировна</a:t>
            </a:r>
            <a:endParaRPr lang="ru-RU" b="1" dirty="0">
              <a:ln w="12700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8"/>
            <a:ext cx="4612366" cy="4202612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076056" y="1738054"/>
            <a:ext cx="3116070" cy="30243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Физическое </a:t>
            </a:r>
            <a:b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</a:t>
            </a: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дошкольников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004048" y="332656"/>
            <a:ext cx="3090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МБДОУ «Детский сад №85»</a:t>
            </a:r>
          </a:p>
        </p:txBody>
      </p:sp>
    </p:spTree>
    <p:extLst>
      <p:ext uri="{BB962C8B-B14F-4D97-AF65-F5344CB8AC3E}">
        <p14:creationId xmlns:p14="http://schemas.microsoft.com/office/powerpoint/2010/main" val="23155100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84976" cy="1656184"/>
          </a:xfrm>
        </p:spPr>
        <p:txBody>
          <a:bodyPr>
            <a:noAutofit/>
          </a:bodyPr>
          <a:lstStyle/>
          <a:p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shade val="30000"/>
                        <a:satMod val="115000"/>
                      </a:schemeClr>
                    </a:gs>
                    <a:gs pos="50000">
                      <a:schemeClr val="bg2">
                        <a:tint val="85000"/>
                        <a:satMod val="155000"/>
                        <a:shade val="67500"/>
                        <a:satMod val="115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shade val="100000"/>
                        <a:satMod val="115000"/>
                      </a:schemeClr>
                    </a:gs>
                  </a:gsLst>
                  <a:lin ang="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Физические упражнения</a:t>
            </a: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shade val="30000"/>
                        <a:satMod val="115000"/>
                      </a:schemeClr>
                    </a:gs>
                    <a:gs pos="50000">
                      <a:schemeClr val="bg2">
                        <a:tint val="85000"/>
                        <a:satMod val="155000"/>
                        <a:shade val="67500"/>
                        <a:satMod val="115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shade val="100000"/>
                        <a:satMod val="115000"/>
                      </a:schemeClr>
                    </a:gs>
                  </a:gsLst>
                  <a:lin ang="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— это специальные движения, а также сложные виды двигательной деятельности, направленные на решение задач физического воспитания.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2456481"/>
              </p:ext>
            </p:extLst>
          </p:nvPr>
        </p:nvGraphicFramePr>
        <p:xfrm>
          <a:off x="323528" y="1844824"/>
          <a:ext cx="8507288" cy="4824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36307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4752528" cy="576064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Подвижная игра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80563621"/>
              </p:ext>
            </p:extLst>
          </p:nvPr>
        </p:nvGraphicFramePr>
        <p:xfrm>
          <a:off x="0" y="692696"/>
          <a:ext cx="903649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66718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3227404"/>
              </p:ext>
            </p:extLst>
          </p:nvPr>
        </p:nvGraphicFramePr>
        <p:xfrm>
          <a:off x="457200" y="692696"/>
          <a:ext cx="8229600" cy="6165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980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Методические приемы физического воспитания направлены на развитие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4732577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Объект 3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19" y="22162"/>
            <a:ext cx="9143059" cy="6835838"/>
          </a:xfrm>
        </p:spPr>
      </p:pic>
      <p:sp>
        <p:nvSpPr>
          <p:cNvPr id="6" name="Капля 5"/>
          <p:cNvSpPr/>
          <p:nvPr/>
        </p:nvSpPr>
        <p:spPr>
          <a:xfrm>
            <a:off x="4029363" y="2211025"/>
            <a:ext cx="1559960" cy="1508195"/>
          </a:xfrm>
          <a:prstGeom prst="teardrop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4"/>
          <p:cNvSpPr/>
          <p:nvPr/>
        </p:nvSpPr>
        <p:spPr>
          <a:xfrm>
            <a:off x="3861130" y="3140727"/>
            <a:ext cx="1728192" cy="1523143"/>
          </a:xfrm>
          <a:prstGeom prst="teardrop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Утренняя гимнастика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Капля 7"/>
          <p:cNvSpPr/>
          <p:nvPr/>
        </p:nvSpPr>
        <p:spPr>
          <a:xfrm>
            <a:off x="2615431" y="4949417"/>
            <a:ext cx="1728192" cy="1729282"/>
          </a:xfrm>
          <a:prstGeom prst="teardrop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>
            <a:off x="6653526" y="2282917"/>
            <a:ext cx="1584176" cy="1548172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</p:txBody>
      </p:sp>
      <p:sp>
        <p:nvSpPr>
          <p:cNvPr id="4" name="Капля 3"/>
          <p:cNvSpPr/>
          <p:nvPr/>
        </p:nvSpPr>
        <p:spPr>
          <a:xfrm>
            <a:off x="5445030" y="2560019"/>
            <a:ext cx="1276838" cy="1159202"/>
          </a:xfrm>
          <a:prstGeom prst="teardrop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>
            <a:off x="6871239" y="3640223"/>
            <a:ext cx="1296144" cy="1152128"/>
          </a:xfrm>
          <a:prstGeom prst="teardrop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030883" y="2686928"/>
            <a:ext cx="15584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Физкультурные</a:t>
            </a:r>
          </a:p>
          <a:p>
            <a:r>
              <a:rPr lang="ru-RU" sz="1400" b="1" dirty="0" smtClean="0"/>
              <a:t>   занятия</a:t>
            </a:r>
            <a:endParaRPr lang="ru-RU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712347" y="5337004"/>
            <a:ext cx="17410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Индивидуальные</a:t>
            </a:r>
          </a:p>
          <a:p>
            <a:r>
              <a:rPr lang="ru-RU" sz="1400" b="1" dirty="0" smtClean="0"/>
              <a:t>        занятия </a:t>
            </a:r>
          </a:p>
          <a:p>
            <a:r>
              <a:rPr lang="ru-RU" sz="1400" b="1" dirty="0" smtClean="0"/>
              <a:t>   по группам</a:t>
            </a:r>
          </a:p>
          <a:p>
            <a:r>
              <a:rPr lang="ru-RU" sz="1400" b="1" dirty="0" smtClean="0"/>
              <a:t>     здоровья</a:t>
            </a:r>
            <a:endParaRPr lang="ru-RU" sz="1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95247" y="2881759"/>
            <a:ext cx="15007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/>
              <a:t>Динамические</a:t>
            </a:r>
          </a:p>
          <a:p>
            <a:pPr algn="ctr"/>
            <a:r>
              <a:rPr lang="ru-RU" sz="1400" b="1" dirty="0" smtClean="0"/>
              <a:t>паузы</a:t>
            </a:r>
            <a:endParaRPr lang="ru-RU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20272" y="3920937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/>
              <a:t>Физкульт</a:t>
            </a:r>
            <a:endParaRPr lang="ru-RU" sz="1400" b="1" dirty="0" smtClean="0"/>
          </a:p>
          <a:p>
            <a:r>
              <a:rPr lang="ru-RU" sz="1400" b="1" dirty="0" smtClean="0"/>
              <a:t>минутки</a:t>
            </a:r>
            <a:endParaRPr lang="ru-RU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436096" y="2840817"/>
            <a:ext cx="1294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Гимнастика   </a:t>
            </a:r>
          </a:p>
          <a:p>
            <a:r>
              <a:rPr lang="ru-RU" sz="1400" b="1" dirty="0"/>
              <a:t> </a:t>
            </a:r>
            <a:r>
              <a:rPr lang="ru-RU" sz="1400" b="1" dirty="0" smtClean="0"/>
              <a:t>   для глаз</a:t>
            </a:r>
            <a:endParaRPr lang="ru-RU" sz="1400" b="1" dirty="0"/>
          </a:p>
        </p:txBody>
      </p:sp>
      <p:sp>
        <p:nvSpPr>
          <p:cNvPr id="17" name="Капля 16"/>
          <p:cNvSpPr/>
          <p:nvPr/>
        </p:nvSpPr>
        <p:spPr>
          <a:xfrm>
            <a:off x="4236467" y="4348232"/>
            <a:ext cx="1543836" cy="1299681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Капля 15"/>
          <p:cNvSpPr/>
          <p:nvPr/>
        </p:nvSpPr>
        <p:spPr>
          <a:xfrm>
            <a:off x="5589323" y="3533314"/>
            <a:ext cx="1333205" cy="1295270"/>
          </a:xfrm>
          <a:prstGeom prst="teardrop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644064" y="3861048"/>
            <a:ext cx="1465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Дыхательная   </a:t>
            </a:r>
          </a:p>
          <a:p>
            <a:r>
              <a:rPr lang="ru-RU" sz="1400" b="1" dirty="0"/>
              <a:t> </a:t>
            </a:r>
            <a:r>
              <a:rPr lang="ru-RU" sz="1400" b="1" dirty="0" smtClean="0"/>
              <a:t> гимнастика</a:t>
            </a:r>
            <a:endParaRPr lang="ru-RU" sz="1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324309" y="4687807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Пальчиковая    </a:t>
            </a:r>
          </a:p>
          <a:p>
            <a:r>
              <a:rPr lang="ru-RU" sz="1400" b="1" dirty="0"/>
              <a:t> </a:t>
            </a:r>
            <a:r>
              <a:rPr lang="ru-RU" sz="1400" b="1" dirty="0" smtClean="0"/>
              <a:t> гимнастика</a:t>
            </a:r>
            <a:endParaRPr lang="ru-RU" sz="1400" b="1" dirty="0"/>
          </a:p>
        </p:txBody>
      </p:sp>
      <p:sp>
        <p:nvSpPr>
          <p:cNvPr id="28" name="Капля 27"/>
          <p:cNvSpPr/>
          <p:nvPr/>
        </p:nvSpPr>
        <p:spPr>
          <a:xfrm>
            <a:off x="3485830" y="1410197"/>
            <a:ext cx="1296144" cy="1344056"/>
          </a:xfrm>
          <a:prstGeom prst="teardrop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Капля 23"/>
          <p:cNvSpPr/>
          <p:nvPr/>
        </p:nvSpPr>
        <p:spPr>
          <a:xfrm>
            <a:off x="5445030" y="4860052"/>
            <a:ext cx="1335133" cy="1233243"/>
          </a:xfrm>
          <a:prstGeom prst="teardrop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Капля 25"/>
          <p:cNvSpPr/>
          <p:nvPr/>
        </p:nvSpPr>
        <p:spPr>
          <a:xfrm>
            <a:off x="4792824" y="1794301"/>
            <a:ext cx="876462" cy="936104"/>
          </a:xfrm>
          <a:prstGeom prst="teardrop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4838945" y="2000743"/>
            <a:ext cx="899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Секции, кружки</a:t>
            </a:r>
            <a:endParaRPr lang="ru-RU" sz="1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511591" y="1712893"/>
            <a:ext cx="12059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Занятия </a:t>
            </a:r>
          </a:p>
          <a:p>
            <a:pPr algn="ctr"/>
            <a:r>
              <a:rPr lang="ru-RU" sz="1400" b="1" dirty="0"/>
              <a:t> </a:t>
            </a:r>
            <a:r>
              <a:rPr lang="ru-RU" sz="1400" b="1" dirty="0" smtClean="0"/>
              <a:t>   ОБЖ, </a:t>
            </a:r>
            <a:r>
              <a:rPr lang="ru-RU" sz="1400" b="1" dirty="0" err="1" smtClean="0"/>
              <a:t>валеология</a:t>
            </a:r>
            <a:endParaRPr lang="ru-RU" sz="1400" b="1" dirty="0"/>
          </a:p>
        </p:txBody>
      </p:sp>
      <p:sp>
        <p:nvSpPr>
          <p:cNvPr id="30" name="Капля 29"/>
          <p:cNvSpPr/>
          <p:nvPr/>
        </p:nvSpPr>
        <p:spPr>
          <a:xfrm>
            <a:off x="6821382" y="4851038"/>
            <a:ext cx="1332463" cy="1332387"/>
          </a:xfrm>
          <a:prstGeom prst="teardrop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апля 2"/>
          <p:cNvSpPr/>
          <p:nvPr/>
        </p:nvSpPr>
        <p:spPr>
          <a:xfrm>
            <a:off x="1475658" y="3614721"/>
            <a:ext cx="1440158" cy="1479175"/>
          </a:xfrm>
          <a:prstGeom prst="teardro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Капля 31"/>
          <p:cNvSpPr/>
          <p:nvPr/>
        </p:nvSpPr>
        <p:spPr>
          <a:xfrm>
            <a:off x="2855948" y="2840817"/>
            <a:ext cx="1173414" cy="1080120"/>
          </a:xfrm>
          <a:prstGeom prst="teardrop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6912260" y="5018362"/>
            <a:ext cx="12241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Гимнастика после дневного сна</a:t>
            </a:r>
            <a:endParaRPr lang="ru-RU" sz="1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889704" y="3194760"/>
            <a:ext cx="1139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прогулки</a:t>
            </a:r>
            <a:endParaRPr lang="ru-RU" sz="1600" b="1" dirty="0"/>
          </a:p>
        </p:txBody>
      </p:sp>
      <p:sp>
        <p:nvSpPr>
          <p:cNvPr id="34" name="Капля 33"/>
          <p:cNvSpPr/>
          <p:nvPr/>
        </p:nvSpPr>
        <p:spPr>
          <a:xfrm>
            <a:off x="2843806" y="3831089"/>
            <a:ext cx="1270784" cy="1182087"/>
          </a:xfrm>
          <a:prstGeom prst="teardrop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915816" y="4128826"/>
            <a:ext cx="1334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Подвижные</a:t>
            </a:r>
            <a:r>
              <a:rPr lang="ru-RU" sz="1400" b="1" dirty="0" smtClean="0">
                <a:ln w="1905">
                  <a:solidFill>
                    <a:srgbClr val="002060"/>
                  </a:solidFill>
                </a:ln>
                <a:solidFill>
                  <a:srgbClr val="FF66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r>
              <a:rPr lang="ru-RU" sz="1400" b="1" dirty="0">
                <a:ln w="1905">
                  <a:solidFill>
                    <a:srgbClr val="002060"/>
                  </a:solidFill>
                </a:ln>
                <a:solidFill>
                  <a:srgbClr val="FF66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400" b="1" dirty="0" smtClean="0">
                <a:ln w="1905">
                  <a:solidFill>
                    <a:srgbClr val="002060"/>
                  </a:solidFill>
                </a:ln>
                <a:solidFill>
                  <a:srgbClr val="FF66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1400" b="1" dirty="0" smtClean="0"/>
              <a:t>игры</a:t>
            </a:r>
            <a:endParaRPr lang="ru-RU" sz="1400" b="1" dirty="0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6"/>
          <a:stretch/>
        </p:blipFill>
        <p:spPr>
          <a:xfrm>
            <a:off x="5288837" y="-39963"/>
            <a:ext cx="3848004" cy="309372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5998678" y="1540868"/>
            <a:ext cx="2815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оздоровительная         </a:t>
            </a:r>
          </a:p>
          <a:p>
            <a:r>
              <a:rPr lang="ru-RU" sz="2400" b="1" dirty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работа</a:t>
            </a:r>
            <a:endParaRPr lang="ru-RU" sz="2400" b="1" dirty="0">
              <a:ln w="18000">
                <a:solidFill>
                  <a:srgbClr val="99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Капля 40"/>
          <p:cNvSpPr/>
          <p:nvPr/>
        </p:nvSpPr>
        <p:spPr>
          <a:xfrm>
            <a:off x="1760327" y="2559982"/>
            <a:ext cx="1251276" cy="1053698"/>
          </a:xfrm>
          <a:prstGeom prst="teardrop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1715461" y="2934541"/>
            <a:ext cx="13504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закаливание</a:t>
            </a:r>
            <a:endParaRPr lang="ru-RU" sz="1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8829" y="4089259"/>
            <a:ext cx="1245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Игровой</a:t>
            </a:r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</a:rPr>
              <a:t>  </a:t>
            </a:r>
          </a:p>
          <a:p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</a:rPr>
              <a:t> </a:t>
            </a:r>
            <a:r>
              <a:rPr lang="ru-RU" sz="1400" b="1" dirty="0" err="1" smtClean="0"/>
              <a:t>стретчинг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2" y="44625"/>
            <a:ext cx="6078277" cy="93610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 w="1905">
                  <a:solidFill>
                    <a:srgbClr val="002060"/>
                  </a:solidFill>
                </a:ln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Система работы по </a:t>
            </a:r>
            <a:r>
              <a:rPr lang="ru-RU" sz="3600" b="1" dirty="0">
                <a:ln w="1905">
                  <a:solidFill>
                    <a:srgbClr val="002060"/>
                  </a:solidFill>
                </a:ln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физическому</a:t>
            </a:r>
            <a:br>
              <a:rPr lang="ru-RU" sz="3600" b="1" dirty="0">
                <a:ln w="1905">
                  <a:solidFill>
                    <a:srgbClr val="002060"/>
                  </a:solidFill>
                </a:ln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>
                  <a:solidFill>
                    <a:srgbClr val="002060"/>
                  </a:solidFill>
                </a:ln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оздоровительному направлению</a:t>
            </a:r>
            <a:endParaRPr lang="ru-RU" sz="3600" b="1" dirty="0">
              <a:ln w="1905">
                <a:solidFill>
                  <a:srgbClr val="002060"/>
                </a:solidFill>
              </a:ln>
              <a:solidFill>
                <a:srgbClr val="FF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32128" y="5034386"/>
            <a:ext cx="11986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Свободное движение под музыку</a:t>
            </a:r>
            <a:endParaRPr lang="ru-RU" sz="1400" b="1" dirty="0"/>
          </a:p>
        </p:txBody>
      </p:sp>
      <p:sp>
        <p:nvSpPr>
          <p:cNvPr id="22" name="Капля 21"/>
          <p:cNvSpPr/>
          <p:nvPr/>
        </p:nvSpPr>
        <p:spPr>
          <a:xfrm>
            <a:off x="2323877" y="1739133"/>
            <a:ext cx="1233346" cy="1209405"/>
          </a:xfrm>
          <a:prstGeom prst="teardrop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2525751" y="2113640"/>
            <a:ext cx="10571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</a:rPr>
              <a:t>туризм</a:t>
            </a: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40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6672"/>
            <a:ext cx="1678293" cy="15135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201622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Физическое воспитание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это наука об общих законах управления физическим совершенствованием человека</a:t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                     </a:t>
            </a:r>
            <a:r>
              <a:rPr lang="ru-RU" sz="3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Д.В. </a:t>
            </a:r>
            <a:r>
              <a:rPr lang="ru-RU" sz="31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Хухлаева</a:t>
            </a:r>
            <a:endParaRPr lang="ru-RU" sz="31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15060632"/>
              </p:ext>
            </p:extLst>
          </p:nvPr>
        </p:nvGraphicFramePr>
        <p:xfrm>
          <a:off x="-1" y="2492896"/>
          <a:ext cx="8986597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25480443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0" y="116632"/>
            <a:ext cx="9138320" cy="5040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>
                  <a:gsLst>
                    <a:gs pos="81000">
                      <a:srgbClr val="9966FF"/>
                    </a:gs>
                    <a:gs pos="0">
                      <a:schemeClr val="accent2">
                        <a:lumMod val="60000"/>
                        <a:lumOff val="40000"/>
                      </a:schemeClr>
                    </a:gs>
                    <a:gs pos="24000">
                      <a:schemeClr val="accent3">
                        <a:lumMod val="75000"/>
                      </a:schemeClr>
                    </a:gs>
                    <a:gs pos="55000">
                      <a:srgbClr val="FF66CC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Принципы обучения по физическому воспитанию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gradFill>
                <a:gsLst>
                  <a:gs pos="81000">
                    <a:srgbClr val="9966FF"/>
                  </a:gs>
                  <a:gs pos="0">
                    <a:schemeClr val="accent2">
                      <a:lumMod val="60000"/>
                      <a:lumOff val="40000"/>
                    </a:schemeClr>
                  </a:gs>
                  <a:gs pos="24000">
                    <a:schemeClr val="accent3">
                      <a:lumMod val="75000"/>
                    </a:schemeClr>
                  </a:gs>
                  <a:gs pos="55000">
                    <a:srgbClr val="FF66CC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09521"/>
            <a:ext cx="2771800" cy="2448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212724"/>
              </p:ext>
            </p:extLst>
          </p:nvPr>
        </p:nvGraphicFramePr>
        <p:xfrm>
          <a:off x="107504" y="620688"/>
          <a:ext cx="8928992" cy="61206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" y="3140968"/>
            <a:ext cx="2177743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51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3562"/>
            <a:ext cx="5724128" cy="6814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0207773"/>
              </p:ext>
            </p:extLst>
          </p:nvPr>
        </p:nvGraphicFramePr>
        <p:xfrm>
          <a:off x="107504" y="692697"/>
          <a:ext cx="6624736" cy="5631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26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Формы физического воспитания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61661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44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427168" cy="650336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rgbClr val="99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Виды  </a:t>
            </a:r>
            <a:r>
              <a:rPr lang="ru-RU" sz="4000" b="1" dirty="0" smtClean="0">
                <a:ln w="10541" cmpd="sng">
                  <a:solidFill>
                    <a:srgbClr val="99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физкультурных   занятий</a:t>
            </a:r>
            <a:endParaRPr lang="ru-RU" sz="4000" b="1" dirty="0">
              <a:ln w="10541" cmpd="sng">
                <a:solidFill>
                  <a:srgbClr val="99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877896"/>
          </a:xfrm>
        </p:spPr>
        <p:txBody>
          <a:bodyPr/>
          <a:lstStyle/>
          <a:p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6" name="Шестиугольник 5"/>
          <p:cNvSpPr/>
          <p:nvPr/>
        </p:nvSpPr>
        <p:spPr>
          <a:xfrm>
            <a:off x="4442788" y="1844824"/>
            <a:ext cx="2232248" cy="2016224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Шестиугольник 3"/>
          <p:cNvSpPr/>
          <p:nvPr/>
        </p:nvSpPr>
        <p:spPr>
          <a:xfrm>
            <a:off x="179512" y="1340768"/>
            <a:ext cx="2232248" cy="1944216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естиугольник 6"/>
          <p:cNvSpPr/>
          <p:nvPr/>
        </p:nvSpPr>
        <p:spPr>
          <a:xfrm>
            <a:off x="179512" y="3299287"/>
            <a:ext cx="2232248" cy="1944216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Шестиугольник 4"/>
          <p:cNvSpPr/>
          <p:nvPr/>
        </p:nvSpPr>
        <p:spPr>
          <a:xfrm>
            <a:off x="2339752" y="1609315"/>
            <a:ext cx="2160240" cy="1944216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2339752" y="3553531"/>
            <a:ext cx="2160240" cy="1944216"/>
          </a:xfrm>
          <a:prstGeom prst="hexagon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79512" y="71539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3175" cmpd="sng">
                  <a:solidFill>
                    <a:srgbClr val="00FF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Традиционные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занятия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4442788" y="3861048"/>
            <a:ext cx="2211537" cy="1944216"/>
          </a:xfrm>
          <a:prstGeom prst="hexagon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519772" y="5497747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Занятия соревнования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9532" y="5259666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Занятия    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тренировки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66371" y="982469"/>
            <a:ext cx="1427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Сюжетные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занятия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9605" y="1193053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Игровые   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занятия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11427" y="1414517"/>
            <a:ext cx="2195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Игровые занятия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на улице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6639032" y="2060848"/>
            <a:ext cx="2195736" cy="2016224"/>
          </a:xfrm>
          <a:prstGeom prst="hexagon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849940" y="5881840"/>
            <a:ext cx="126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Занятия  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зачеты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6611427" y="4077072"/>
            <a:ext cx="2223341" cy="2086734"/>
          </a:xfrm>
          <a:prstGeom prst="hexagon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516216" y="6163806"/>
            <a:ext cx="231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Интегрированные                   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занятия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547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374" y="188640"/>
            <a:ext cx="7488832" cy="78069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66"/>
                </a:solidFill>
              </a:rPr>
              <a:t>Формы  физических нагрузок</a:t>
            </a:r>
            <a:endParaRPr lang="ru-RU" b="1" i="1" dirty="0">
              <a:solidFill>
                <a:srgbClr val="FF00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8376726"/>
              </p:ext>
            </p:extLst>
          </p:nvPr>
        </p:nvGraphicFramePr>
        <p:xfrm>
          <a:off x="457200" y="1185159"/>
          <a:ext cx="8229600" cy="5412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5" y="3645024"/>
            <a:ext cx="2025607" cy="31716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07" y="3645024"/>
            <a:ext cx="1828737" cy="314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0291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4582" y="135426"/>
            <a:ext cx="6578503" cy="71845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Предметно – развивающая среда </a:t>
            </a:r>
            <a:br>
              <a:rPr lang="ru-RU" sz="3200" b="1" dirty="0" smtClean="0"/>
            </a:br>
            <a:r>
              <a:rPr lang="ru-RU" sz="3200" b="1" dirty="0" smtClean="0"/>
              <a:t>по физическому воспитанию</a:t>
            </a:r>
            <a:endParaRPr lang="ru-RU" sz="3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1483" y="907090"/>
            <a:ext cx="3299231" cy="3268759"/>
          </a:xfrm>
          <a:prstGeom prst="roundRect">
            <a:avLst>
              <a:gd name="adj" fmla="val 11111"/>
            </a:avLst>
          </a:prstGeom>
          <a:ln w="190500" cap="rnd">
            <a:solidFill>
              <a:srgbClr val="CC99FF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56176" y="67625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Спортивный зал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067" y="842789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>
                  <a:solidFill>
                    <a:srgbClr val="008000"/>
                  </a:solidFill>
                </a:ln>
                <a:solidFill>
                  <a:srgbClr val="FF0000"/>
                </a:solidFill>
              </a:rPr>
              <a:t>Спортивные уголки,</a:t>
            </a:r>
          </a:p>
          <a:p>
            <a:r>
              <a:rPr lang="ru-RU" sz="2400" b="1" i="1" dirty="0" smtClean="0">
                <a:ln>
                  <a:solidFill>
                    <a:srgbClr val="008000"/>
                  </a:solidFill>
                </a:ln>
                <a:solidFill>
                  <a:srgbClr val="FF0000"/>
                </a:solidFill>
              </a:rPr>
              <a:t>Досуговые зоны</a:t>
            </a:r>
            <a:endParaRPr lang="ru-RU" sz="2400" b="1" i="1" dirty="0">
              <a:ln>
                <a:solidFill>
                  <a:srgbClr val="008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33857" y="1065160"/>
            <a:ext cx="3439818" cy="2579864"/>
          </a:xfrm>
          <a:prstGeom prst="roundRect">
            <a:avLst>
              <a:gd name="adj" fmla="val 11111"/>
            </a:avLst>
          </a:prstGeom>
          <a:ln w="190500" cap="rnd">
            <a:solidFill>
              <a:srgbClr val="99FF66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7" y="4288435"/>
            <a:ext cx="2832222" cy="2173308"/>
          </a:xfrm>
          <a:prstGeom prst="roundRect">
            <a:avLst>
              <a:gd name="adj" fmla="val 11111"/>
            </a:avLst>
          </a:prstGeom>
          <a:ln w="190500" cap="rnd">
            <a:solidFill>
              <a:srgbClr val="9966FF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61" y="2787236"/>
            <a:ext cx="2816011" cy="211200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81" y="3645024"/>
            <a:ext cx="4043732" cy="3032799"/>
          </a:xfrm>
          <a:prstGeom prst="roundRect">
            <a:avLst>
              <a:gd name="adj" fmla="val 11111"/>
            </a:avLst>
          </a:prstGeom>
          <a:ln w="190500" cap="rnd">
            <a:solidFill>
              <a:srgbClr val="FF5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283333" y="6309320"/>
            <a:ext cx="381642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>
                  <a:solidFill>
                    <a:srgbClr val="002060"/>
                  </a:solidFill>
                </a:ln>
                <a:solidFill>
                  <a:srgbClr val="FF0066"/>
                </a:solidFill>
              </a:rPr>
              <a:t>Спортивный участок</a:t>
            </a:r>
            <a:endParaRPr lang="ru-RU" sz="2400" b="1" i="1" dirty="0">
              <a:ln>
                <a:solidFill>
                  <a:srgbClr val="00206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67" y="6457889"/>
            <a:ext cx="338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Спортивный инвентарь</a:t>
            </a:r>
            <a:endParaRPr lang="ru-RU" sz="2000" b="1" i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84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0850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6388" y="116632"/>
            <a:ext cx="7295728" cy="43204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Средства физического воспитания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2729846"/>
              </p:ext>
            </p:extLst>
          </p:nvPr>
        </p:nvGraphicFramePr>
        <p:xfrm>
          <a:off x="0" y="404664"/>
          <a:ext cx="9144000" cy="6453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6491406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24223"/>
              </p:ext>
            </p:extLst>
          </p:nvPr>
        </p:nvGraphicFramePr>
        <p:xfrm>
          <a:off x="107504" y="1484784"/>
          <a:ext cx="5256584" cy="494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77275" y="908720"/>
            <a:ext cx="4827173" cy="5817810"/>
          </a:xfrm>
          <a:prstGeom prst="verticalScroll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endParaRPr lang="ru-RU" dirty="0" smtClean="0"/>
          </a:p>
          <a:p>
            <a:pPr algn="ctr"/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tx2">
                        <a:lumMod val="75000"/>
                      </a:schemeClr>
                    </a:gs>
                    <a:gs pos="31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68000">
                      <a:schemeClr val="accent1">
                        <a:tint val="52000"/>
                        <a:satMod val="300000"/>
                      </a:schemeClr>
                    </a:gs>
                    <a:gs pos="91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</a:rPr>
              <a:t>Закаливание - воспитание 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tx2">
                        <a:lumMod val="75000"/>
                      </a:schemeClr>
                    </a:gs>
                    <a:gs pos="31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68000">
                      <a:schemeClr val="accent1">
                        <a:tint val="52000"/>
                        <a:satMod val="300000"/>
                      </a:schemeClr>
                    </a:gs>
                    <a:gs pos="91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</a:rPr>
              <a:t>наибольшей устойчивости, приспособляемости организма к различным физическим воздействиям, которые поступают из окружающей среды (изменение температуры, влажности, скорости движения воздуха, степени солнечного облучения и др.). </a:t>
            </a:r>
            <a:endParaRPr lang="ru-RU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tx2">
                      <a:lumMod val="75000"/>
                    </a:schemeClr>
                  </a:gs>
                  <a:gs pos="31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68000">
                    <a:schemeClr val="accent1">
                      <a:tint val="52000"/>
                      <a:satMod val="300000"/>
                    </a:schemeClr>
                  </a:gs>
                  <a:gs pos="91000">
                    <a:schemeClr val="accent6">
                      <a:lumMod val="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tx2">
                        <a:lumMod val="75000"/>
                      </a:schemeClr>
                    </a:gs>
                    <a:gs pos="31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68000">
                      <a:schemeClr val="accent1">
                        <a:tint val="52000"/>
                        <a:satMod val="300000"/>
                      </a:schemeClr>
                    </a:gs>
                    <a:gs pos="91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</a:rPr>
              <a:t>Закаливание - часть 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tx2">
                        <a:lumMod val="75000"/>
                      </a:schemeClr>
                    </a:gs>
                    <a:gs pos="31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68000">
                      <a:schemeClr val="accent1">
                        <a:tint val="52000"/>
                        <a:satMod val="300000"/>
                      </a:schemeClr>
                    </a:gs>
                    <a:gs pos="91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</a:rPr>
              <a:t>единого комплекса оздоровительных и воспитательных 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tx2">
                        <a:lumMod val="75000"/>
                      </a:schemeClr>
                    </a:gs>
                    <a:gs pos="31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68000">
                      <a:schemeClr val="accent1">
                        <a:tint val="52000"/>
                        <a:satMod val="300000"/>
                      </a:schemeClr>
                    </a:gs>
                    <a:gs pos="91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</a:rPr>
              <a:t>мероприятий.</a:t>
            </a:r>
          </a:p>
          <a:p>
            <a:endParaRPr lang="ru-RU" sz="1400" b="1" dirty="0" smtClean="0"/>
          </a:p>
          <a:p>
            <a:endParaRPr lang="ru-RU" sz="14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4271"/>
            <a:ext cx="8229600" cy="11664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9000">
                      <a:schemeClr val="accent6">
                        <a:lumMod val="50000"/>
                      </a:schemeClr>
                    </a:gs>
                    <a:gs pos="30000">
                      <a:schemeClr val="accent1">
                        <a:lumMod val="50000"/>
                      </a:schemeClr>
                    </a:gs>
                    <a:gs pos="51000">
                      <a:srgbClr val="FF0000"/>
                    </a:gs>
                    <a:gs pos="69000">
                      <a:srgbClr val="8F0040"/>
                    </a:gs>
                    <a:gs pos="84000">
                      <a:schemeClr val="accent2">
                        <a:lumMod val="75000"/>
                      </a:schemeClr>
                    </a:gs>
                    <a:gs pos="100000">
                      <a:srgbClr val="FFBF00"/>
                    </a:gs>
                  </a:gsLst>
                  <a:lin ang="5400000" scaled="0"/>
                  <a:tileRect r="-100000" b="-10000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Естественные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>
                  <a:gsLst>
                    <a:gs pos="9000">
                      <a:schemeClr val="accent6">
                        <a:lumMod val="50000"/>
                      </a:schemeClr>
                    </a:gs>
                    <a:gs pos="30000">
                      <a:schemeClr val="accent1">
                        <a:lumMod val="50000"/>
                      </a:schemeClr>
                    </a:gs>
                    <a:gs pos="51000">
                      <a:srgbClr val="FF0000"/>
                    </a:gs>
                    <a:gs pos="69000">
                      <a:srgbClr val="8F0040"/>
                    </a:gs>
                    <a:gs pos="84000">
                      <a:schemeClr val="accent2">
                        <a:lumMod val="75000"/>
                      </a:schemeClr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силы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>
                  <a:gsLst>
                    <a:gs pos="9000">
                      <a:schemeClr val="accent6">
                        <a:lumMod val="50000"/>
                      </a:schemeClr>
                    </a:gs>
                    <a:gs pos="30000">
                      <a:schemeClr val="accent1">
                        <a:lumMod val="50000"/>
                      </a:schemeClr>
                    </a:gs>
                    <a:gs pos="51000">
                      <a:srgbClr val="FF0000"/>
                    </a:gs>
                    <a:gs pos="69000">
                      <a:srgbClr val="8F0040"/>
                    </a:gs>
                    <a:gs pos="84000">
                      <a:schemeClr val="accent2">
                        <a:lumMod val="75000"/>
                      </a:schemeClr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>
                  <a:gsLst>
                    <a:gs pos="9000">
                      <a:schemeClr val="accent6">
                        <a:lumMod val="50000"/>
                      </a:schemeClr>
                    </a:gs>
                    <a:gs pos="30000">
                      <a:schemeClr val="accent1">
                        <a:lumMod val="50000"/>
                      </a:schemeClr>
                    </a:gs>
                    <a:gs pos="51000">
                      <a:srgbClr val="FF0000"/>
                    </a:gs>
                    <a:gs pos="69000">
                      <a:srgbClr val="8F0040"/>
                    </a:gs>
                    <a:gs pos="84000">
                      <a:schemeClr val="accent2">
                        <a:lumMod val="75000"/>
                      </a:schemeClr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>
                  <a:gsLst>
                    <a:gs pos="9000">
                      <a:schemeClr val="accent6">
                        <a:lumMod val="50000"/>
                      </a:schemeClr>
                    </a:gs>
                    <a:gs pos="30000">
                      <a:schemeClr val="accent1">
                        <a:lumMod val="50000"/>
                      </a:schemeClr>
                    </a:gs>
                    <a:gs pos="51000">
                      <a:srgbClr val="FF0000"/>
                    </a:gs>
                    <a:gs pos="69000">
                      <a:srgbClr val="8F0040"/>
                    </a:gs>
                    <a:gs pos="84000">
                      <a:schemeClr val="accent2">
                        <a:lumMod val="75000"/>
                      </a:schemeClr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>
                  <a:gsLst>
                    <a:gs pos="9000">
                      <a:schemeClr val="accent6">
                        <a:lumMod val="50000"/>
                      </a:schemeClr>
                    </a:gs>
                    <a:gs pos="30000">
                      <a:schemeClr val="accent1">
                        <a:lumMod val="50000"/>
                      </a:schemeClr>
                    </a:gs>
                    <a:gs pos="51000">
                      <a:srgbClr val="FF0000"/>
                    </a:gs>
                    <a:gs pos="69000">
                      <a:srgbClr val="8F0040"/>
                    </a:gs>
                    <a:gs pos="84000">
                      <a:schemeClr val="accent2">
                        <a:lumMod val="75000"/>
                      </a:schemeClr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закаливание и укрепление организма</a:t>
            </a:r>
            <a:endParaRPr lang="ru-RU" sz="31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gradFill>
                <a:gsLst>
                  <a:gs pos="9000">
                    <a:schemeClr val="accent6">
                      <a:lumMod val="50000"/>
                    </a:schemeClr>
                  </a:gs>
                  <a:gs pos="30000">
                    <a:schemeClr val="accent1">
                      <a:lumMod val="50000"/>
                    </a:schemeClr>
                  </a:gs>
                  <a:gs pos="51000">
                    <a:srgbClr val="FF0000"/>
                  </a:gs>
                  <a:gs pos="69000">
                    <a:srgbClr val="8F0040"/>
                  </a:gs>
                  <a:gs pos="84000">
                    <a:schemeClr val="accent2">
                      <a:lumMod val="75000"/>
                    </a:schemeClr>
                  </a:gs>
                  <a:gs pos="100000">
                    <a:srgbClr val="FFBF00"/>
                  </a:gs>
                </a:gsLst>
                <a:lin ang="5400000" scaled="0"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720074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3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90C6F6"/>
      </a:accent1>
      <a:accent2>
        <a:srgbClr val="5FF2CA"/>
      </a:accent2>
      <a:accent3>
        <a:srgbClr val="20C8F7"/>
      </a:accent3>
      <a:accent4>
        <a:srgbClr val="10CF9B"/>
      </a:accent4>
      <a:accent5>
        <a:srgbClr val="7CCA62"/>
      </a:accent5>
      <a:accent6>
        <a:srgbClr val="B854B6"/>
      </a:accent6>
      <a:hlink>
        <a:srgbClr val="7030A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1807</TotalTime>
  <Words>438</Words>
  <Application>Microsoft Office PowerPoint</Application>
  <PresentationFormat>Экран (4:3)</PresentationFormat>
  <Paragraphs>113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Calibri</vt:lpstr>
      <vt:lpstr>Constantia</vt:lpstr>
      <vt:lpstr>Wingdings 2</vt:lpstr>
      <vt:lpstr>Поток</vt:lpstr>
      <vt:lpstr>Физическое  развитие дошкольников  </vt:lpstr>
      <vt:lpstr>Физическое воспитание – это наука об общих законах управления физическим совершенствованием человека                                                            Д.В. Хухлаева</vt:lpstr>
      <vt:lpstr>Принципы обучения по физическому воспитанию</vt:lpstr>
      <vt:lpstr>Формы физического воспитания</vt:lpstr>
      <vt:lpstr>Виды  физкультурных   занятий</vt:lpstr>
      <vt:lpstr>Формы  физических нагрузок</vt:lpstr>
      <vt:lpstr>Предметно – развивающая среда  по физическому воспитанию</vt:lpstr>
      <vt:lpstr>Средства физического воспитания</vt:lpstr>
      <vt:lpstr>Естественные силы   закаливание и укрепление организма</vt:lpstr>
      <vt:lpstr>Физические упражнения— это специальные движения, а также сложные виды двигательной деятельности, направленные на решение задач физического воспитания.</vt:lpstr>
      <vt:lpstr>Подвижная игра </vt:lpstr>
      <vt:lpstr>Методические приемы физического воспитания направлены на развитие</vt:lpstr>
      <vt:lpstr>Система работы по физическому оздоровительному направлению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Семья</dc:creator>
  <cp:lastModifiedBy>Семья</cp:lastModifiedBy>
  <cp:revision>142</cp:revision>
  <cp:lastPrinted>2013-05-29T14:47:51Z</cp:lastPrinted>
  <dcterms:created xsi:type="dcterms:W3CDTF">2012-03-04T02:18:18Z</dcterms:created>
  <dcterms:modified xsi:type="dcterms:W3CDTF">2020-09-15T15:02:22Z</dcterms:modified>
</cp:coreProperties>
</file>