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21" autoAdjust="0"/>
    <p:restoredTop sz="94660"/>
  </p:normalViewPr>
  <p:slideViewPr>
    <p:cSldViewPr>
      <p:cViewPr varScale="1">
        <p:scale>
          <a:sx n="49" d="100"/>
          <a:sy n="49" d="100"/>
        </p:scale>
        <p:origin x="67" y="4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F748F9-36BF-4B61-8628-6635638E97DB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A7D6BE-09E3-43F0-8A2F-3E16D5BBD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010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7D6BE-09E3-43F0-8A2F-3E16D5BBD67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236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441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996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712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0182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538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827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435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653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817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821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920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BC8A2-DFE2-4E6C-8DB9-1F649F3795E5}" type="datetimeFigureOut">
              <a:rPr lang="ru-RU" smtClean="0"/>
              <a:t>05.04.2026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F33E6-7194-498C-9F31-3BB51DEE2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817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.jpeg"/><Relationship Id="rId7" Type="http://schemas.openxmlformats.org/officeDocument/2006/relationships/image" Target="../media/image6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9.xml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slide" Target="slide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www.coollady.ru/pic/0004/043/03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133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484784"/>
            <a:ext cx="7772400" cy="1470025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000" b="1" spc="50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День Конституции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3284984"/>
            <a:ext cx="5792688" cy="1152128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FF0000"/>
                </a:solidFill>
              </a:rPr>
              <a:t>Презентация для старших дошкольников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733256"/>
            <a:ext cx="1872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Воспитатели:</a:t>
            </a:r>
          </a:p>
          <a:p>
            <a:r>
              <a:rPr lang="ru-RU" dirty="0" err="1">
                <a:solidFill>
                  <a:srgbClr val="FF0000"/>
                </a:solidFill>
              </a:rPr>
              <a:t>Гасанбутаева</a:t>
            </a:r>
            <a:r>
              <a:rPr lang="ru-RU" dirty="0">
                <a:solidFill>
                  <a:srgbClr val="FF0000"/>
                </a:solidFill>
              </a:rPr>
              <a:t> Н.Д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669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coollady.ru/pic/0004/043/03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6" y="5261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548680"/>
            <a:ext cx="4680520" cy="1143000"/>
          </a:xfrm>
        </p:spPr>
        <p:txBody>
          <a:bodyPr/>
          <a:lstStyle/>
          <a:p>
            <a:r>
              <a:rPr lang="ru-RU" b="1" dirty="0"/>
              <a:t>Содержание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2013174"/>
            <a:ext cx="5338936" cy="2836912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/>
              <a:t>Карта России.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Что мы зовём Родиной.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Конституция Российской Федерации.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Символы государства.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Наши права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Наши обязанности.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014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coollady.ru/pic/0004/043/03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761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163069" y="5065649"/>
            <a:ext cx="6768752" cy="1143000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hlinkClick r:id="rId3" action="ppaction://hlinksldjump"/>
              </a:rPr>
              <a:t>Мы живём в России - самой большой и прекрасной стране на земле.</a:t>
            </a:r>
            <a:endParaRPr lang="ru-RU" sz="2400" dirty="0"/>
          </a:p>
        </p:txBody>
      </p:sp>
      <p:pic>
        <p:nvPicPr>
          <p:cNvPr id="3074" name="Picture 2" descr="http://mama-deti-biznes.ru/wp-content/uploads/2014/11/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9445" y="476672"/>
            <a:ext cx="6096000" cy="4572000"/>
          </a:xfrm>
          <a:prstGeom prst="rect">
            <a:avLst/>
          </a:prstGeom>
          <a:ln w="190500" cap="sq">
            <a:solidFill>
              <a:srgbClr val="C0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Управляющая кнопка: назад 15">
            <a:hlinkClick r:id="rId3" action="ppaction://hlinksldjump" highlightClick="1"/>
          </p:cNvPr>
          <p:cNvSpPr/>
          <p:nvPr/>
        </p:nvSpPr>
        <p:spPr>
          <a:xfrm>
            <a:off x="8244408" y="6201308"/>
            <a:ext cx="576064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529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coollady.ru/pic/0004/043/032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78" y="0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5987008" cy="1143000"/>
          </a:xfrm>
        </p:spPr>
        <p:txBody>
          <a:bodyPr>
            <a:normAutofit/>
          </a:bodyPr>
          <a:lstStyle/>
          <a:p>
            <a:r>
              <a:rPr lang="ru-RU" sz="3600" b="1" dirty="0"/>
              <a:t>Что мы зовём Родиной?</a:t>
            </a:r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1043608" y="4869160"/>
            <a:ext cx="7056784" cy="183686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1" dirty="0">
                <a:effectLst/>
              </a:rPr>
              <a:t>Россия – наша Родина. В народе говорят: « Русский человек без Родины  не живет». Родина – это то, что объединяет всех людей, живущих в одной стране. Мы все – россияне, все говорим на  одном языке, имеем одинаковые паспорта. Все горячо любим свою Родину.</a:t>
            </a:r>
            <a:endParaRPr lang="ru-RU" sz="2400" b="1" dirty="0"/>
          </a:p>
        </p:txBody>
      </p:sp>
      <p:pic>
        <p:nvPicPr>
          <p:cNvPr id="4098" name="Picture 2" descr="http://photos.lifeisphoto.ru/13/0/13306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1044832"/>
            <a:ext cx="2699999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ishimov-i.narod.ru/photo27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3054199"/>
            <a:ext cx="2400000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35696" y="1013324"/>
            <a:ext cx="1469357" cy="19612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102" name="Picture 6" descr="http://img0.liveinternet.ru/images/attach/c/0/31/604/31604421_DSCN1202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6878" y="3101416"/>
            <a:ext cx="2400000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Управляющая кнопка: назад 13">
            <a:hlinkClick r:id="rId8" action="ppaction://hlinksldjump" highlightClick="1"/>
          </p:cNvPr>
          <p:cNvSpPr/>
          <p:nvPr/>
        </p:nvSpPr>
        <p:spPr>
          <a:xfrm>
            <a:off x="8388424" y="6093296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339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oollady.ru/pic/0004/043/032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555" y="18969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live4fun.ru/data/jokes/643095/56f36161ce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18970"/>
            <a:ext cx="7066309" cy="5405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99173" y="612480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5"/>
          <p:cNvSpPr>
            <a:spLocks noChangeArrowheads="1"/>
          </p:cNvSpPr>
          <p:nvPr/>
        </p:nvSpPr>
        <p:spPr bwMode="auto">
          <a:xfrm>
            <a:off x="2125394" y="5724691"/>
            <a:ext cx="503889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200" b="1" dirty="0"/>
              <a:t>Конституция Российской Федерации была принята 12 декабря 1993 года</a:t>
            </a: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>
            <a:off x="8388424" y="6309466"/>
            <a:ext cx="432048" cy="35989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99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coollady.ru/pic/0004/043/032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8671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Символы государства</a:t>
            </a:r>
          </a:p>
        </p:txBody>
      </p:sp>
      <p:pic>
        <p:nvPicPr>
          <p:cNvPr id="7" name="Picture 4" descr="флаг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187624" y="1412776"/>
            <a:ext cx="2857500" cy="1905000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1747811" y="3426369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Флаг России</a:t>
            </a:r>
          </a:p>
        </p:txBody>
      </p:sp>
      <p:pic>
        <p:nvPicPr>
          <p:cNvPr id="9" name="Picture 2" descr="http://www.kommersant.ua/factbook/picture/152174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1460821"/>
            <a:ext cx="1641376" cy="196554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5304865" y="3611035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Герб России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31640" y="4365104"/>
            <a:ext cx="5904656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Гимн России</a:t>
            </a:r>
            <a:r>
              <a:rPr lang="ru-RU" b="1" dirty="0"/>
              <a:t>– это торжественная песня. Это символ государства и </a:t>
            </a:r>
            <a:r>
              <a:rPr lang="ru-RU" sz="2000" b="1" dirty="0"/>
              <a:t>его</a:t>
            </a:r>
            <a:r>
              <a:rPr lang="ru-RU" b="1" dirty="0"/>
              <a:t> должны знать все граждане страны. Гимн включают на всех важных мероприятиях. В знак уважения гимн слушают стоя, мужчины снимают головные уборы,  военные отдают честь.</a:t>
            </a:r>
          </a:p>
        </p:txBody>
      </p:sp>
      <p:sp>
        <p:nvSpPr>
          <p:cNvPr id="13" name="Управляющая кнопка: назад 12">
            <a:hlinkClick r:id="rId6" action="ppaction://hlinksldjump" highlightClick="1"/>
          </p:cNvPr>
          <p:cNvSpPr/>
          <p:nvPr/>
        </p:nvSpPr>
        <p:spPr>
          <a:xfrm>
            <a:off x="8460432" y="6093296"/>
            <a:ext cx="432048" cy="4320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19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oollady.ru/pic/0004/043/032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84" y="5261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6264696" cy="850106"/>
          </a:xfrm>
        </p:spPr>
        <p:txBody>
          <a:bodyPr>
            <a:noAutofit/>
          </a:bodyPr>
          <a:lstStyle/>
          <a:p>
            <a:pPr marL="0" indent="0"/>
            <a:r>
              <a:rPr lang="ru-RU" sz="2000" b="1" dirty="0"/>
              <a:t> </a:t>
            </a:r>
            <a:r>
              <a:rPr lang="ru-RU" sz="2400" b="1" dirty="0">
                <a:latin typeface="+mn-lt"/>
                <a:ea typeface="+mn-ea"/>
                <a:cs typeface="+mn-cs"/>
              </a:rPr>
              <a:t>Права россиян записаны в главном законе –</a:t>
            </a:r>
            <a:br>
              <a:rPr lang="ru-RU" sz="2400" b="1" dirty="0">
                <a:latin typeface="+mn-lt"/>
                <a:ea typeface="+mn-ea"/>
                <a:cs typeface="+mn-cs"/>
              </a:rPr>
            </a:br>
            <a:r>
              <a:rPr lang="ru-RU" sz="2400" b="1" dirty="0">
                <a:latin typeface="+mn-lt"/>
                <a:ea typeface="+mn-ea"/>
                <a:cs typeface="+mn-cs"/>
              </a:rPr>
              <a:t>Конституции Российской Федерации</a:t>
            </a:r>
            <a:br>
              <a:rPr lang="ru-RU" sz="2400" dirty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052736"/>
            <a:ext cx="7581528" cy="4525963"/>
          </a:xfrm>
        </p:spPr>
        <p:txBody>
          <a:bodyPr>
            <a:normAutofit/>
          </a:bodyPr>
          <a:lstStyle/>
          <a:p>
            <a:r>
              <a:rPr lang="ru-RU" sz="2400" b="1" dirty="0"/>
              <a:t>Право на жизнь, на имя и гражданство.</a:t>
            </a:r>
          </a:p>
          <a:p>
            <a:endParaRPr lang="ru-RU" sz="2400" b="1" dirty="0"/>
          </a:p>
          <a:p>
            <a:endParaRPr lang="ru-RU" sz="2400" b="1" dirty="0"/>
          </a:p>
          <a:p>
            <a:endParaRPr lang="ru-RU" sz="2400" b="1" dirty="0"/>
          </a:p>
          <a:p>
            <a:endParaRPr lang="ru-RU" sz="2400" b="1" dirty="0"/>
          </a:p>
          <a:p>
            <a:endParaRPr lang="ru-RU" sz="2400" b="1" dirty="0"/>
          </a:p>
          <a:p>
            <a:r>
              <a:rPr lang="ru-RU" sz="2400" b="1" dirty="0"/>
              <a:t>  Право на свободу и личную неприкосновенность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9220" name="Picture 4" descr="http://bigslide.ru/images/4/3027/960/img9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639" t="20577" r="15392" b="18615"/>
          <a:stretch/>
        </p:blipFill>
        <p:spPr bwMode="auto">
          <a:xfrm>
            <a:off x="2284512" y="1484784"/>
            <a:ext cx="3524324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perfectpearl.ru/uploads/images/articles/December/ceb9c5429f158b087c91ba543982eb3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4509216"/>
            <a:ext cx="3600000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pumbr.ru/wp-content/uploads/2016/04/o-NAUGHTY-CHILD-facebook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569"/>
          <a:stretch/>
        </p:blipFill>
        <p:spPr bwMode="auto">
          <a:xfrm>
            <a:off x="4860032" y="4509216"/>
            <a:ext cx="3103967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назад 5">
            <a:hlinkClick r:id="rId7" action="ppaction://hlinksldjump" highlightClick="1"/>
          </p:cNvPr>
          <p:cNvSpPr/>
          <p:nvPr/>
        </p:nvSpPr>
        <p:spPr>
          <a:xfrm>
            <a:off x="8316416" y="5949280"/>
            <a:ext cx="648072" cy="35993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68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oollady.ru/pic/0004/043/032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80" y="-22583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187624" y="476672"/>
            <a:ext cx="69847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/>
              <a:t>Право на семью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b="1" dirty="0"/>
          </a:p>
          <a:p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/>
              <a:t>Право на жилище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/>
              <a:t>Право на труд</a:t>
            </a:r>
          </a:p>
        </p:txBody>
      </p:sp>
      <p:pic>
        <p:nvPicPr>
          <p:cNvPr id="8196" name="Picture 4" descr="http://o-nedvizhke.ru/wp-content/uploads/2016/05/Fotolia_16148604_S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7393" y="379923"/>
            <a:ext cx="3838823" cy="26654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globuss24.ru/web/userfiles/image/doc/hello_html_12342f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4077072"/>
            <a:ext cx="5715000" cy="1828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Управляющая кнопка: назад 12">
            <a:hlinkClick r:id="rId6" action="ppaction://hlinksldjump" highlightClick="1"/>
          </p:cNvPr>
          <p:cNvSpPr/>
          <p:nvPr/>
        </p:nvSpPr>
        <p:spPr>
          <a:xfrm>
            <a:off x="8532440" y="6021288"/>
            <a:ext cx="504056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52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oollady.ru/pic/0004/043/032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951" y="0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39652" y="332656"/>
            <a:ext cx="52565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/>
              <a:t>Право на отдых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</p:txBody>
      </p:sp>
      <p:pic>
        <p:nvPicPr>
          <p:cNvPr id="7170" name="Picture 2" descr="http://galatur-chel.ru/sites/upload/fm/0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307749"/>
            <a:ext cx="2400000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prointim.info/wp-content/uploads/2015/12/046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9652" y="2457811"/>
            <a:ext cx="2701825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175957" y="2886760"/>
            <a:ext cx="42124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/>
              <a:t>Право на охрану здоровья и медицинскую помощь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19944" y="4706560"/>
            <a:ext cx="3768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/>
              <a:t>Право на образование</a:t>
            </a:r>
          </a:p>
          <a:p>
            <a:endParaRPr lang="ru-RU" dirty="0"/>
          </a:p>
        </p:txBody>
      </p:sp>
      <p:pic>
        <p:nvPicPr>
          <p:cNvPr id="7174" name="Picture 6" descr="http://ria56.ru/uploads/images/pervoklash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3279" y="4526108"/>
            <a:ext cx="2790698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назад 10">
            <a:hlinkClick r:id="rId8" action="ppaction://hlinksldjump" highlightClick="1"/>
          </p:cNvPr>
          <p:cNvSpPr/>
          <p:nvPr/>
        </p:nvSpPr>
        <p:spPr>
          <a:xfrm>
            <a:off x="8388425" y="6165304"/>
            <a:ext cx="432047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95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oollady.ru/pic/0004/043/032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6590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5616" y="91597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/>
              <a:t>Каждый обязан сохранять природу и окружающую среду, бережно относиться к природным богатствам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4646" y="224943"/>
            <a:ext cx="6711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В конституции записаны обязанности россиян</a:t>
            </a:r>
          </a:p>
        </p:txBody>
      </p:sp>
      <p:pic>
        <p:nvPicPr>
          <p:cNvPr id="6146" name="Picture 2" descr="http://kidskaraoke.ucoz.ru/_vi/5/6171738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2204864"/>
            <a:ext cx="3200000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animalworld.com.ua/images/2010/June/Foto/Jiv_pl/Jiv_pl_1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3047" y="4218740"/>
            <a:ext cx="2691589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назад 6">
            <a:hlinkClick r:id="rId6" action="ppaction://hlinksldjump" highlightClick="1"/>
          </p:cNvPr>
          <p:cNvSpPr/>
          <p:nvPr/>
        </p:nvSpPr>
        <p:spPr>
          <a:xfrm>
            <a:off x="8532440" y="6018740"/>
            <a:ext cx="432048" cy="50660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512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coollady.ru/pic/0004/043/032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16" y="8188"/>
            <a:ext cx="9144000" cy="685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15616" y="332656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Защита Отечества является долгом и обязанностью гражданина Российской Федерации</a:t>
            </a:r>
          </a:p>
          <a:p>
            <a:endParaRPr lang="ru-RU" sz="2400" b="1" dirty="0"/>
          </a:p>
        </p:txBody>
      </p:sp>
      <p:pic>
        <p:nvPicPr>
          <p:cNvPr id="11266" name="Picture 2" descr="http://900igr.net/datai/obschestvoznanie/Voennaja-sluzhba/0022-014-Soglasno-Federalnomu-zakonu-O-voinskoj-objazannosti-i-voennoj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2354558"/>
            <a:ext cx="2589263" cy="3205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gazeta-n1.ru/upload/iblock/ac3/ac3c4685d0c2e7c7e3f78dfa201d617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1274558"/>
            <a:ext cx="3257919" cy="21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gov.cap.ru/UserFiles/news/201403/19/Original/0_8a432_7664ae44_xl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3877" y="3916273"/>
            <a:ext cx="3242026" cy="21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зад 3">
            <a:hlinkClick r:id="rId7" action="ppaction://hlinksldjump" highlightClick="1"/>
          </p:cNvPr>
          <p:cNvSpPr/>
          <p:nvPr/>
        </p:nvSpPr>
        <p:spPr>
          <a:xfrm>
            <a:off x="8460432" y="6237312"/>
            <a:ext cx="504056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60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1055</TotalTime>
  <Words>239</Words>
  <Application>Microsoft Office PowerPoint</Application>
  <PresentationFormat>Экран (4:3)</PresentationFormat>
  <Paragraphs>53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Wingdings</vt:lpstr>
      <vt:lpstr>Тема Office</vt:lpstr>
      <vt:lpstr>День Конституции</vt:lpstr>
      <vt:lpstr>Содержание</vt:lpstr>
      <vt:lpstr>Мы живём в России - самой большой и прекрасной стране на земле.</vt:lpstr>
      <vt:lpstr>Что мы зовём Родиной?</vt:lpstr>
      <vt:lpstr>Презентация PowerPoint</vt:lpstr>
      <vt:lpstr>Символы государства</vt:lpstr>
      <vt:lpstr> Права россиян записаны в главном законе – Конституции Российской Федерации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Кон</dc:title>
  <dc:creator>Маша</dc:creator>
  <cp:lastModifiedBy>Назифа Гасанбутаева</cp:lastModifiedBy>
  <cp:revision>56</cp:revision>
  <cp:lastPrinted>2021-12-08T14:07:01Z</cp:lastPrinted>
  <dcterms:created xsi:type="dcterms:W3CDTF">2016-11-25T20:09:26Z</dcterms:created>
  <dcterms:modified xsi:type="dcterms:W3CDTF">2026-04-05T20:47:39Z</dcterms:modified>
</cp:coreProperties>
</file>