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1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2" autoAdjust="0"/>
  </p:normalViewPr>
  <p:slideViewPr>
    <p:cSldViewPr>
      <p:cViewPr varScale="1">
        <p:scale>
          <a:sx n="111" d="100"/>
          <a:sy n="111" d="100"/>
        </p:scale>
        <p:origin x="-16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F6398-DA40-4331-9C09-1BFB88C3F7A3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C8512-AE79-4243-A203-A49A88DE87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14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C8512-AE79-4243-A203-A49A88DE876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528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C8512-AE79-4243-A203-A49A88DE876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851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C8512-AE79-4243-A203-A49A88DE876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875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C8512-AE79-4243-A203-A49A88DE876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219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777378"/>
            <a:ext cx="64807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компенсирующего вида № 12»</a:t>
            </a:r>
          </a:p>
          <a:p>
            <a:pPr algn="ctr"/>
            <a:endParaRPr lang="ru-RU" sz="13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проекта: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Цветотерапия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как метод развития сенсорного восприятия у детей с интеллектуальной недостаточностью».</a:t>
            </a:r>
          </a:p>
          <a:p>
            <a:pPr algn="r"/>
            <a:endParaRPr lang="ru-RU" sz="24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3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Руководители </a:t>
            </a:r>
            <a:r>
              <a:rPr lang="ru-RU" sz="13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</a:p>
          <a:p>
            <a:pPr algn="r"/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учитель-дефектолог - Соколова Мария Игоревна</a:t>
            </a:r>
          </a:p>
          <a:p>
            <a:pPr algn="r"/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– Максимова Марина Павловна, </a:t>
            </a:r>
            <a:r>
              <a:rPr lang="ru-RU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Воротынцева</a:t>
            </a: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Надежда </a:t>
            </a:r>
            <a:r>
              <a:rPr lang="ru-RU" sz="1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Михайловна</a:t>
            </a:r>
          </a:p>
          <a:p>
            <a:pPr algn="r"/>
            <a:endParaRPr lang="ru-RU" sz="13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3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</a:t>
            </a:r>
            <a:r>
              <a:rPr lang="ru-RU" sz="13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13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познавательно-творческий.</a:t>
            </a:r>
          </a:p>
          <a:p>
            <a:pPr algn="r"/>
            <a:r>
              <a:rPr lang="ru-RU" sz="13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</a:t>
            </a:r>
            <a:r>
              <a:rPr lang="ru-RU" sz="13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2025-2026 учебный год.</a:t>
            </a:r>
          </a:p>
          <a:p>
            <a:pPr algn="r"/>
            <a:r>
              <a:rPr lang="ru-RU" sz="13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</a:t>
            </a:r>
            <a:r>
              <a:rPr lang="ru-RU" sz="13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дети, воспитатели, учитель – дефектолог, родители группы «Солнышко».</a:t>
            </a:r>
          </a:p>
          <a:p>
            <a:pPr algn="r"/>
            <a:r>
              <a:rPr lang="ru-RU" sz="13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детей</a:t>
            </a:r>
            <a:r>
              <a:rPr lang="ru-RU" sz="13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4 до 8 лет.</a:t>
            </a:r>
          </a:p>
          <a:p>
            <a:pPr algn="r"/>
            <a:r>
              <a:rPr lang="ru-RU" sz="13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области:</a:t>
            </a:r>
          </a:p>
          <a:p>
            <a:pPr algn="r"/>
            <a:r>
              <a:rPr lang="ru-RU" sz="1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1.Социально-коммуникативная</a:t>
            </a: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ru-RU" sz="1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2.Познавательная</a:t>
            </a: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ru-RU" sz="1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3.Речевая</a:t>
            </a:r>
            <a:endParaRPr lang="ru-RU" sz="1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4.Художественно </a:t>
            </a: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эстетическая.</a:t>
            </a:r>
          </a:p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79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06879" y="1449679"/>
            <a:ext cx="59046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проекта: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Высокие стандарты к обучению и воспитанию детей, предъявляемые ФГОС ДО, нацеливают педагогов на поиск и внедрение в работу новых эффективных методов и технологий. Владимир Бехтерев утверждал: «Умело подобранная гамма цветов способна, благотворно влиять на нервную систему лучше, чем некоторые микстуры». В современном мире влияние фотонов цвета различной длины волны на мозг официально признано медициной.  </a:t>
            </a:r>
            <a:endPara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образом, </a:t>
            </a:r>
            <a:r>
              <a:rPr lang="ru-RU" sz="2000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цветотерапия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представляет собой особую методику, основанную на использовании цвета, которая применяется для развития ребёнка и коррекции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психоэмоционального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состояния. </a:t>
            </a:r>
          </a:p>
        </p:txBody>
      </p:sp>
    </p:spTree>
    <p:extLst>
      <p:ext uri="{BB962C8B-B14F-4D97-AF65-F5344CB8AC3E}">
        <p14:creationId xmlns:p14="http://schemas.microsoft.com/office/powerpoint/2010/main" val="198715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34069" y="2276872"/>
            <a:ext cx="54543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Способствовать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у детей </a:t>
            </a:r>
            <a:r>
              <a:rPr lang="ru-RU" sz="2000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цветовосприятия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цветоразличения для расширения границ общения с миром.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Здоровосбережение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через </a:t>
            </a:r>
            <a:endPara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цветотерапию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566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20475" y="1556792"/>
            <a:ext cx="58864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Обогащение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сенсорного и эмоционального опыта детей.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Повышение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эмоциональной отзывчивости и коммуникативных навыков.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Обучение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и педагогов методам формирования </a:t>
            </a:r>
            <a:r>
              <a:rPr lang="ru-RU" sz="2000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цветовосприятия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Создание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благоприятной цветовой среды для развития детей.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Развитие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слухового и зрительного внимания и восприятия.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Активизация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словарного запаса детей.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Совершенствование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моторной сферы.</a:t>
            </a:r>
          </a:p>
        </p:txBody>
      </p:sp>
    </p:spTree>
    <p:extLst>
      <p:ext uri="{BB962C8B-B14F-4D97-AF65-F5344CB8AC3E}">
        <p14:creationId xmlns:p14="http://schemas.microsoft.com/office/powerpoint/2010/main" val="79007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08337" y="1268760"/>
            <a:ext cx="574238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проекта:</a:t>
            </a:r>
          </a:p>
          <a:p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этап: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составление плана работы над проектом;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сбор методического материала, необходимого для реализации проекта;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разработка конспектов непосредственной образовательной  деятельности;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организация в группе развивающей среды по теме проекта;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разработка серии дидактических игр, направленных на овладение детьми системы цветовых эталонов;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анализ теоретических основ значения </a:t>
            </a:r>
            <a:r>
              <a:rPr lang="ru-RU" sz="2000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цветовосприятия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дошкольников с ОВЗ;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-определение методических условий, цели и задач формирования чувства цвета у детей с ОВЗ.</a:t>
            </a:r>
          </a:p>
        </p:txBody>
      </p:sp>
    </p:spTree>
    <p:extLst>
      <p:ext uri="{BB962C8B-B14F-4D97-AF65-F5344CB8AC3E}">
        <p14:creationId xmlns:p14="http://schemas.microsoft.com/office/powerpoint/2010/main" val="204249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628800"/>
            <a:ext cx="53103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этап: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реализация задач проекта в организации образовательной деятельности, в режимных моментах, в совместной деятельности детей с педагогами и родителями, в самостоятельной деятельности детей;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практических навыков у детей;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консультации для родителей: «Влияние цвета на эмоциональное состояние детей», «Рекомендации по оформлению домашнего пространства», «Изучение цвета в игре».</a:t>
            </a:r>
          </a:p>
          <a:p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0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13633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90227" y="1700808"/>
            <a:ext cx="47525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этап:</a:t>
            </a:r>
          </a:p>
          <a:p>
            <a:pPr lvl="0"/>
            <a:r>
              <a:rPr lang="ru-RU" sz="2000" b="1" i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подведение итогов реализации проекта;</a:t>
            </a:r>
          </a:p>
          <a:p>
            <a:pPr lvl="0"/>
            <a:r>
              <a:rPr lang="ru-RU" sz="2000" b="1" i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обобщение результатов работы по проекту;</a:t>
            </a:r>
          </a:p>
          <a:p>
            <a:pPr lvl="0"/>
            <a:r>
              <a:rPr lang="ru-RU" sz="2000" b="1" i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презентация проекта для педагогов ДОУ;</a:t>
            </a:r>
          </a:p>
          <a:p>
            <a:pPr lvl="0"/>
            <a:r>
              <a:rPr lang="ru-RU" sz="2000" b="1" i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проведение мастер-класса на Дне открытых дверей в ДОУ по проекту;</a:t>
            </a:r>
          </a:p>
          <a:p>
            <a:pPr lvl="0"/>
            <a:r>
              <a:rPr lang="ru-RU" sz="2000" b="1" i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выставка пособий по проекту, сделанные своими руками из бросового </a:t>
            </a:r>
            <a:r>
              <a:rPr lang="ru-RU" sz="2000" b="1" i="1" dirty="0" smtClean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3203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9348" y="2492896"/>
            <a:ext cx="59797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проведения проекта: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дневная (в рамках организации  педагогического процесса на занятиях и в повседневной жизни с учетом принципов частичной интеграции).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26415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1196752"/>
            <a:ext cx="6192688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детьми: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Игры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цветовосприятие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Рисование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нетрадиционными техниками рисования.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Экспериментирование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Гимнастика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Физкультминутки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динамические паузы.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Подвижные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и игры малой подвижности.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Музыкальное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сопровождение.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Чтение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художественной литературы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i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реализации: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Формирование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цветовой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среды.</a:t>
            </a:r>
            <a:endParaRPr lang="ru-RU" sz="20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Создание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комфортной обстановки в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помещении.</a:t>
            </a:r>
            <a:endParaRPr lang="ru-RU" sz="20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Подбор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дидактических материалов с учетом любимых цветов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ребенка.</a:t>
            </a:r>
            <a:endParaRPr lang="ru-RU" sz="20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Использование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успокаивающих теплых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оттенков.</a:t>
            </a:r>
            <a:endParaRPr lang="ru-RU" sz="20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870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95736" y="2276872"/>
            <a:ext cx="5886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 и педагогами:</a:t>
            </a: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Консультирование </a:t>
            </a:r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влиянию цвета на эмоциональное 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состояние.</a:t>
            </a:r>
            <a:endParaRPr lang="ru-RU" sz="20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Обучение </a:t>
            </a:r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методам </a:t>
            </a:r>
            <a:r>
              <a:rPr lang="ru-RU" sz="20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цветотерапии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Рекомендации </a:t>
            </a:r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оформлению домашнего 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пространства.</a:t>
            </a:r>
            <a:endParaRPr lang="ru-RU" sz="20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98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0668" y="1988840"/>
            <a:ext cx="531033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результаты:</a:t>
            </a: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Улучшение </a:t>
            </a:r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эмоционального состояния 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детей.</a:t>
            </a:r>
            <a:endParaRPr lang="ru-RU" sz="20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Развитие </a:t>
            </a:r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сенсорных 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навыков.</a:t>
            </a:r>
            <a:endParaRPr lang="ru-RU" sz="20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Повышение познавательной активности.</a:t>
            </a:r>
            <a:endParaRPr lang="ru-RU" sz="20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Улучшение </a:t>
            </a:r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коммуникативных 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навыков.</a:t>
            </a:r>
            <a:endParaRPr lang="ru-RU" sz="20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Активизация </a:t>
            </a:r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речевой 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деятельности.</a:t>
            </a:r>
            <a:endParaRPr lang="ru-RU" sz="20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8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1700808"/>
            <a:ext cx="56886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Заключение: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2000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цветотерапии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работе с детьми с интеллектуальной недостаточностью позволяет создать комфортную образовательную среду, способствующую развитию сенсорных навыков, эмоциональной сферы и коммуникативных способностей. </a:t>
            </a:r>
            <a:endPara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Комплексный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 к реализации проекта обеспечивает достижение поставленных целей и улучшение качества образовательного процесса.</a:t>
            </a:r>
          </a:p>
        </p:txBody>
      </p:sp>
    </p:spTree>
    <p:extLst>
      <p:ext uri="{BB962C8B-B14F-4D97-AF65-F5344CB8AC3E}">
        <p14:creationId xmlns:p14="http://schemas.microsoft.com/office/powerpoint/2010/main" val="157453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ФОТО ДЛЯ ПРОЕКТА ЦВЕТОТЕРАПИЯ\IMG_20260425_183417_0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055859"/>
            <a:ext cx="4195089" cy="559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65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79643" y="764704"/>
            <a:ext cx="3722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Соотносим цвет и форму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C:\Users\User\Desktop\ПРОЕКТ ЦВЕТОТЕРАПИЯ\ФОТО ДЛЯ ПРОЕКТА ЦВЕТОТЕРАПИЯ\Collage_20260426_1609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98377"/>
            <a:ext cx="5184575" cy="518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55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93524" y="844852"/>
            <a:ext cx="4718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Игры с цветными крышками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User\Desktop\ПРОЕКТ ЦВЕТОТЕРАПИЯ\ФОТО ДЛЯ ПРОЕКТА ЦВЕТОТЕРАПИЯ\Collage_20260426_1611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19" y="1329824"/>
            <a:ext cx="6892480" cy="52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51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4552" y="620688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цветными макаронами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User\Desktop\ПРОЕКТ ЦВЕТОТЕРАПИЯ\ФОТО ДЛЯ ПРОЕКТА ЦВЕТОТЕРАПИЯ\Collage_20260426_1427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200594"/>
            <a:ext cx="4541456" cy="5547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46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980728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цветными резинками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User\Desktop\ПРОЕКТ ЦВЕТОТЕРАПИЯ\ФОТО ДЛЯ ПРОЕКТА ЦВЕТОТЕРАПИЯ\Collage_20260426_1433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950" y="1556792"/>
            <a:ext cx="6432714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07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11366" y="620688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цветными помпонами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User\Desktop\ПРОЕКТ ЦВЕТОТЕРАПИЯ\ФОТО ДЛЯ ПРОЕКТА ЦВЕТОТЕРАПИЯ\Collage_20260426_1443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350" y="1154361"/>
            <a:ext cx="5410744" cy="541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03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34625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мозаикой и цветными палочками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 descr="C:\Users\User\Desktop\ПРОЕКТ ЦВЕТОТЕРАПИЯ\ФОТО ДЛЯ ПРОЕКТА ЦВЕТОТЕРАПИЯ\Collage_20260426_1611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325642"/>
            <a:ext cx="4277818" cy="541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32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9729" y="509396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Сенсорные игры на сортировку по цвету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3" name="Picture 3" descr="C:\Users\User\Desktop\ПРОЕКТ ЦВЕТОТЕРАПИЯ\ФОТО ДЛЯ ПРОЕКТА ЦВЕТОТЕРАПИЯ\Collage_20260426_1629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11" y="1111018"/>
            <a:ext cx="7296812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00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9425" y="692861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для развития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сенсорики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1" name="Picture 3" descr="C:\Users\User\Desktop\ПРОЕКТ ЦВЕТОТЕРАПИЯ\ФОТО ДЛЯ ПРОЕКТА ЦВЕТОТЕРАПИЯ\Collage_20260426_145204 — коп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501" y="1340768"/>
            <a:ext cx="532859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35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40439"/>
            <a:ext cx="89319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Неделя открытых дверей: «Игры для развития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сенсорики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домашних условиях , нетрадиционные техники рисования в домашних условиях.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C:\Users\User\Desktop\ПРОЕКТ ЦВЕТОТЕРАПИЯ\ФОТО ДЛЯ ПРОЕКТА ЦВЕТОТЕРАПИЯ\Collage_20260423_1136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997" y="1340768"/>
            <a:ext cx="5474349" cy="547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4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0648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Открытое занятие для педагогов ИРО «Зимующие птицы». Аппликация «Собери цветную птичку». 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C:\Users\User\Desktop\ПРОЕКТ ЦВЕТОТЕРАПИЯ\ФОТО ДЛЯ ПРОЕКТА ЦВЕТОТЕРАПИЯ\Collage_20260426_15275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2"/>
          <a:stretch/>
        </p:blipFill>
        <p:spPr bwMode="auto">
          <a:xfrm>
            <a:off x="2411760" y="1113087"/>
            <a:ext cx="4461785" cy="554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89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195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763</Words>
  <Application>Microsoft Office PowerPoint</Application>
  <PresentationFormat>Экран (4:3)</PresentationFormat>
  <Paragraphs>98</Paragraphs>
  <Slides>24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81</cp:revision>
  <dcterms:created xsi:type="dcterms:W3CDTF">2026-04-25T16:13:24Z</dcterms:created>
  <dcterms:modified xsi:type="dcterms:W3CDTF">2026-04-28T13:15:08Z</dcterms:modified>
</cp:coreProperties>
</file>