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0" autoAdjust="0"/>
    <p:restoredTop sz="94656" autoAdjust="0"/>
  </p:normalViewPr>
  <p:slideViewPr>
    <p:cSldViewPr>
      <p:cViewPr>
        <p:scale>
          <a:sx n="50" d="100"/>
          <a:sy n="50" d="100"/>
        </p:scale>
        <p:origin x="-1956" y="-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F9587-7F20-4BF7-A0BC-1794A3DD14F1}" type="datetimeFigureOut">
              <a:rPr lang="ru-RU" smtClean="0"/>
              <a:pPr/>
              <a:t>05.09.2024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7A9E2-0336-4FDD-B1AC-03B0658C2A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28662" y="2214554"/>
            <a:ext cx="7143800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Педагогический проект</a:t>
            </a:r>
          </a:p>
          <a:p>
            <a:pPr algn="ctr"/>
            <a:r>
              <a:rPr lang="ru-RU" sz="3200" dirty="0" smtClean="0"/>
              <a:t>«Мир кукольного театра»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42910" y="857232"/>
            <a:ext cx="7715304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муниципальное учреждение дополнительного образования «Дом детского творчества»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643042" y="3714752"/>
            <a:ext cx="5715040" cy="135421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Кудрявцева Мария Александровна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2023</a:t>
            </a:r>
            <a:endParaRPr lang="ru-RU" dirty="0"/>
          </a:p>
        </p:txBody>
      </p:sp>
    </p:spTree>
  </p:cSld>
  <p:clrMapOvr>
    <a:masterClrMapping/>
  </p:clrMapOvr>
  <p:transition spd="med" advClick="0" advTm="7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28663" y="1357298"/>
          <a:ext cx="7215237" cy="2857520"/>
        </p:xfrm>
        <a:graphic>
          <a:graphicData uri="http://schemas.openxmlformats.org/drawingml/2006/table">
            <a:tbl>
              <a:tblPr/>
              <a:tblGrid>
                <a:gridCol w="480257"/>
                <a:gridCol w="2422629"/>
                <a:gridCol w="4312351"/>
              </a:tblGrid>
              <a:tr h="1092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Тема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Педагогический проект «Мир кукольного театра» для реализации в условиях образовательного учреждения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Тип проекта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latin typeface="Times New Roman"/>
                          <a:ea typeface="Calibri"/>
                          <a:cs typeface="Times New Roman"/>
                        </a:rPr>
                        <a:t>Исследовательско-творческий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Руководитель проекта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Кудрявцева Мария Александровна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2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Сроки реализации проекта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Средней продолжительности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Участники проекта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Дети 9-12 лет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21" marR="64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500042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Методический паспорт проекта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1285860"/>
            <a:ext cx="76438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Актуальность проекта</a:t>
            </a:r>
            <a:endParaRPr lang="ru-RU" sz="2400" dirty="0"/>
          </a:p>
          <a:p>
            <a:r>
              <a:rPr lang="ru-RU" sz="2400" dirty="0"/>
              <a:t>Кукольный театр располагает целым комплексом средств: художественные образы-персонажи, оформление, слово и музыка – все это вместе взятое помогает ребенку легче, ярче и правильнее понять содержание литературного произведения.</a:t>
            </a:r>
          </a:p>
          <a:p>
            <a:r>
              <a:rPr lang="ru-RU" sz="2400" dirty="0"/>
              <a:t>   А, если кукольный спектакль ставят сами дети, то воспитательное значение данного вида искусства трудно переоценить.</a:t>
            </a:r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190285"/>
            <a:ext cx="8072494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/>
              <a:t>Цель и задачи</a:t>
            </a:r>
            <a:endParaRPr lang="ru-RU" sz="2200" dirty="0"/>
          </a:p>
          <a:p>
            <a:r>
              <a:rPr lang="ru-RU" sz="2200" b="1" dirty="0"/>
              <a:t>Цель проекта:</a:t>
            </a:r>
            <a:r>
              <a:rPr lang="ru-RU" sz="2200" dirty="0"/>
              <a:t> Познакомить учащихся с видом театрального искусства – «Театром кукол», выяснить какие бывают театральные куклы.</a:t>
            </a:r>
          </a:p>
          <a:p>
            <a:r>
              <a:rPr lang="ru-RU" sz="2200" b="1" dirty="0"/>
              <a:t>Задачи:</a:t>
            </a:r>
            <a:endParaRPr lang="ru-RU" sz="2200" dirty="0"/>
          </a:p>
          <a:p>
            <a:pPr lvl="0">
              <a:buFont typeface="Wingdings" pitchFamily="2" charset="2"/>
              <a:buChar char="q"/>
            </a:pPr>
            <a:r>
              <a:rPr lang="ru-RU" sz="2200" dirty="0"/>
              <a:t> Познакомить учащихся с историей возникновения кукольного театра, его видами, через самостоятельную исследовательскую деятельность;</a:t>
            </a:r>
          </a:p>
          <a:p>
            <a:pPr lvl="0">
              <a:buFont typeface="Wingdings" pitchFamily="2" charset="2"/>
              <a:buChar char="q"/>
            </a:pPr>
            <a:r>
              <a:rPr lang="ru-RU" sz="2200" dirty="0"/>
              <a:t> Обучить учащихся основам </a:t>
            </a:r>
            <a:r>
              <a:rPr lang="ru-RU" sz="2200" dirty="0" err="1"/>
              <a:t>кукла-вождения</a:t>
            </a:r>
            <a:r>
              <a:rPr lang="ru-RU" sz="2200" dirty="0"/>
              <a:t>;</a:t>
            </a:r>
          </a:p>
          <a:p>
            <a:pPr lvl="0"/>
            <a:r>
              <a:rPr lang="ru-RU" sz="2200" dirty="0"/>
              <a:t> Организовать и показать театральную постановку одноклассникам;</a:t>
            </a:r>
          </a:p>
          <a:p>
            <a:pPr lvl="0">
              <a:buFont typeface="Wingdings" pitchFamily="2" charset="2"/>
              <a:buChar char="q"/>
            </a:pPr>
            <a:r>
              <a:rPr lang="ru-RU" sz="2200" dirty="0"/>
              <a:t> Развить у учащихся творческие артистические способности, фантазию, память, моторику рук и пальцев;</a:t>
            </a:r>
          </a:p>
          <a:p>
            <a:pPr lvl="0">
              <a:buFont typeface="Wingdings" pitchFamily="2" charset="2"/>
              <a:buChar char="q"/>
            </a:pPr>
            <a:r>
              <a:rPr lang="ru-RU" sz="2200" dirty="0"/>
              <a:t> Воспитать чувство ответственности перед партнером и зрителем, умение, взаимодействовать, доводить начатое дело до конца;</a:t>
            </a:r>
          </a:p>
          <a:p>
            <a:pPr lvl="0">
              <a:buFont typeface="Wingdings" pitchFamily="2" charset="2"/>
              <a:buChar char="q"/>
            </a:pPr>
            <a:r>
              <a:rPr lang="ru-RU" sz="2200" dirty="0" smtClean="0"/>
              <a:t> Разнообразить </a:t>
            </a:r>
            <a:r>
              <a:rPr lang="ru-RU" sz="2200" dirty="0"/>
              <a:t>творческую жизнь учащихся, сделать  ее интереснее, содержательнее, наполнить яркими впечатлениями,  радостью творчества</a:t>
            </a:r>
            <a:r>
              <a:rPr lang="ru-RU" sz="2200" dirty="0" smtClean="0"/>
              <a:t>.</a:t>
            </a:r>
            <a:endParaRPr lang="ru-RU" sz="2200" dirty="0"/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58" y="571480"/>
            <a:ext cx="828680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Этапы реализации проекта</a:t>
            </a:r>
            <a:endParaRPr lang="ru-RU" sz="2000" dirty="0"/>
          </a:p>
          <a:p>
            <a:r>
              <a:rPr lang="ru-RU" sz="2000" b="1" dirty="0"/>
              <a:t>1 этап – подготовительный </a:t>
            </a:r>
            <a:r>
              <a:rPr lang="ru-RU" sz="2000" dirty="0"/>
              <a:t>предусматривает:</a:t>
            </a:r>
          </a:p>
          <a:p>
            <a:pPr lvl="0"/>
            <a:r>
              <a:rPr lang="ru-RU" sz="2000" dirty="0"/>
              <a:t> Создание проекта;</a:t>
            </a:r>
          </a:p>
          <a:p>
            <a:pPr lvl="0"/>
            <a:r>
              <a:rPr lang="ru-RU" sz="2000" dirty="0"/>
              <a:t> Набор участников проекта</a:t>
            </a:r>
            <a:r>
              <a:rPr lang="ru-RU" sz="2000" dirty="0" smtClean="0"/>
              <a:t>;</a:t>
            </a:r>
          </a:p>
          <a:p>
            <a:pPr lvl="0"/>
            <a:r>
              <a:rPr lang="ru-RU" sz="2000" dirty="0" smtClean="0"/>
              <a:t>Знакомство учащихся с проектом «Мир кукольного театра»;</a:t>
            </a:r>
            <a:endParaRPr lang="ru-RU" sz="2000" dirty="0"/>
          </a:p>
          <a:p>
            <a:pPr lvl="0"/>
            <a:r>
              <a:rPr lang="ru-RU" sz="2000" dirty="0" smtClean="0"/>
              <a:t>Анкетирование </a:t>
            </a:r>
            <a:r>
              <a:rPr lang="ru-RU" sz="2000" dirty="0"/>
              <a:t>учащихся с целью изучения информированности их о таком виде театрального искусства, как кукольный </a:t>
            </a:r>
            <a:r>
              <a:rPr lang="ru-RU" sz="2000" dirty="0" smtClean="0"/>
              <a:t>театр: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/>
              <a:t> Какой театр называется кукольным?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/>
              <a:t> Где и когда впервые появился   театр кукол?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/>
              <a:t> Какие виды кукольного театра ты знаешь?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/>
              <a:t> Был (а) ли ты   в настоящем кукольном театре?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/>
              <a:t> </a:t>
            </a:r>
            <a:r>
              <a:rPr lang="ru-RU" sz="2000" dirty="0" smtClean="0"/>
              <a:t>Какие </a:t>
            </a:r>
            <a:r>
              <a:rPr lang="ru-RU" sz="2000" dirty="0"/>
              <a:t>бывают театральные куклы?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/>
              <a:t> Хотел(а)  бы ты поставить кукольный спектакль с ребятами нашего кружка?</a:t>
            </a:r>
          </a:p>
          <a:p>
            <a:pPr lvl="0"/>
            <a:r>
              <a:rPr lang="ru-RU" sz="2000" dirty="0"/>
              <a:t> </a:t>
            </a:r>
          </a:p>
          <a:p>
            <a:r>
              <a:rPr lang="ru-RU" dirty="0"/>
              <a:t> </a:t>
            </a:r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428604"/>
            <a:ext cx="850112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 этап – информационно - поисковый</a:t>
            </a:r>
            <a:r>
              <a:rPr lang="ru-RU" dirty="0" smtClean="0"/>
              <a:t> предусматривает:</a:t>
            </a:r>
          </a:p>
          <a:p>
            <a:pPr lvl="0"/>
            <a:r>
              <a:rPr lang="ru-RU" dirty="0" smtClean="0"/>
              <a:t>Разделение учащихся на творческие группы;</a:t>
            </a:r>
          </a:p>
          <a:p>
            <a:pPr lvl="0"/>
            <a:r>
              <a:rPr lang="ru-RU" dirty="0" smtClean="0"/>
              <a:t>Самостоятельное изучение кружковцами имеющегося материала в школьной и районной библиотеке, интернет ресурсах, об истории возникновения театра кукол, его видах, классификации кукол;</a:t>
            </a:r>
          </a:p>
          <a:p>
            <a:pPr lvl="0"/>
            <a:r>
              <a:rPr lang="ru-RU" dirty="0" smtClean="0"/>
              <a:t>Анализ  и оформление собранного материала;</a:t>
            </a:r>
          </a:p>
          <a:p>
            <a:pPr lvl="0"/>
            <a:r>
              <a:rPr lang="ru-RU" dirty="0" smtClean="0"/>
              <a:t>Выступление с докладами и презентациями перед участниками проекта.</a:t>
            </a:r>
          </a:p>
          <a:p>
            <a:r>
              <a:rPr lang="ru-RU" dirty="0" smtClean="0"/>
              <a:t>Каждая творческая группа изучает свою определенную тему и готовит по ней сообщение.</a:t>
            </a:r>
          </a:p>
          <a:p>
            <a:r>
              <a:rPr lang="ru-RU" dirty="0" smtClean="0"/>
              <a:t>1 – творческая группа – «История возникновения кукольного театра» и «Легенды появления кукольных театров»</a:t>
            </a:r>
          </a:p>
          <a:p>
            <a:r>
              <a:rPr lang="ru-RU" dirty="0" smtClean="0"/>
              <a:t>2– творческая группа – «Основные виды театров кукол»</a:t>
            </a:r>
          </a:p>
          <a:p>
            <a:r>
              <a:rPr lang="ru-RU" dirty="0" smtClean="0"/>
              <a:t>3 – творческая группа – «Происхождение народных театральных кукол»</a:t>
            </a:r>
          </a:p>
          <a:p>
            <a:r>
              <a:rPr lang="ru-RU" dirty="0" smtClean="0"/>
              <a:t>4 – творческая группа – «Виды и устройство кукол»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21959" y="324433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–</a:t>
            </a:r>
            <a:endParaRPr lang="ru-RU" dirty="0"/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034" y="714356"/>
            <a:ext cx="82153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3 этап – творческий  </a:t>
            </a:r>
            <a:r>
              <a:rPr lang="ru-RU" dirty="0" smtClean="0"/>
              <a:t>включает:</a:t>
            </a:r>
          </a:p>
          <a:p>
            <a:r>
              <a:rPr lang="ru-RU" dirty="0" smtClean="0"/>
              <a:t>Выбор репертуара для постановки кукольного спектакля, методом «мозгового штурма».</a:t>
            </a:r>
          </a:p>
          <a:p>
            <a:r>
              <a:rPr lang="ru-RU" b="1" dirty="0" smtClean="0"/>
              <a:t>4 этап – практический </a:t>
            </a:r>
            <a:r>
              <a:rPr lang="ru-RU" dirty="0" smtClean="0"/>
              <a:t>включает:</a:t>
            </a:r>
          </a:p>
          <a:p>
            <a:r>
              <a:rPr lang="ru-RU" dirty="0" smtClean="0"/>
              <a:t>Регулярную организацию занятий и репетиций по постановке кукольного спектакля. Обучение  учащихся техники вождения куклы на ширме и без нее, игры и практические упражнения по сценическому движению, сценической речи, развитию моторики рук и пальцев.  </a:t>
            </a:r>
          </a:p>
          <a:p>
            <a:r>
              <a:rPr lang="ru-RU" b="1" dirty="0" smtClean="0"/>
              <a:t>5 этап – итоговый </a:t>
            </a:r>
            <a:r>
              <a:rPr lang="ru-RU" dirty="0" smtClean="0"/>
              <a:t>предусматривает:</a:t>
            </a:r>
          </a:p>
          <a:p>
            <a:pPr lvl="0"/>
            <a:r>
              <a:rPr lang="ru-RU" dirty="0" smtClean="0"/>
              <a:t> Показ кукольного спектакля кружковцам ДДТ, одноклассникам;</a:t>
            </a:r>
          </a:p>
          <a:p>
            <a:r>
              <a:rPr lang="ru-RU" dirty="0" smtClean="0"/>
              <a:t> Анкетирование учащихся театрального кружка «Театральный сундучок» с целью изучения информированности  их о таком виде театрального искусства, как театр кукол.</a:t>
            </a:r>
          </a:p>
          <a:p>
            <a:endParaRPr lang="ru-RU" dirty="0"/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500042"/>
            <a:ext cx="814393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Ожидаемые результаты</a:t>
            </a:r>
            <a:endParaRPr lang="ru-RU" sz="2400" dirty="0"/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 Учащиеся познакомятся еще с одним видом театрального искусства – «Театром кукол», историей возникновения кукольного театра, его видами;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 smtClean="0"/>
              <a:t> Узнают</a:t>
            </a:r>
            <a:r>
              <a:rPr lang="ru-RU" sz="2000" dirty="0"/>
              <a:t>, какие бывают театральные куклы;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 Научатся пользоваться дополнительной литературой и интернет ресурсами по теме исследования, обобщать и систематизировать собранный материал, выступать перед публикой;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 Научатся основам </a:t>
            </a:r>
            <a:r>
              <a:rPr lang="ru-RU" sz="2000" dirty="0" err="1"/>
              <a:t>кукла-вождения</a:t>
            </a:r>
            <a:r>
              <a:rPr lang="ru-RU" sz="2000" dirty="0"/>
              <a:t>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 Покажут театральную постановку кружковцам, одноклассникам и воспитанникам детских садов;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/>
              <a:t> Разовьют творческие артистические способности, фантазию, память, моторику рук и пальцев;</a:t>
            </a:r>
          </a:p>
          <a:p>
            <a:pPr lvl="0">
              <a:buFont typeface="Wingdings" pitchFamily="2" charset="2"/>
              <a:buChar char="v"/>
            </a:pPr>
            <a:r>
              <a:rPr lang="ru-RU" sz="2000" dirty="0" smtClean="0"/>
              <a:t> Воспитают </a:t>
            </a:r>
            <a:r>
              <a:rPr lang="ru-RU" sz="2000" dirty="0"/>
              <a:t>чувство ответственности перед партнером и зрителем, научатся, взаимодействовать друг с другом, доводить начатое дело до конца;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/>
              <a:t> Сделают свою творческую жизнь интереснее, разнообразнее, содержательнее, наполнят ее яркими впечатлениями, радостью творчества.</a:t>
            </a:r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1472" y="1500174"/>
            <a:ext cx="757242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Материально-технические ресурсы</a:t>
            </a:r>
            <a:endParaRPr lang="ru-RU" sz="2400" dirty="0"/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 Кабинет театрального кружка;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 Ширма для постановки кукольного театра;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 Аудио-видеоаппаратура;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 Сценарий театрализованного представления;</a:t>
            </a:r>
          </a:p>
          <a:p>
            <a:pPr>
              <a:buFont typeface="Wingdings" pitchFamily="2" charset="2"/>
              <a:buChar char="q"/>
            </a:pPr>
            <a:r>
              <a:rPr lang="ru-RU" sz="2000" dirty="0"/>
              <a:t> Фонограммы для музыкального оформления спектакля.</a:t>
            </a:r>
          </a:p>
        </p:txBody>
      </p:sp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58" y="285728"/>
            <a:ext cx="828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Выступление кружковцев с докладами</a:t>
            </a:r>
            <a:endParaRPr lang="ru-RU" sz="2400" b="1" dirty="0"/>
          </a:p>
        </p:txBody>
      </p:sp>
      <p:pic>
        <p:nvPicPr>
          <p:cNvPr id="1027" name="Picture 3" descr="F:\DCIM\100NIKON\DSCN92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643182"/>
            <a:ext cx="5165768" cy="3874764"/>
          </a:xfrm>
          <a:prstGeom prst="rect">
            <a:avLst/>
          </a:prstGeom>
          <a:noFill/>
        </p:spPr>
      </p:pic>
      <p:pic>
        <p:nvPicPr>
          <p:cNvPr id="1026" name="Picture 2" descr="F:\DCIM\100NIKON\DSCN92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857232"/>
            <a:ext cx="4342896" cy="325754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428604"/>
            <a:ext cx="7786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Репетиция сказки</a:t>
            </a:r>
            <a:endParaRPr lang="ru-RU" sz="2800" b="1" dirty="0"/>
          </a:p>
        </p:txBody>
      </p:sp>
      <p:pic>
        <p:nvPicPr>
          <p:cNvPr id="2050" name="Picture 2" descr="C:\Users\мария\Documents\воспитатель года\Кудрявцева М.А\GieuZBm8_K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3214686"/>
            <a:ext cx="5715039" cy="3214710"/>
          </a:xfrm>
          <a:prstGeom prst="rect">
            <a:avLst/>
          </a:prstGeom>
          <a:noFill/>
        </p:spPr>
      </p:pic>
      <p:pic>
        <p:nvPicPr>
          <p:cNvPr id="2051" name="Picture 3" descr="C:\Users\мария\Documents\воспитатель года\Кудрявцева М.А\h6EXQ8IbRTQ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19" y="1000108"/>
            <a:ext cx="5461037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мария\Desktop\кружок\открытки\1660072329_41-kartinkin-net-p-fon-dlya-stenda-v-detskom-sadu-krasivo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2143116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smtClean="0"/>
              <a:t>Благодарю </a:t>
            </a:r>
            <a:r>
              <a:rPr lang="ru-RU" sz="3600" b="1" i="1" dirty="0" smtClean="0"/>
              <a:t>за внимание!</a:t>
            </a:r>
            <a:endParaRPr lang="ru-RU" sz="3600" b="1" i="1" dirty="0"/>
          </a:p>
        </p:txBody>
      </p:sp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153</Words>
  <Application>Microsoft Office PowerPoint</Application>
  <PresentationFormat>Экран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мария</dc:creator>
  <cp:lastModifiedBy>мария</cp:lastModifiedBy>
  <cp:revision>10</cp:revision>
  <dcterms:created xsi:type="dcterms:W3CDTF">2023-02-13T09:44:36Z</dcterms:created>
  <dcterms:modified xsi:type="dcterms:W3CDTF">2024-09-05T08:41:57Z</dcterms:modified>
</cp:coreProperties>
</file>