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7" r:id="rId3"/>
    <p:sldId id="281" r:id="rId4"/>
    <p:sldId id="282" r:id="rId5"/>
    <p:sldId id="283" r:id="rId6"/>
    <p:sldId id="284" r:id="rId7"/>
    <p:sldId id="285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60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29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717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844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96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805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13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699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4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544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746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4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21E4-B2E0-4510-894D-BA09AB8D6086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19A09-A922-467E-954E-37B68D3701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093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82326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64062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928562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10284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58579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51138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0072905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E1E1E1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007</dc:creator>
  <cp:lastModifiedBy>007</cp:lastModifiedBy>
  <cp:revision>8</cp:revision>
  <dcterms:created xsi:type="dcterms:W3CDTF">2020-09-20T15:27:26Z</dcterms:created>
  <dcterms:modified xsi:type="dcterms:W3CDTF">2021-04-14T16:48:25Z</dcterms:modified>
</cp:coreProperties>
</file>