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9" r:id="rId5"/>
    <p:sldId id="258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43" autoAdjust="0"/>
  </p:normalViewPr>
  <p:slideViewPr>
    <p:cSldViewPr>
      <p:cViewPr varScale="1">
        <p:scale>
          <a:sx n="56" d="100"/>
          <a:sy n="56" d="100"/>
        </p:scale>
        <p:origin x="158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143380"/>
            <a:ext cx="6400800" cy="144586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2"/>
                </a:solidFill>
              </a:rPr>
              <a:t>Праздничное путешествие</a:t>
            </a:r>
          </a:p>
          <a:p>
            <a:r>
              <a:rPr lang="ru-RU" sz="2400" b="1" dirty="0">
                <a:solidFill>
                  <a:schemeClr val="accent2"/>
                </a:solidFill>
              </a:rPr>
              <a:t> воспитанников 1.5-2.5 лет</a:t>
            </a:r>
          </a:p>
          <a:p>
            <a:r>
              <a:rPr lang="ru-RU" sz="2400" b="1" dirty="0">
                <a:solidFill>
                  <a:schemeClr val="accent2"/>
                </a:solidFill>
              </a:rPr>
              <a:t> в сказку «Колобок»  8 марта</a:t>
            </a:r>
          </a:p>
          <a:p>
            <a:r>
              <a:rPr lang="ru-RU" sz="2400" b="1" dirty="0">
                <a:solidFill>
                  <a:schemeClr val="accent2"/>
                </a:solidFill>
              </a:rPr>
              <a:t>2021г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357166"/>
            <a:ext cx="7200799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КРАТКОСРОЧНЫ ПРОЕКТ : </a:t>
            </a:r>
          </a:p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«Колобок для мамы» </a:t>
            </a:r>
          </a:p>
        </p:txBody>
      </p:sp>
      <p:pic>
        <p:nvPicPr>
          <p:cNvPr id="1026" name="Picture 2" descr="Значение слова КОЛОБОК - что это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649828"/>
            <a:ext cx="5572164" cy="249355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07904" y="6008730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Составил воспитатель группы №3 МАДОУ 40</a:t>
            </a:r>
          </a:p>
          <a:p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г. Краснотурьинск Стенковская М.В. </a:t>
            </a:r>
          </a:p>
        </p:txBody>
      </p:sp>
    </p:spTree>
    <p:custDataLst>
      <p:tags r:id="rId1"/>
    </p:custDataLst>
  </p:cSld>
  <p:clrMapOvr>
    <a:masterClrMapping/>
  </p:clrMapOvr>
  <p:transition spd="med" advClick="0" advTm="7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B050"/>
                </a:solidFill>
              </a:rPr>
              <a:t>Родительское собрание №7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501122" cy="5411807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1600" dirty="0"/>
              <a:t>	</a:t>
            </a:r>
            <a:r>
              <a:rPr lang="ru-RU" sz="1600" b="1" dirty="0"/>
              <a:t>Уважаемые родители, наше мартовское  собрание посвящено теме: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b="1" dirty="0"/>
              <a:t>«Развитие речи у детей раннего возраста»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600" dirty="0"/>
              <a:t>	Развитие речи ребенка происходит в каждый момент его жизни. Бытовые ситуации, среди которых подготовка ко сну, умывание, прием пищи протекают почти в одних и тех же условиях. Это помогает обогатить словарь детей и закрепить речевые навыки. Обращение к детям по разнообразным поводам формирует у них потребность в общении. При этом нужно активнее использовать приятные для ребенка игровые и бытовые ситуации. Например, умывая или купая ребенка, можно напевать на ходу сочиненную песенку, обращая внимание малыша на части тела и лица, о которых в ней поется, ласковым прикосновением. Одного только общения с малышом в быту недостаточно для его развития. Необходимо использовать речь в предметной и игровой деятельности. Также желательно проводить специально организованные занятия (игры-занятия). Важно учитывать, что в раннем возрасте все задания, которые даются ребенку, следует предлагать как занимательную и интересную игру. Только на положительном эмоциональном фоне малыш сам захочет произнести новое слово, повторить услышанное им сочетание звуков или фразу. Предлагаем Вам «подсмотреть» как мы с ребятами над этим работаем в детском саду. По возникшим вопросам, личным консультациям готовы ответить Вам в дистанционном формате по средствам электронной почты, </a:t>
            </a:r>
            <a:r>
              <a:rPr lang="en-US" sz="1600" dirty="0"/>
              <a:t>VK</a:t>
            </a:r>
            <a:r>
              <a:rPr lang="ru-RU" sz="1600" dirty="0"/>
              <a:t> </a:t>
            </a:r>
            <a:r>
              <a:rPr lang="ru-RU" sz="1600" dirty="0" err="1"/>
              <a:t>месенджере</a:t>
            </a:r>
            <a:r>
              <a:rPr lang="en-US" sz="1600" dirty="0"/>
              <a:t> </a:t>
            </a:r>
            <a:r>
              <a:rPr lang="ru-RU" sz="1600" dirty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600" dirty="0"/>
              <a:t>                                </a:t>
            </a:r>
            <a:r>
              <a:rPr lang="ru-RU" sz="2100" b="1" dirty="0">
                <a:solidFill>
                  <a:srgbClr val="FF0000"/>
                </a:solidFill>
              </a:rPr>
              <a:t>Милые женщины, поздравляем Вас с Праздником 8 марта! </a:t>
            </a:r>
          </a:p>
        </p:txBody>
      </p:sp>
    </p:spTree>
  </p:cSld>
  <p:clrMapOvr>
    <a:masterClrMapping/>
  </p:clrMapOvr>
  <p:transition advTm="3603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Вот девчонки вечерком собрались все под окном, стали там  вопрос решать </a:t>
            </a:r>
            <a:br>
              <a:rPr lang="ru-RU" sz="3600" b="1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«Чем нам мам по удивлять?»  </a:t>
            </a:r>
          </a:p>
        </p:txBody>
      </p:sp>
      <p:pic>
        <p:nvPicPr>
          <p:cNvPr id="14338" name="Picture 2" descr="C:\Users\heller\Desktop\САД\Фото\Колобок\20210302_104725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000240"/>
            <a:ext cx="6357982" cy="292895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4929199"/>
            <a:ext cx="87154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   Говорит одна девица: «Колобок ей   пригодится ! </a:t>
            </a:r>
          </a:p>
          <a:p>
            <a:r>
              <a:rPr lang="ru-RU" sz="2800" b="1" dirty="0">
                <a:solidFill>
                  <a:srgbClr val="C00000"/>
                </a:solidFill>
              </a:rPr>
              <a:t>   Надо только все узнать, как лепить и выпекать.</a:t>
            </a:r>
          </a:p>
          <a:p>
            <a:r>
              <a:rPr lang="ru-RU" sz="2800" b="1" dirty="0">
                <a:solidFill>
                  <a:srgbClr val="C00000"/>
                </a:solidFill>
              </a:rPr>
              <a:t>   Если в сказку попадем все узнаем и поймем…»</a:t>
            </a:r>
          </a:p>
          <a:p>
            <a:r>
              <a:rPr lang="ru-RU" sz="2800" dirty="0"/>
              <a:t>          </a:t>
            </a:r>
          </a:p>
        </p:txBody>
      </p:sp>
    </p:spTree>
    <p:custDataLst>
      <p:tags r:id="rId1"/>
    </p:custDataLst>
  </p:cSld>
  <p:clrMapOvr>
    <a:masterClrMapping/>
  </p:clrMapOvr>
  <p:transition advTm="10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Долго мы вопрос решали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 в сказку все таки попали….</a:t>
            </a:r>
            <a:endParaRPr lang="ru-RU" b="1" dirty="0"/>
          </a:p>
        </p:txBody>
      </p:sp>
      <p:pic>
        <p:nvPicPr>
          <p:cNvPr id="16386" name="Picture 2" descr="C:\Users\heller\Desktop\САД\Фото\Колобок\IMG-20210303-WA009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736"/>
            <a:ext cx="4357718" cy="2143140"/>
          </a:xfrm>
          <a:prstGeom prst="rect">
            <a:avLst/>
          </a:prstGeom>
          <a:noFill/>
        </p:spPr>
      </p:pic>
      <p:pic>
        <p:nvPicPr>
          <p:cNvPr id="16387" name="Picture 3" descr="C:\Users\heller\Desktop\САД\Фото\Колобок\IMG-20210303-WA00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500174"/>
            <a:ext cx="3714776" cy="2107421"/>
          </a:xfrm>
          <a:prstGeom prst="rect">
            <a:avLst/>
          </a:prstGeom>
          <a:noFill/>
        </p:spPr>
      </p:pic>
      <p:pic>
        <p:nvPicPr>
          <p:cNvPr id="16388" name="Picture 4" descr="C:\Users\heller\Desktop\САД\Фото\Колобок\IMG-20210303-WA009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643314"/>
            <a:ext cx="4357718" cy="2857520"/>
          </a:xfrm>
          <a:prstGeom prst="rect">
            <a:avLst/>
          </a:prstGeom>
          <a:noFill/>
        </p:spPr>
      </p:pic>
      <p:pic>
        <p:nvPicPr>
          <p:cNvPr id="16389" name="Picture 5" descr="C:\Users\heller\Desktop\САД\Фото\Колобок\IMG-20210303-WA007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714752"/>
            <a:ext cx="3714744" cy="2786082"/>
          </a:xfrm>
          <a:prstGeom prst="rect">
            <a:avLst/>
          </a:prstGeom>
          <a:noFill/>
        </p:spPr>
      </p:pic>
    </p:spTree>
  </p:cSld>
  <p:clrMapOvr>
    <a:masterClrMapping/>
  </p:clrMapOvr>
  <p:transition advTm="6615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Секреты теста разгадали…</a:t>
            </a:r>
          </a:p>
        </p:txBody>
      </p:sp>
      <p:pic>
        <p:nvPicPr>
          <p:cNvPr id="15362" name="Picture 2" descr="C:\Users\heller\Desktop\САД\Фото\Колобок\20200921_1827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5" y="1000108"/>
            <a:ext cx="3214709" cy="2643207"/>
          </a:xfrm>
          <a:prstGeom prst="rect">
            <a:avLst/>
          </a:prstGeom>
          <a:noFill/>
        </p:spPr>
      </p:pic>
      <p:pic>
        <p:nvPicPr>
          <p:cNvPr id="15363" name="Picture 3" descr="C:\Users\heller\Desktop\САД\Фото\Колобок\IMG-20210303-WA00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929066"/>
            <a:ext cx="4643470" cy="2357454"/>
          </a:xfrm>
          <a:prstGeom prst="rect">
            <a:avLst/>
          </a:prstGeom>
          <a:noFill/>
        </p:spPr>
      </p:pic>
      <p:pic>
        <p:nvPicPr>
          <p:cNvPr id="15364" name="Picture 4" descr="C:\Users\heller\Desktop\САД\Фото\Колобок\IMG-20210303-WA0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1000108"/>
            <a:ext cx="4071966" cy="2625323"/>
          </a:xfrm>
          <a:prstGeom prst="rect">
            <a:avLst/>
          </a:prstGeom>
          <a:noFill/>
        </p:spPr>
      </p:pic>
      <p:pic>
        <p:nvPicPr>
          <p:cNvPr id="15365" name="Picture 5" descr="C:\Users\heller\Desktop\САД\Фото\Колобок\IMG-20210302-WA0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4000504"/>
            <a:ext cx="2714643" cy="2286016"/>
          </a:xfrm>
          <a:prstGeom prst="rect">
            <a:avLst/>
          </a:prstGeom>
          <a:noFill/>
        </p:spPr>
      </p:pic>
    </p:spTree>
  </p:cSld>
  <p:clrMapOvr>
    <a:masterClrMapping/>
  </p:clrMapOvr>
  <p:transition advTm="5648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Все секреты применили, колобков много слепили….</a:t>
            </a:r>
          </a:p>
        </p:txBody>
      </p:sp>
      <p:pic>
        <p:nvPicPr>
          <p:cNvPr id="17410" name="Picture 2" descr="C:\Users\heller\Desktop\САД\Фото\Колобок\IMG-20210302-WA002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43636" y="3857628"/>
            <a:ext cx="2786082" cy="2714644"/>
          </a:xfrm>
          <a:prstGeom prst="rect">
            <a:avLst/>
          </a:prstGeom>
          <a:noFill/>
        </p:spPr>
      </p:pic>
      <p:pic>
        <p:nvPicPr>
          <p:cNvPr id="17411" name="Picture 3" descr="C:\Users\heller\Desktop\САД\Фото\Колобок\IMG-20210302-WA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857232"/>
            <a:ext cx="3286148" cy="2714644"/>
          </a:xfrm>
          <a:prstGeom prst="rect">
            <a:avLst/>
          </a:prstGeom>
          <a:noFill/>
        </p:spPr>
      </p:pic>
      <p:pic>
        <p:nvPicPr>
          <p:cNvPr id="17412" name="Picture 4" descr="C:\Users\heller\Desktop\САД\Фото\Колобок\IMG-20210302-WA00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3857628"/>
            <a:ext cx="2500330" cy="2714644"/>
          </a:xfrm>
          <a:prstGeom prst="rect">
            <a:avLst/>
          </a:prstGeom>
          <a:noFill/>
        </p:spPr>
      </p:pic>
      <p:pic>
        <p:nvPicPr>
          <p:cNvPr id="17413" name="Picture 5" descr="C:\Users\heller\Desktop\САД\Фото\Колобок\IMG-20210302-WA003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857232"/>
            <a:ext cx="3000396" cy="2714644"/>
          </a:xfrm>
          <a:prstGeom prst="rect">
            <a:avLst/>
          </a:prstGeom>
          <a:noFill/>
        </p:spPr>
      </p:pic>
      <p:pic>
        <p:nvPicPr>
          <p:cNvPr id="17414" name="Picture 6" descr="C:\Users\heller\Desktop\САД\Фото\Колобок\IMG-20210302-WA00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857232"/>
            <a:ext cx="2285983" cy="271464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643174" y="3857628"/>
            <a:ext cx="37862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Прибежала к нам лиса,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попросила колобка, только мы ей не дадим ….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       а на праздник –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                  пригласим! </a:t>
            </a:r>
          </a:p>
          <a:p>
            <a:endParaRPr lang="ru-RU" dirty="0"/>
          </a:p>
        </p:txBody>
      </p:sp>
    </p:spTree>
  </p:cSld>
  <p:clrMapOvr>
    <a:masterClrMapping/>
  </p:clrMapOvr>
  <p:transition advTm="5585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eller\Desktop\САД\Фото\Колобок\IMG-20210303-WA00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2857520" cy="37147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14678" y="214290"/>
            <a:ext cx="4071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Приходила к нам лиса</a:t>
            </a:r>
          </a:p>
          <a:p>
            <a:r>
              <a:rPr lang="ru-RU" b="1" dirty="0">
                <a:solidFill>
                  <a:srgbClr val="C00000"/>
                </a:solidFill>
              </a:rPr>
              <a:t>И творила чудеса : </a:t>
            </a:r>
          </a:p>
          <a:p>
            <a:r>
              <a:rPr lang="ru-RU" b="1" dirty="0">
                <a:solidFill>
                  <a:srgbClr val="C00000"/>
                </a:solidFill>
              </a:rPr>
              <a:t>Пела с нами и плясала,</a:t>
            </a:r>
          </a:p>
          <a:p>
            <a:r>
              <a:rPr lang="ru-RU" b="1" dirty="0">
                <a:solidFill>
                  <a:srgbClr val="C00000"/>
                </a:solidFill>
              </a:rPr>
              <a:t>В гости всех нас приглашала.</a:t>
            </a:r>
          </a:p>
          <a:p>
            <a:r>
              <a:rPr lang="ru-RU" b="1" dirty="0">
                <a:solidFill>
                  <a:srgbClr val="C00000"/>
                </a:solidFill>
              </a:rPr>
              <a:t>Подарила всем шары…( что-то глаза знакомые у лисы…)</a:t>
            </a:r>
          </a:p>
          <a:p>
            <a:r>
              <a:rPr lang="ru-RU" b="1" dirty="0">
                <a:solidFill>
                  <a:srgbClr val="C00000"/>
                </a:solidFill>
              </a:rPr>
              <a:t>               Веселились от души!   </a:t>
            </a:r>
          </a:p>
        </p:txBody>
      </p:sp>
      <p:pic>
        <p:nvPicPr>
          <p:cNvPr id="18435" name="Picture 3" descr="C:\Users\heller\Desktop\САД\Фото\Колобок\IMG-20210303-WA0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857496"/>
            <a:ext cx="3071834" cy="2214577"/>
          </a:xfrm>
          <a:prstGeom prst="rect">
            <a:avLst/>
          </a:prstGeom>
          <a:noFill/>
        </p:spPr>
      </p:pic>
      <p:pic>
        <p:nvPicPr>
          <p:cNvPr id="18436" name="Picture 4" descr="C:\Users\heller\Desktop\САД\Фото\Колобок\IMG-20210303-WA00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4500570"/>
            <a:ext cx="3489676" cy="2214602"/>
          </a:xfrm>
          <a:prstGeom prst="rect">
            <a:avLst/>
          </a:prstGeom>
          <a:noFill/>
        </p:spPr>
      </p:pic>
      <p:pic>
        <p:nvPicPr>
          <p:cNvPr id="18437" name="Picture 5" descr="C:\Users\heller\Desktop\САД\Фото\Колобок\IMG-20210303-WA001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2143116"/>
            <a:ext cx="3071834" cy="2928958"/>
          </a:xfrm>
          <a:prstGeom prst="rect">
            <a:avLst/>
          </a:prstGeom>
          <a:noFill/>
        </p:spPr>
      </p:pic>
      <p:pic>
        <p:nvPicPr>
          <p:cNvPr id="18439" name="Picture 7" descr="C:\Users\heller\Desktop\САД\Фото\Колобок\IMG-20210303-WA003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4143380"/>
            <a:ext cx="3643338" cy="2575322"/>
          </a:xfrm>
          <a:prstGeom prst="rect">
            <a:avLst/>
          </a:prstGeom>
          <a:noFill/>
        </p:spPr>
      </p:pic>
    </p:spTree>
  </p:cSld>
  <p:clrMapOvr>
    <a:masterClrMapping/>
  </p:clrMapOvr>
  <p:transition advTm="8939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МАМОЧКИ, ДЛЯ ВАС СТАРАЛИСЬ МЫ -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ЮНЫЕ АКТЕРЫ ГРУППЫ №3 ! </a:t>
            </a:r>
          </a:p>
        </p:txBody>
      </p:sp>
      <p:pic>
        <p:nvPicPr>
          <p:cNvPr id="1026" name="Picture 2" descr="C:\Users\heller\Desktop\3 курс\Практика март 2021\20210301_14570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895242">
            <a:off x="6747101" y="1552636"/>
            <a:ext cx="2414944" cy="1769110"/>
          </a:xfrm>
          <a:prstGeom prst="rect">
            <a:avLst/>
          </a:prstGeom>
          <a:noFill/>
        </p:spPr>
      </p:pic>
      <p:pic>
        <p:nvPicPr>
          <p:cNvPr id="1027" name="Picture 3" descr="C:\Users\heller\Desktop\3 курс\Практика март 2021\20210301_1502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736181">
            <a:off x="6422720" y="3848989"/>
            <a:ext cx="2788214" cy="2390660"/>
          </a:xfrm>
          <a:prstGeom prst="rect">
            <a:avLst/>
          </a:prstGeom>
          <a:noFill/>
        </p:spPr>
      </p:pic>
      <p:pic>
        <p:nvPicPr>
          <p:cNvPr id="1028" name="Picture 4" descr="C:\Users\heller\Desktop\3 курс\Практика март 2021\20210301_150735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49181">
            <a:off x="5096883" y="1485975"/>
            <a:ext cx="2344577" cy="1833143"/>
          </a:xfrm>
          <a:prstGeom prst="rect">
            <a:avLst/>
          </a:prstGeom>
          <a:noFill/>
        </p:spPr>
      </p:pic>
      <p:pic>
        <p:nvPicPr>
          <p:cNvPr id="1029" name="Picture 5" descr="C:\Users\heller\Desktop\3 курс\Практика март 2021\20210301_1513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734018">
            <a:off x="-123802" y="1505566"/>
            <a:ext cx="2494426" cy="1804647"/>
          </a:xfrm>
          <a:prstGeom prst="rect">
            <a:avLst/>
          </a:prstGeom>
          <a:noFill/>
        </p:spPr>
      </p:pic>
      <p:pic>
        <p:nvPicPr>
          <p:cNvPr id="1030" name="Picture 6" descr="C:\Users\heller\Desktop\3 курс\Практика март 2021\20210301_1514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847826">
            <a:off x="5133064" y="4135886"/>
            <a:ext cx="2582226" cy="2031643"/>
          </a:xfrm>
          <a:prstGeom prst="rect">
            <a:avLst/>
          </a:prstGeom>
          <a:noFill/>
        </p:spPr>
      </p:pic>
      <p:pic>
        <p:nvPicPr>
          <p:cNvPr id="1033" name="Picture 9" descr="C:\Users\heller\Desktop\3 курс\Практика март 2021\20210301_1532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804370">
            <a:off x="1439829" y="1582708"/>
            <a:ext cx="2560366" cy="1722494"/>
          </a:xfrm>
          <a:prstGeom prst="rect">
            <a:avLst/>
          </a:prstGeom>
          <a:noFill/>
        </p:spPr>
      </p:pic>
      <p:pic>
        <p:nvPicPr>
          <p:cNvPr id="1034" name="Picture 10" descr="C:\Users\heller\Desktop\3 курс\Практика март 2021\20210301_15332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3328257" y="1529471"/>
            <a:ext cx="2520391" cy="1890293"/>
          </a:xfrm>
          <a:prstGeom prst="rect">
            <a:avLst/>
          </a:prstGeom>
          <a:noFill/>
        </p:spPr>
      </p:pic>
      <p:pic>
        <p:nvPicPr>
          <p:cNvPr id="1035" name="Picture 11" descr="C:\Users\heller\Desktop\3 курс\Практика март 2021\20210302_1037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764739">
            <a:off x="4009459" y="4487461"/>
            <a:ext cx="2500330" cy="1691480"/>
          </a:xfrm>
          <a:prstGeom prst="rect">
            <a:avLst/>
          </a:prstGeom>
          <a:noFill/>
        </p:spPr>
      </p:pic>
      <p:pic>
        <p:nvPicPr>
          <p:cNvPr id="1036" name="Picture 12" descr="C:\Users\heller\Desktop\3 курс\Практика март 2021\20210302_10392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400000">
            <a:off x="2619044" y="3095940"/>
            <a:ext cx="2555562" cy="1792922"/>
          </a:xfrm>
          <a:prstGeom prst="rect">
            <a:avLst/>
          </a:prstGeom>
          <a:noFill/>
        </p:spPr>
      </p:pic>
      <p:pic>
        <p:nvPicPr>
          <p:cNvPr id="17" name="Picture 8" descr="C:\Users\heller\Desktop\3 курс\Практика март 2021\20210301_15202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733930">
            <a:off x="2287278" y="4602497"/>
            <a:ext cx="2333175" cy="1824142"/>
          </a:xfrm>
          <a:prstGeom prst="rect">
            <a:avLst/>
          </a:prstGeom>
          <a:noFill/>
        </p:spPr>
      </p:pic>
      <p:pic>
        <p:nvPicPr>
          <p:cNvPr id="1037" name="Picture 13" descr="C:\Users\heller\Desktop\3 курс\Практика март 2021\20210301_153615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726777" y="4345265"/>
            <a:ext cx="2475472" cy="2071702"/>
          </a:xfrm>
          <a:prstGeom prst="rect">
            <a:avLst/>
          </a:prstGeom>
          <a:noFill/>
        </p:spPr>
      </p:pic>
      <p:pic>
        <p:nvPicPr>
          <p:cNvPr id="19" name="Picture 7" descr="C:\Users\heller\Desktop\3 курс\Практика март 2021\20210301_151826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786281">
            <a:off x="86418" y="2868866"/>
            <a:ext cx="2155749" cy="19772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9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485778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Дорогие мамы, бабушки, сестренки!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НАША ДРУЖНАЯ ГРУППА №3 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ОТ ВСЕЙ ДУШИ  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ПОЗДРАВЛЯЕТ ВАС 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С ПРАЗДНИКОМ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ВЕСНЫ !</a:t>
            </a:r>
          </a:p>
        </p:txBody>
      </p:sp>
      <p:pic>
        <p:nvPicPr>
          <p:cNvPr id="1026" name="Picture 2" descr="ᐈ Цветы мимоза фотография, фото цветы мимозы | скачать на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784" y="4869160"/>
            <a:ext cx="3672408" cy="187220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0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6|1.4|1.4|1.4|1.3|1.2|1.5|1.1|1.1|1.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456</Words>
  <Application>Microsoft Office PowerPoint</Application>
  <PresentationFormat>Экран (4:3)</PresentationFormat>
  <Paragraphs>33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Родительское собрание №7</vt:lpstr>
      <vt:lpstr>Вот девчонки вечерком собрались все под окном, стали там  вопрос решать  «Чем нам мам по удивлять?»  </vt:lpstr>
      <vt:lpstr>Долго мы вопрос решали  в сказку все таки попали….</vt:lpstr>
      <vt:lpstr>Секреты теста разгадали…</vt:lpstr>
      <vt:lpstr>Все секреты применили, колобков много слепили….</vt:lpstr>
      <vt:lpstr>Презентация PowerPoint</vt:lpstr>
      <vt:lpstr>МАМОЧКИ, ДЛЯ ВАС СТАРАЛИСЬ МЫ -  ЮНЫЕ АКТЕРЫ ГРУППЫ №3 ! </vt:lpstr>
      <vt:lpstr>Дорогие мамы, бабушки, сестренки! НАША ДРУЖНАЯ ГРУППА №3  ОТ ВСЕЙ ДУШИ   ПОЗДРАВЛЯЕТ ВАС  С ПРАЗДНИКОМ ВЕСНЫ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VALERIA</dc:creator>
  <cp:lastModifiedBy>Admin</cp:lastModifiedBy>
  <cp:revision>24</cp:revision>
  <dcterms:created xsi:type="dcterms:W3CDTF">2021-03-03T16:21:49Z</dcterms:created>
  <dcterms:modified xsi:type="dcterms:W3CDTF">2024-10-04T16:52:13Z</dcterms:modified>
</cp:coreProperties>
</file>