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6"/>
  </p:notesMasterIdLst>
  <p:sldIdLst>
    <p:sldId id="256" r:id="rId2"/>
    <p:sldId id="257" r:id="rId3"/>
    <p:sldId id="258" r:id="rId4"/>
    <p:sldId id="266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F4869-F42D-4ADB-8FEB-07AFFB700DD2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E78E5-0E4F-4B73-9758-234E5DDFCA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036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E78E5-0E4F-4B73-9758-234E5DDFCA8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297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45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60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25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83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87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2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73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15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53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40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73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8A6A5-374D-4681-8010-A32198D90C59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824FE-A1F4-4E9E-80B0-E2BCFEBCA9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078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2232247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sz="2200" dirty="0"/>
              <a:t>Муниципального дошкольного образовательного </a:t>
            </a:r>
            <a:r>
              <a:rPr lang="en-US" sz="2200" dirty="0"/>
              <a:t>    </a:t>
            </a:r>
            <a:r>
              <a:rPr lang="ru-RU" sz="2200" dirty="0"/>
              <a:t>бюджетного учреждения «Детский сад общеразвивающего вида № 10» ЛГО</a:t>
            </a:r>
            <a:r>
              <a:rPr lang="ru-RU" dirty="0"/>
              <a:t/>
            </a:r>
            <a:br>
              <a:rPr lang="ru-RU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Мастер-класс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«Чудеса из соленого теста»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347864" y="4005064"/>
            <a:ext cx="5040560" cy="2160240"/>
          </a:xfrm>
        </p:spPr>
        <p:txBody>
          <a:bodyPr>
            <a:noAutofit/>
          </a:bodyPr>
          <a:lstStyle/>
          <a:p>
            <a:pPr algn="just"/>
            <a:r>
              <a:rPr lang="en-US" sz="1800" dirty="0" smtClean="0">
                <a:solidFill>
                  <a:schemeClr val="tx1"/>
                </a:solidFill>
              </a:rPr>
              <a:t>                    </a:t>
            </a:r>
            <a:endParaRPr lang="ru-RU" sz="1800" dirty="0" smtClean="0">
              <a:solidFill>
                <a:schemeClr val="tx1"/>
              </a:solidFill>
            </a:endParaRP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smtClean="0">
                <a:solidFill>
                  <a:schemeClr val="tx1"/>
                </a:solidFill>
              </a:rPr>
              <a:t>                   </a:t>
            </a:r>
            <a:r>
              <a:rPr lang="en-US" sz="1800" dirty="0" smtClean="0">
                <a:solidFill>
                  <a:schemeClr val="tx1"/>
                </a:solidFill>
              </a:rPr>
              <a:t>  </a:t>
            </a:r>
            <a:r>
              <a:rPr lang="ru-RU" sz="1800" dirty="0" smtClean="0">
                <a:solidFill>
                  <a:schemeClr val="tx1"/>
                </a:solidFill>
              </a:rPr>
              <a:t>Авторы-составители</a:t>
            </a:r>
            <a:r>
              <a:rPr lang="ru-RU" sz="18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r>
              <a:rPr lang="en-US" sz="1800" dirty="0" smtClean="0">
                <a:solidFill>
                  <a:schemeClr val="tx1"/>
                </a:solidFill>
              </a:rPr>
              <a:t>                      </a:t>
            </a:r>
            <a:r>
              <a:rPr lang="ru-RU" sz="1800" dirty="0" smtClean="0">
                <a:solidFill>
                  <a:schemeClr val="tx1"/>
                </a:solidFill>
              </a:rPr>
              <a:t>Пономаренко </a:t>
            </a:r>
            <a:r>
              <a:rPr lang="ru-RU" sz="1800" dirty="0" smtClean="0">
                <a:solidFill>
                  <a:schemeClr val="tx1"/>
                </a:solidFill>
              </a:rPr>
              <a:t>Екатерина </a:t>
            </a:r>
            <a:r>
              <a:rPr lang="ru-RU" sz="1800" dirty="0" smtClean="0">
                <a:solidFill>
                  <a:schemeClr val="tx1"/>
                </a:solidFill>
              </a:rPr>
              <a:t>Анатольевна</a:t>
            </a:r>
            <a:endParaRPr lang="ru-RU" sz="1800" dirty="0" smtClean="0">
              <a:solidFill>
                <a:schemeClr val="tx1"/>
              </a:solidFill>
            </a:endParaRPr>
          </a:p>
          <a:p>
            <a:pPr algn="just"/>
            <a:r>
              <a:rPr lang="en-US" sz="1800" dirty="0" smtClean="0">
                <a:solidFill>
                  <a:schemeClr val="tx1"/>
                </a:solidFill>
              </a:rPr>
              <a:t>                      </a:t>
            </a:r>
            <a:r>
              <a:rPr lang="ru-RU" sz="1800" dirty="0" smtClean="0">
                <a:solidFill>
                  <a:schemeClr val="tx1"/>
                </a:solidFill>
              </a:rPr>
              <a:t>Толстопятова  Анна  </a:t>
            </a:r>
            <a:r>
              <a:rPr lang="ru-RU" sz="1800" dirty="0" smtClean="0">
                <a:solidFill>
                  <a:schemeClr val="tx1"/>
                </a:solidFill>
              </a:rPr>
              <a:t>Анатольевна</a:t>
            </a:r>
          </a:p>
          <a:p>
            <a:pPr algn="just"/>
            <a:endParaRPr lang="ru-RU" sz="1800" dirty="0">
              <a:solidFill>
                <a:schemeClr val="tx1"/>
              </a:solidFill>
            </a:endParaRPr>
          </a:p>
          <a:p>
            <a:pPr algn="just"/>
            <a:r>
              <a:rPr lang="ru-RU" sz="1800" dirty="0" smtClean="0">
                <a:solidFill>
                  <a:schemeClr val="tx1"/>
                </a:solidFill>
              </a:rPr>
              <a:t>Лесозаводск</a:t>
            </a:r>
            <a:endParaRPr lang="en-US" sz="1800" dirty="0" smtClean="0">
              <a:solidFill>
                <a:schemeClr val="tx1"/>
              </a:solidFill>
            </a:endParaRPr>
          </a:p>
          <a:p>
            <a:pPr algn="just"/>
            <a:r>
              <a:rPr lang="ru-RU" sz="1800" dirty="0" smtClean="0">
                <a:solidFill>
                  <a:schemeClr val="tx1"/>
                </a:solidFill>
              </a:rPr>
              <a:t>       2019 </a:t>
            </a:r>
            <a:r>
              <a:rPr lang="ru-RU" sz="1800" dirty="0" smtClean="0">
                <a:solidFill>
                  <a:schemeClr val="tx1"/>
                </a:solidFill>
              </a:rPr>
              <a:t>г.</a:t>
            </a:r>
          </a:p>
          <a:p>
            <a:pPr algn="just"/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26720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4896544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/>
              <a:t>Цель</a:t>
            </a:r>
            <a:r>
              <a:rPr lang="ru-RU" sz="2800" dirty="0"/>
              <a:t>: передача коллегам профессионального опыта в сфере творческой и педагогической деятельности через изготовление </a:t>
            </a:r>
            <a:r>
              <a:rPr lang="ru-RU" sz="2800" dirty="0" smtClean="0"/>
              <a:t> </a:t>
            </a:r>
            <a:r>
              <a:rPr lang="ru-RU" sz="2800" dirty="0"/>
              <a:t>игрушки </a:t>
            </a:r>
            <a:r>
              <a:rPr lang="ru-RU" sz="2800" dirty="0" smtClean="0"/>
              <a:t>из цветного </a:t>
            </a:r>
            <a:r>
              <a:rPr lang="ru-RU" sz="2800" dirty="0"/>
              <a:t>соленого </a:t>
            </a:r>
            <a:r>
              <a:rPr lang="ru-RU" sz="2800" dirty="0" smtClean="0"/>
              <a:t>теста.                  </a:t>
            </a:r>
            <a:r>
              <a:rPr lang="ru-RU" sz="2800" dirty="0"/>
              <a:t>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/>
              <a:t>Задача</a:t>
            </a:r>
            <a:r>
              <a:rPr lang="ru-RU" sz="2800" dirty="0" smtClean="0"/>
              <a:t>:</a:t>
            </a:r>
            <a:br>
              <a:rPr lang="ru-RU" sz="2800" dirty="0" smtClean="0"/>
            </a:br>
            <a:r>
              <a:rPr lang="ru-RU" sz="2800" dirty="0" smtClean="0"/>
              <a:t>- </a:t>
            </a:r>
            <a:r>
              <a:rPr lang="ru-RU" sz="2800" dirty="0"/>
              <a:t>популяризация традиционных и современных </a:t>
            </a:r>
            <a:r>
              <a:rPr lang="ru-RU" sz="2800" dirty="0" smtClean="0"/>
              <a:t>направлений декоративно- </a:t>
            </a:r>
            <a:r>
              <a:rPr lang="ru-RU" sz="2800" dirty="0"/>
              <a:t>прикладного </a:t>
            </a:r>
            <a:r>
              <a:rPr lang="ru-RU" sz="2800" dirty="0" smtClean="0"/>
              <a:t>творчества.      </a:t>
            </a:r>
            <a:br>
              <a:rPr lang="ru-RU" sz="2800" dirty="0" smtClean="0"/>
            </a:br>
            <a:r>
              <a:rPr lang="ru-RU" sz="2800" dirty="0" smtClean="0"/>
              <a:t> -создание </a:t>
            </a:r>
            <a:r>
              <a:rPr lang="ru-RU" sz="2800" dirty="0"/>
              <a:t>условий для профессионального общения.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525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4824536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/>
              <a:t>Актуальность</a:t>
            </a:r>
            <a:br>
              <a:rPr lang="ru-RU" sz="2800" b="1" dirty="0" smtClean="0"/>
            </a:br>
            <a:r>
              <a:rPr lang="ru-RU" sz="2800" dirty="0" err="1" smtClean="0"/>
              <a:t>Тестопластика</a:t>
            </a:r>
            <a:r>
              <a:rPr lang="ru-RU" sz="2800" dirty="0" smtClean="0"/>
              <a:t> </a:t>
            </a:r>
            <a:r>
              <a:rPr lang="ru-RU" sz="2800" dirty="0"/>
              <a:t>сегодня актуальна, так как она помогает детям разного возраста отражать свою неповторимую самобытность, помогает реализовать свой творческий потенциал и развить свои способности и возможности в декоративно-прикладной деятельности. </a:t>
            </a:r>
            <a:r>
              <a:rPr lang="ru-RU" sz="2800" dirty="0" smtClean="0"/>
              <a:t>Уже </a:t>
            </a:r>
            <a:r>
              <a:rPr lang="ru-RU" sz="2800" dirty="0"/>
              <a:t>в самой сути маленького человека заложено стремление узнавать и создавать. Все начинается с детства. </a:t>
            </a:r>
          </a:p>
        </p:txBody>
      </p:sp>
    </p:spTree>
    <p:extLst>
      <p:ext uri="{BB962C8B-B14F-4D97-AF65-F5344CB8AC3E}">
        <p14:creationId xmlns:p14="http://schemas.microsoft.com/office/powerpoint/2010/main" val="290042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Чудо игрушка из цветного соленого теста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С приближением праздника Нового года, чаще задумываемся, чем украсить свой дом и елку?</a:t>
            </a:r>
          </a:p>
          <a:p>
            <a:pPr marL="0" indent="0">
              <a:buNone/>
            </a:pPr>
            <a:r>
              <a:rPr lang="ru-RU" sz="2400" dirty="0"/>
              <a:t>Из соленого теста можно сделать огромное количество поделок</a:t>
            </a:r>
            <a:r>
              <a:rPr lang="ru-RU" sz="2400" dirty="0" smtClean="0"/>
              <a:t>. Преимущество теста заключается в том, что с ним удобно работать и взрослым и детям. Материал прост и </a:t>
            </a:r>
            <a:r>
              <a:rPr lang="ru-RU" sz="2400" dirty="0" err="1" smtClean="0"/>
              <a:t>экологичен</a:t>
            </a:r>
            <a:r>
              <a:rPr lang="ru-RU" sz="2400" dirty="0" smtClean="0"/>
              <a:t>, абсолютно безвреден.</a:t>
            </a:r>
          </a:p>
          <a:p>
            <a:pPr marL="0" indent="0">
              <a:buNone/>
            </a:pPr>
            <a:r>
              <a:rPr lang="ru-RU" sz="2400" dirty="0" smtClean="0"/>
              <a:t>Используя свое воображение, украсить игрушку можно любыми способами.</a:t>
            </a:r>
            <a:endParaRPr lang="ru-RU" sz="2400" dirty="0"/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8978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Этапы работы по изготовлению игрушки из соленого цветного теста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1.Используемые материалы: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Мука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Вода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Формы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Доска для лепки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Блестки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Кисть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Гуашь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Скалка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Вода</a:t>
            </a:r>
          </a:p>
          <a:p>
            <a:pPr>
              <a:buFont typeface="Wingdings" pitchFamily="2" charset="2"/>
              <a:buChar char="v"/>
            </a:pPr>
            <a:endParaRPr lang="ru-RU" sz="2400" dirty="0" smtClean="0"/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Пищевые красители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Салфетки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Картон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Лента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Ножницы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5905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kx\Pictures\image-2019-12-02 13_35_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9104">
            <a:off x="393861" y="559031"/>
            <a:ext cx="4248472" cy="332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2814">
            <a:off x="3707772" y="2628527"/>
            <a:ext cx="4965509" cy="3324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62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smtClean="0"/>
              <a:t>2.Приготовление цветного соленого теста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3168352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sz="2400" dirty="0" smtClean="0"/>
              <a:t>Возьмем </a:t>
            </a:r>
            <a:r>
              <a:rPr lang="ru-RU" sz="2400" dirty="0"/>
              <a:t>миску.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Высыпаем </a:t>
            </a:r>
            <a:r>
              <a:rPr lang="ru-RU" sz="2400" dirty="0"/>
              <a:t>стакан муки</a:t>
            </a:r>
            <a:r>
              <a:rPr lang="ru-RU" sz="2400" dirty="0" smtClean="0"/>
              <a:t>.</a:t>
            </a:r>
          </a:p>
          <a:p>
            <a:pPr lvl="0">
              <a:buFont typeface="Wingdings" pitchFamily="2" charset="2"/>
              <a:buChar char="v"/>
            </a:pPr>
            <a:r>
              <a:rPr lang="ru-RU" sz="2400" dirty="0" smtClean="0"/>
              <a:t>Добавим </a:t>
            </a:r>
            <a:r>
              <a:rPr lang="ru-RU" sz="2400" dirty="0"/>
              <a:t>стакан </a:t>
            </a:r>
            <a:r>
              <a:rPr lang="ru-RU" sz="2400" dirty="0" smtClean="0"/>
              <a:t> </a:t>
            </a:r>
            <a:r>
              <a:rPr lang="ru-RU" sz="2400" dirty="0"/>
              <a:t>соли.</a:t>
            </a:r>
          </a:p>
          <a:p>
            <a:pPr lvl="0">
              <a:buFont typeface="Wingdings" pitchFamily="2" charset="2"/>
              <a:buChar char="v"/>
            </a:pPr>
            <a:r>
              <a:rPr lang="ru-RU" sz="2400" dirty="0" smtClean="0"/>
              <a:t>Зальем </a:t>
            </a:r>
            <a:r>
              <a:rPr lang="ru-RU" sz="2400" dirty="0"/>
              <a:t>холодной водой</a:t>
            </a:r>
            <a:r>
              <a:rPr lang="ru-RU" sz="2400" dirty="0" smtClean="0"/>
              <a:t>.(с растворенным красителем)</a:t>
            </a:r>
            <a:endParaRPr lang="ru-RU" sz="2400" dirty="0"/>
          </a:p>
          <a:p>
            <a:pPr lvl="0">
              <a:buFont typeface="Wingdings" pitchFamily="2" charset="2"/>
              <a:buChar char="v"/>
            </a:pPr>
            <a:r>
              <a:rPr lang="ru-RU" sz="2400" dirty="0"/>
              <a:t>Вымешайте тесто.</a:t>
            </a:r>
          </a:p>
          <a:p>
            <a:pPr marL="0" indent="0">
              <a:buNone/>
            </a:pPr>
            <a:r>
              <a:rPr lang="ru-RU" sz="2400" dirty="0" smtClean="0"/>
              <a:t>Готовое </a:t>
            </a:r>
            <a:r>
              <a:rPr lang="ru-RU" sz="2400" dirty="0"/>
              <a:t>солёное тесто не должно липнуть к рукам или рассыпаться. Оно должно быть крутым и удобным для лепки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3493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2997">
            <a:off x="511205" y="846999"/>
            <a:ext cx="4574753" cy="2740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9569">
            <a:off x="3556930" y="2754952"/>
            <a:ext cx="5184576" cy="3065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574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3.Изготовление Игрушки из цветного соленого теста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/>
              <a:t>С помощью скалки раскатаем тесто, толщиной </a:t>
            </a:r>
            <a:r>
              <a:rPr lang="en-US" sz="2400" dirty="0" smtClean="0"/>
              <a:t>0</a:t>
            </a:r>
            <a:r>
              <a:rPr lang="ru-RU" sz="2400" dirty="0" smtClean="0"/>
              <a:t>,5см.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Присыпаем необходимым количеством блесток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Выбираем нужную форму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Формой выдавливаем из теста заготовку для игрушки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Палочкой проделываем отверстие для ленты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Кладем заготовки на картон для сушки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149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391540"/>
            <a:ext cx="2376264" cy="3181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81462" y="-249970"/>
            <a:ext cx="3181475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717032"/>
            <a:ext cx="4464496" cy="2981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368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4. Украшение игрушки.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/>
              <a:t>Высушенную фигурку раскрасим с помощью гуаши или акриловых красок( используем свою фантазию)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/>
              <a:t>В отверстие просунем ленту для того ,что бы можно было игрушку повесить на елку</a:t>
            </a:r>
          </a:p>
          <a:p>
            <a:pPr>
              <a:buFont typeface="Wingdings" pitchFamily="2" charset="2"/>
              <a:buChar char="v"/>
            </a:pP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01008"/>
            <a:ext cx="6480720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1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kx\Pictures\image-2019-12-12 15_25_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7344816" cy="583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06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kx\Pictures\image-2019-12-12 15_25_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99693" y="-423427"/>
            <a:ext cx="5472608" cy="770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07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3074" name="Picture 2" descr="C:\Users\alekx\Pictures\shutterstock_5365446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405063"/>
            <a:ext cx="6480720" cy="354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06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4D4D4D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4D4D4D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</TotalTime>
  <Words>270</Words>
  <Application>Microsoft Office PowerPoint</Application>
  <PresentationFormat>Экран (4:3)</PresentationFormat>
  <Paragraphs>50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Муниципального дошкольного образовательного     бюджетного учреждения «Детский сад общеразвивающего вида № 10» ЛГО  Мастер-класс «Чудеса из соленого теста»</vt:lpstr>
      <vt:lpstr>Цель: передача коллегам профессионального опыта в сфере творческой и педагогической деятельности через изготовление  игрушки из цветного соленого теста.                    Задача: - популяризация традиционных и современных направлений декоративно- прикладного творчества.        -создание условий для профессионального общения. </vt:lpstr>
      <vt:lpstr>Актуальность Тестопластика сегодня актуальна, так как она помогает детям разного возраста отражать свою неповторимую самобытность, помогает реализовать свой творческий потенциал и развить свои способности и возможности в декоративно-прикладной деятельности. Уже в самой сути маленького человека заложено стремление узнавать и создавать. Все начинается с детства. </vt:lpstr>
      <vt:lpstr>Чудо игрушка из цветного соленого теста</vt:lpstr>
      <vt:lpstr>Этапы работы по изготовлению игрушки из соленого цветного теста.</vt:lpstr>
      <vt:lpstr>Презентация PowerPoint</vt:lpstr>
      <vt:lpstr>2.Приготовление цветного соленого теста</vt:lpstr>
      <vt:lpstr>Презентация PowerPoint</vt:lpstr>
      <vt:lpstr>3.Изготовление Игрушки из цветного соленого теста</vt:lpstr>
      <vt:lpstr>Презентация PowerPoint</vt:lpstr>
      <vt:lpstr>4. Украшение игрушки.</vt:lpstr>
      <vt:lpstr>Презентация PowerPoint</vt:lpstr>
      <vt:lpstr>Презентация PowerPoint</vt:lpstr>
      <vt:lpstr> 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«Чудеса из соленого теста»</dc:title>
  <dc:creator>alekx</dc:creator>
  <cp:lastModifiedBy>alekx</cp:lastModifiedBy>
  <cp:revision>27</cp:revision>
  <dcterms:created xsi:type="dcterms:W3CDTF">2019-12-02T11:00:54Z</dcterms:created>
  <dcterms:modified xsi:type="dcterms:W3CDTF">2019-12-12T13:07:54Z</dcterms:modified>
</cp:coreProperties>
</file>