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43116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«Символы государственного величия»</a:t>
            </a:r>
            <a:endParaRPr lang="ru-RU" sz="6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286256"/>
            <a:ext cx="8039128" cy="178595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Мирошкина</a:t>
            </a:r>
            <a:r>
              <a:rPr lang="ru-RU" dirty="0" smtClean="0"/>
              <a:t> Алёна Михайловна, </a:t>
            </a:r>
          </a:p>
          <a:p>
            <a:r>
              <a:rPr lang="ru-RU" dirty="0" smtClean="0"/>
              <a:t>социальный педагог </a:t>
            </a:r>
          </a:p>
          <a:p>
            <a:r>
              <a:rPr lang="ru-RU" dirty="0" smtClean="0"/>
              <a:t>ГБОУ школа №609,</a:t>
            </a:r>
          </a:p>
          <a:p>
            <a:r>
              <a:rPr lang="ru-RU" dirty="0" smtClean="0"/>
              <a:t>2020 год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Каждый человек не только сын или дочь своих родителей, но и своей страны, Отечества. </a:t>
            </a:r>
            <a:br>
              <a:rPr lang="ru-RU" dirty="0" smtClean="0"/>
            </a:br>
            <a:r>
              <a:rPr lang="ru-RU" dirty="0" smtClean="0"/>
              <a:t>Истинного сына Отечества характеризует патриотизм, проявляющийся в гордости за достижение соей страны, в уважении к её историческому прошлому, в бережном отношении к народной памяти, национальным традициям, в созидательном труде на благо Родины, в готовности защищать её. Для каждого человека Родина начинается с того незабываемого уголка, где он родился и вырос, с семьи, которая ему подарила любовь и заботу, с окружающих его людей, с родной природы.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1. </a:t>
            </a:r>
            <a:r>
              <a:rPr lang="ru-RU" b="1" u="sng" dirty="0" smtClean="0"/>
              <a:t>«Найди слово».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800" u="sng" dirty="0" smtClean="0"/>
              <a:t>Найди </a:t>
            </a:r>
            <a:r>
              <a:rPr lang="ru-RU" sz="2800" u="sng" dirty="0" smtClean="0"/>
              <a:t>и прочитай слова, которые имеют отношение к нашему </a:t>
            </a:r>
            <a:r>
              <a:rPr lang="ru-RU" sz="2800" u="sng" dirty="0" smtClean="0"/>
              <a:t>государству:</a:t>
            </a:r>
          </a:p>
          <a:p>
            <a:r>
              <a:rPr lang="ru-RU" sz="2800" dirty="0" smtClean="0"/>
              <a:t>Официальный символ власти, олицетворяющий суверенитет </a:t>
            </a:r>
            <a:r>
              <a:rPr lang="ru-RU" sz="2800" dirty="0" smtClean="0"/>
              <a:t>государства</a:t>
            </a:r>
            <a:endParaRPr lang="ru-RU" sz="2800" dirty="0" smtClean="0"/>
          </a:p>
          <a:p>
            <a:r>
              <a:rPr lang="ru-RU" sz="2800" dirty="0" smtClean="0"/>
              <a:t>Официальная эмблема государства, символ </a:t>
            </a:r>
            <a:r>
              <a:rPr lang="ru-RU" sz="2800" dirty="0" smtClean="0"/>
              <a:t>государства</a:t>
            </a:r>
            <a:endParaRPr lang="ru-RU" sz="2800" dirty="0" smtClean="0"/>
          </a:p>
          <a:p>
            <a:r>
              <a:rPr lang="ru-RU" sz="2800" dirty="0" smtClean="0"/>
              <a:t>Торжественная песня, символ </a:t>
            </a:r>
            <a:r>
              <a:rPr lang="ru-RU" sz="2800" dirty="0" smtClean="0"/>
              <a:t>государства</a:t>
            </a:r>
            <a:endParaRPr lang="ru-RU" sz="2800" dirty="0" smtClean="0"/>
          </a:p>
          <a:p>
            <a:r>
              <a:rPr lang="ru-RU" sz="2800" dirty="0" smtClean="0"/>
              <a:t>Основной закон государства, определяющий общественное и государственное устройство </a:t>
            </a:r>
          </a:p>
          <a:p>
            <a:r>
              <a:rPr lang="ru-RU" sz="2800" dirty="0" smtClean="0"/>
              <a:t>Главный город </a:t>
            </a:r>
            <a:r>
              <a:rPr lang="ru-RU" sz="2800" dirty="0" smtClean="0"/>
              <a:t>страны</a:t>
            </a:r>
            <a:endParaRPr lang="ru-RU" sz="2800" dirty="0" smtClean="0"/>
          </a:p>
          <a:p>
            <a:r>
              <a:rPr lang="ru-RU" sz="2800" dirty="0" smtClean="0"/>
              <a:t>Выборный глава государства в современной России </a:t>
            </a:r>
          </a:p>
          <a:p>
            <a:r>
              <a:rPr lang="ru-RU" sz="2800" dirty="0" smtClean="0"/>
              <a:t>Какая птица изображена на гербе? </a:t>
            </a:r>
          </a:p>
          <a:p>
            <a:pPr algn="just"/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2</a:t>
            </a:r>
            <a:r>
              <a:rPr lang="ru-RU" b="1" u="sng" dirty="0" smtClean="0"/>
              <a:t>. "Герб России"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4357694"/>
            <a:ext cx="7615262" cy="149352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sz="3200" dirty="0" smtClean="0"/>
              <a:t>1                     2                3                     4</a:t>
            </a:r>
          </a:p>
          <a:p>
            <a:pPr>
              <a:buNone/>
            </a:pPr>
            <a:r>
              <a:rPr lang="ru-RU" sz="3200" dirty="0" smtClean="0"/>
              <a:t>Где изображается герб?</a:t>
            </a:r>
            <a:endParaRPr lang="ru-RU" dirty="0"/>
          </a:p>
        </p:txBody>
      </p:sp>
      <p:pic>
        <p:nvPicPr>
          <p:cNvPr id="16386" name="Picture 2" descr="https://fsd.multiurok.ru/html/2019/01/08/s_5c34b907554c6/1045601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3116"/>
            <a:ext cx="1914525" cy="2171701"/>
          </a:xfrm>
          <a:prstGeom prst="rect">
            <a:avLst/>
          </a:prstGeom>
          <a:noFill/>
        </p:spPr>
      </p:pic>
      <p:pic>
        <p:nvPicPr>
          <p:cNvPr id="6" name="Рисунок 5" descr="https://fsd.multiurok.ru/html/2019/01/08/s_5c34b907554c6/1045601_2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143116"/>
            <a:ext cx="235745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fsd.multiurok.ru/html/2019/01/08/s_5c34b907554c6/1045601_3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214554"/>
            <a:ext cx="164307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https://fsd.multiurok.ru/html/2019/01/08/s_5c34b907554c6/1045601_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2071678"/>
            <a:ext cx="1905000" cy="2266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30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что изображено на гербе России?</a:t>
            </a:r>
            <a:endParaRPr lang="ru-RU" sz="4400" dirty="0"/>
          </a:p>
        </p:txBody>
      </p:sp>
      <p:pic>
        <p:nvPicPr>
          <p:cNvPr id="4" name="Содержимое 3" descr="https://fsd.multiurok.ru/html/2019/01/08/s_5c34b907554c6/1045601_3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1478" y="1571613"/>
            <a:ext cx="4136538" cy="47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Русь</a:t>
            </a:r>
            <a:br>
              <a:rPr lang="ru-RU" b="1" dirty="0" smtClean="0"/>
            </a:br>
            <a:r>
              <a:rPr lang="ru-RU" b="1" dirty="0" smtClean="0"/>
              <a:t>Стихотворение Ивана </a:t>
            </a:r>
            <a:r>
              <a:rPr lang="ru-RU" b="1" dirty="0" smtClean="0"/>
              <a:t>Никитина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http://obshe.net/upload/000/u11/ca/94/408fccc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u="sng" dirty="0" smtClean="0"/>
              <a:t>4. </a:t>
            </a:r>
            <a:r>
              <a:rPr lang="ru-RU" sz="4000" b="1" u="sng" dirty="0" smtClean="0"/>
              <a:t>«Государственные </a:t>
            </a:r>
            <a:r>
              <a:rPr lang="ru-RU" sz="4000" b="1" u="sng" dirty="0" smtClean="0"/>
              <a:t>праздники».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3" name="Picture 1" descr="C:\Users\САКР\Desktop\мероприятия\месяц правовых знаний\Игра символы государственного величия\гос праздник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3" y="871909"/>
            <a:ext cx="7383902" cy="58670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u="sng" dirty="0" smtClean="0"/>
              <a:t>5. </a:t>
            </a:r>
            <a:r>
              <a:rPr lang="ru-RU" b="1" u="sng" dirty="0" smtClean="0"/>
              <a:t>"Гимн России"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/>
          <a:lstStyle/>
          <a:p>
            <a:pPr>
              <a:buNone/>
            </a:pPr>
            <a:r>
              <a:rPr lang="ru-RU" sz="3200" b="1" dirty="0" smtClean="0"/>
              <a:t>Расставьте </a:t>
            </a:r>
            <a:r>
              <a:rPr lang="ru-RU" sz="3200" b="1" dirty="0" smtClean="0"/>
              <a:t>по порядку строки </a:t>
            </a:r>
            <a:r>
              <a:rPr lang="ru-RU" sz="3200" b="1" dirty="0" smtClean="0"/>
              <a:t>гимна:</a:t>
            </a:r>
            <a:endParaRPr lang="ru-RU" sz="3200" dirty="0" smtClean="0"/>
          </a:p>
          <a:p>
            <a:r>
              <a:rPr lang="ru-RU" sz="3600" dirty="0" smtClean="0"/>
              <a:t>Хранимая Богом родная земля!</a:t>
            </a:r>
          </a:p>
          <a:p>
            <a:r>
              <a:rPr lang="ru-RU" sz="3600" dirty="0" smtClean="0"/>
              <a:t>Раскинулись наши леса и поля.</a:t>
            </a:r>
          </a:p>
          <a:p>
            <a:r>
              <a:rPr lang="ru-RU" sz="3600" dirty="0" smtClean="0"/>
              <a:t>От южных морей до полярного края</a:t>
            </a:r>
          </a:p>
          <a:p>
            <a:r>
              <a:rPr lang="ru-RU" sz="3600" dirty="0" smtClean="0"/>
              <a:t>Одна ты на свете! Одна ты такая —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6. Государственные символы.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ru-RU" sz="34400" dirty="0" smtClean="0"/>
              <a:t>?</a:t>
            </a:r>
            <a:endParaRPr lang="ru-RU" sz="34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s://ds05.infourok.ru/uploads/ex/071d/000c8a3c-cc301071/2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623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6" name="Picture 4" descr="https://jveter.ru/wp-content/uploads/2018/10/importozamesheniet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777" y="1285860"/>
            <a:ext cx="8916223" cy="45005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ds05.infourok.ru/uploads/ex/129c/00103f3b-16817eb8/hello_html_6450973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71480"/>
            <a:ext cx="7620000" cy="7620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14298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smtClean="0"/>
              <a:t>Спасибо за участие!</a:t>
            </a:r>
            <a:endParaRPr lang="ru-RU" sz="66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174</Words>
  <PresentationFormat>Экран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«Символы государственного величия»</vt:lpstr>
      <vt:lpstr>Слайд 2</vt:lpstr>
      <vt:lpstr>1. «Найди слово». </vt:lpstr>
      <vt:lpstr>2. "Герб России"</vt:lpstr>
      <vt:lpstr>что изображено на гербе России?</vt:lpstr>
      <vt:lpstr>Русь Стихотворение Ивана Никитина</vt:lpstr>
      <vt:lpstr>4. «Государственные праздники».</vt:lpstr>
      <vt:lpstr>5. "Гимн России" </vt:lpstr>
      <vt:lpstr>6. Государственные символы. </vt:lpstr>
      <vt:lpstr>Слайд 10</vt:lpstr>
      <vt:lpstr>Слайд 11</vt:lpstr>
      <vt:lpstr>Спасибо за участие!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«Символы государственного величия»</dc:title>
  <dc:creator>САКР</dc:creator>
  <cp:lastModifiedBy>САКР</cp:lastModifiedBy>
  <cp:revision>1</cp:revision>
  <dcterms:created xsi:type="dcterms:W3CDTF">2020-12-08T08:34:22Z</dcterms:created>
  <dcterms:modified xsi:type="dcterms:W3CDTF">2020-12-08T09:13:50Z</dcterms:modified>
</cp:coreProperties>
</file>