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4" d="100"/>
          <a:sy n="84" d="100"/>
        </p:scale>
        <p:origin x="-1590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677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441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284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229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060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29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551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381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402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017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510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EB1ED-1CD2-442B-BB57-E96355C99343}" type="datetimeFigureOut">
              <a:rPr lang="ru-RU" smtClean="0"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63C55-6AF0-47CA-9226-3ED896AAE9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662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1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5806" y="509451"/>
            <a:ext cx="9144000" cy="1502229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Этнокультурное воспитание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тему: «Коренные жители Сахалина – народ Айну».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45" y="1655916"/>
            <a:ext cx="4318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21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4013" y="326148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Вдали, на глади океана,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самом краешке земли,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Укрытый облаком тумана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Лежит царь-остров Сахалин.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Волна его качает нежно,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Вскипая пеной из глубин,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Снега сияют белоснежно-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Красавец остров Сахалин!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Омытый грозными морями,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Смотрящих тайной из пучин,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Нас манит чудными лесами</a:t>
            </a:r>
            <a:b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Загадка- остров Сахалин.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580" y="663677"/>
            <a:ext cx="4277032" cy="427703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78612" y="6450902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24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061290" y="6519446"/>
            <a:ext cx="15928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(Слайд 2)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1830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99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42492" cy="3819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171" y="0"/>
            <a:ext cx="2322256" cy="37549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296" y="2682078"/>
            <a:ext cx="2584704" cy="39030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54" y="2682078"/>
            <a:ext cx="2787205" cy="40673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427" y="988142"/>
            <a:ext cx="2643187" cy="4572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899648" y="6400489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3)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451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018281" y="648866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4)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628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18281" y="648866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30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587" y="587476"/>
            <a:ext cx="5766620" cy="57666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018281" y="648866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6)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34413" y="1248995"/>
            <a:ext cx="6096000" cy="4100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Рыбка, рыба помоги,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 в селенье проводи.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узнать хотим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 Айну, 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Их традиции и быт.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корни не забыть!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88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18281" y="6488668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7)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55" y="4075643"/>
            <a:ext cx="3524864" cy="174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2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981434" y="6488668"/>
            <a:ext cx="1362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8)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247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23122" y="221225"/>
            <a:ext cx="4041059" cy="474411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Один, два, три, четыре, пять.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Один, два, три, четыре, пять.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Один, два, три, четыре, пять.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лесу растет брусника.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в лесу растет черника,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Земляника, голубика.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ягоду сорвать, 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Надо лучше приседать.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Ниже, ниже приседать.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Надо ягодку сорвать.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Нагулялся я в лесу.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Уже домой я побегу.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960573" y="6488668"/>
            <a:ext cx="1231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9).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29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90348" y="6472061"/>
            <a:ext cx="1289135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(Слайд 10)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89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rgbClr val="F8D1B8"/>
            </a:gs>
            <a:gs pos="8000">
              <a:schemeClr val="accent1">
                <a:lumMod val="75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61" y="486696"/>
            <a:ext cx="4080387" cy="61205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918" y="1034057"/>
            <a:ext cx="3821676" cy="42802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800209" y="6488668"/>
            <a:ext cx="1334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11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795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73053" y="353651"/>
            <a:ext cx="86953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«Медвежий праздник» народа Айну</a:t>
            </a:r>
            <a:endParaRPr lang="ru-RU" sz="44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59" y="1123092"/>
            <a:ext cx="3915457" cy="26200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482" y="1123092"/>
            <a:ext cx="5574891" cy="49676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78" y="3981336"/>
            <a:ext cx="3912238" cy="273142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902865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12)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342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6982" y="144629"/>
            <a:ext cx="117102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Новорожденного медвежонка из тайги приносили в селение, где за ним ухаживали 3-4 года, в это время медвежонка кормили лучшей едой, ухаживали, выводили на прогулку.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05" y="1106130"/>
            <a:ext cx="5817011" cy="34511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170" y="2566890"/>
            <a:ext cx="4668553" cy="310279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902865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13)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03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297" y="176506"/>
            <a:ext cx="3462667" cy="293036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35" y="375525"/>
            <a:ext cx="3946778" cy="1919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Место, где жил медведь в селение, была специально обустроенная клетка.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220" y="176506"/>
            <a:ext cx="3899524" cy="29303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902865" y="6472061"/>
            <a:ext cx="1289135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(Слайд 14)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91433" y="3516703"/>
            <a:ext cx="5981126" cy="1658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Через 3-4 года медведя приносили в жертву, но перед этим все жители собирались возле клетки и целый день плакали – этот день назывался «День плача».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27" y="3516703"/>
            <a:ext cx="3985681" cy="292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3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0269" y="215151"/>
            <a:ext cx="115086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Медведя проводили по всему селению, где Айну с ним прощались.</a:t>
            </a:r>
            <a:endParaRPr lang="ru-RU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74" y="894281"/>
            <a:ext cx="4311446" cy="27767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976" y="1449735"/>
            <a:ext cx="4497899" cy="289670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32" y="3933485"/>
            <a:ext cx="5327612" cy="269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8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296" y="274145"/>
            <a:ext cx="116413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После, чего опытный охотник стрелял из лука прямо в сердце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медведя.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7" y="797365"/>
            <a:ext cx="3614263" cy="23221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928" y="797365"/>
            <a:ext cx="4036142" cy="26753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011" y="3804981"/>
            <a:ext cx="7927712" cy="279593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90348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16)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59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3239" y="140912"/>
            <a:ext cx="11975690" cy="1248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Мясо медведя ели всеми жителями селения, после чего кости аккуратно складывали и относили в лес, таким образом Айну верили, что связываются со своим отцом духом гор – Медведем.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137" y="1231029"/>
            <a:ext cx="5007327" cy="40488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9" y="1904001"/>
            <a:ext cx="2985787" cy="313994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674377" y="6370040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17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141" y="2374491"/>
            <a:ext cx="2656531" cy="381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33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33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07689" y="176745"/>
            <a:ext cx="8809703" cy="134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Потом устраивались игры и развлечения. 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3" y="847505"/>
            <a:ext cx="4484538" cy="28925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116" y="3967316"/>
            <a:ext cx="5718458" cy="26694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964" y="1209914"/>
            <a:ext cx="3253887" cy="246506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902865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18)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527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0554" y="958644"/>
            <a:ext cx="3839497" cy="3448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медведя во бору</a:t>
            </a:r>
            <a:endParaRPr lang="ru-RU" sz="2400" u="sng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Грибы, ягоды беру.</a:t>
            </a:r>
            <a:endParaRPr lang="ru-RU" sz="2400" u="sng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медведь не спит, </a:t>
            </a:r>
            <a:endParaRPr lang="ru-RU" sz="2400" u="sng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на нас глядит.</a:t>
            </a:r>
            <a:endParaRPr lang="ru-RU" sz="2400" u="sng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Лукошко </a:t>
            </a:r>
            <a:r>
              <a:rPr lang="ru-RU" sz="2400" u="sng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опрокинулось</a:t>
            </a: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4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 за нами кинулся!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ru-RU" sz="2400" u="sng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902865" y="6472061"/>
            <a:ext cx="1289135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(Слайд 19)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76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81883" y="368709"/>
            <a:ext cx="3175819" cy="373115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Мишка ягодки нашел.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Стал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 ягоды считать,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Раз, два, три, четыре, пять!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Надо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Мишке все собрать.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Дальше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Мишка наш пошел,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Вдруг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грибочки он нашел!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Стал грибочки собирать,</a:t>
            </a:r>
            <a:endParaRPr lang="ru-RU" sz="20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Раз, два, три, четыре, пять!</a:t>
            </a:r>
            <a:endParaRPr lang="ru-RU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85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909621" y="6488668"/>
            <a:ext cx="1404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>
                <a:latin typeface="Times New Roman" panose="02020603050405020304" pitchFamily="18" charset="0"/>
                <a:ea typeface="Calibri" panose="020F0502020204030204" pitchFamily="34" charset="0"/>
              </a:rPr>
              <a:t>(Слайд 21)</a:t>
            </a:r>
            <a:r>
              <a:rPr lang="ru-RU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14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845156" y="6472061"/>
            <a:ext cx="1346844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(Слайд 22)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87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9264" y="221226"/>
            <a:ext cx="2364658" cy="3040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руку друга держу, 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Историю Сахалина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душе сберегу!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Традиции и быт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Начну почитать!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 на острове нашем</a:t>
            </a:r>
            <a:endParaRPr lang="ru-RU" sz="1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Жить и процветать.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438" y="0"/>
            <a:ext cx="2583426" cy="23881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501" y="1034348"/>
            <a:ext cx="2301499" cy="27076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944" y="0"/>
            <a:ext cx="2568063" cy="256806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902865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23)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59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5806" y="509451"/>
            <a:ext cx="9144000" cy="1502229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Конспект ООД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тему: «Коренные жители Сахалина – народ Айну».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45" y="1655916"/>
            <a:ext cx="4318000" cy="5080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902865" y="6488668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(Слайд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24)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21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392</Words>
  <Application>Microsoft Office PowerPoint</Application>
  <PresentationFormat>Произвольный</PresentationFormat>
  <Paragraphs>73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Этнокультурное воспитание на тему: «Коренные жители Сахалина – народ Айну».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Конспект ООД на тему: «Коренные жители Сахалина – народ Айну».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Конспект ООД на тему: «Коренные жители Сахалина – народ Айну».</dc:title>
  <dc:creator>SONY</dc:creator>
  <cp:lastModifiedBy>Педагог организатор</cp:lastModifiedBy>
  <cp:revision>23</cp:revision>
  <dcterms:created xsi:type="dcterms:W3CDTF">2020-04-09T12:45:32Z</dcterms:created>
  <dcterms:modified xsi:type="dcterms:W3CDTF">2021-06-14T02:41:33Z</dcterms:modified>
</cp:coreProperties>
</file>