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1" r:id="rId4"/>
    <p:sldId id="272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2479E-131F-42BA-9F1B-F3A016FED83B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75BD4-B7B6-4A7D-8045-47A2FC51D4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3034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75BD4-B7B6-4A7D-8045-47A2FC51D40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 муниципального профессионального конкурса </a:t>
            </a:r>
            <a:b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педагогического мастерства «Педагог года»</a:t>
            </a:r>
            <a:r>
              <a:rPr lang="en-US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Назаренко Татьяна Владимировна,</a:t>
            </a:r>
            <a:br>
              <a:rPr lang="ru-RU" sz="2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учитель-логопед  МБДОУ «ДСОВ № 20» г. Усинска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Сведения: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algn="ctr" defTabSz="457200">
              <a:spcAft>
                <a:spcPts val="600"/>
              </a:spcAft>
              <a:buClr>
                <a:srgbClr val="AA2B1E"/>
              </a:buClr>
            </a:pPr>
            <a:endParaRPr lang="ru-RU" sz="18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457200">
              <a:spcAft>
                <a:spcPts val="600"/>
              </a:spcAft>
              <a:buClr>
                <a:srgbClr val="AA2B1E"/>
              </a:buClr>
            </a:pP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Образование: высшее</a:t>
            </a:r>
          </a:p>
          <a:p>
            <a:pPr lvl="0" algn="ctr" defTabSz="457200">
              <a:spcAft>
                <a:spcPts val="600"/>
              </a:spcAft>
              <a:buClr>
                <a:srgbClr val="AA2B1E"/>
              </a:buClr>
            </a:pP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Стаж педагогической деятельности:  </a:t>
            </a:r>
            <a:r>
              <a:rPr lang="ru-RU" sz="1800" b="1" i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800" b="1" i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sz="18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Успех ребенка – это успех моей работы, моей жизни.</a:t>
            </a:r>
            <a:endParaRPr lang="ru-RU" sz="2000" dirty="0"/>
          </a:p>
        </p:txBody>
      </p:sp>
      <p:pic>
        <p:nvPicPr>
          <p:cNvPr id="7" name="Picture 6" descr="Картинки по запросу 20 детский сад усинс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731" y="188640"/>
            <a:ext cx="935249" cy="84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uroset!!!\Desktop\фото\Camera\20210830_14385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690849" y="2806097"/>
            <a:ext cx="4233796" cy="31753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29600" cy="576064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Дадим детям возможность быть детьми!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Euroset!!!\Downloads\f0MwKXa2nr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24744"/>
            <a:ext cx="6408712" cy="53285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Euroset!!!\AppData\Local\Microsoft\Windows\INetCache\Content.Word\20211201_09480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8057"/>
            <a:ext cx="403244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Euroset!!!\AppData\Local\Microsoft\Windows\INetCache\Content.Word\20211209_1729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4104456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6" descr="C:\Users\Euroset!!!\Downloads\bt5FkMAj-0Q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2696" y="3205692"/>
            <a:ext cx="411060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076056" y="332656"/>
            <a:ext cx="3528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все время ищу новые способы для того, чтобы увлечь, заинтересовать своих воспитанников на занятиях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09439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7" descr="C:\Users\Euroset!!!\Pictures\работа\IMG-20220530-WA0073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Euroset!!!\Pictures\работа\IMG-20220530-WA006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73016"/>
            <a:ext cx="410445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Euroset!!!\Pictures\работа\20220602_1605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429000"/>
            <a:ext cx="396044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148064" y="302346"/>
            <a:ext cx="3779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 использовать все разнообразие игровых ситуаций, которые бы мотивировали ребенка вновь и вновь произносить трудные звуки, слова, целые предложения.</a:t>
            </a:r>
            <a:b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782739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3528" y="-57000"/>
            <a:ext cx="3779912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нужно сделать, чтобы повысить интерес к занятиям по развитию речи?</a:t>
            </a:r>
          </a:p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Меньше контроля, больше самостоятельности и доверия.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Разнообразная деятельность на занятиях.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Стимулировать поисковую деятельность детей.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Содержание занятий должно быть трудным, но посильным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новый материал связан с имеющимся личным опытом ребёнка, тем он интересен для него.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Учёт индивидуальных, особенностей ребенка.</a:t>
            </a:r>
          </a:p>
          <a:p>
            <a:pPr indent="179388" algn="just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Использование ИКТ на занятиях.</a:t>
            </a:r>
          </a:p>
          <a:p>
            <a:pPr marL="0" marR="0" lvl="0" indent="179388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Euroset!!!\Downloads\IMG-c1229860d5d3acc5f3b928bc92af6751-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60648"/>
            <a:ext cx="4032448" cy="3030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Euroset!!!\Desktop\фото\Camera\20211015_0940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92576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88640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Мой принцип: «Раз учишь – учись сам» 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дипломы 22-23\сентябрь\серти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836712"/>
            <a:ext cx="3744416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179512" y="3717032"/>
          <a:ext cx="4067175" cy="2881312"/>
        </p:xfrm>
        <a:graphic>
          <a:graphicData uri="http://schemas.openxmlformats.org/presentationml/2006/ole">
            <p:oleObj spid="_x0000_s20492" name="Acrobat Document" r:id="rId5" imgW="8019048" imgH="5668166" progId="">
              <p:embed/>
            </p:oleObj>
          </a:graphicData>
        </a:graphic>
      </p:graphicFrame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 descr="E:\дипломы 22-23\декабрь\здор.отв.выбор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836712"/>
            <a:ext cx="3888432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нига Макса Вальтера - Добро пожаловать в детский сад! Виммельбух с  окошками от Росмэн, 36777 - купить в интернет-магазине ToyWay.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818838" cy="530120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260648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Виммельбух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переводится, как мельтешащая книга, в которой практически нет текста. Но она наполнена очень большим количеством героев.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Часто у авторов герои переходят с одной страницы на другую, с одной книги даже в другую.</a:t>
            </a:r>
            <a:endParaRPr lang="ru-RU" sz="2000" b="1" i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Основоположником данного жанра является немецкий художник Али </a:t>
            </a: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Митгуш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который более 40 лет назад совершил кругосветное путешествие и под впечатление от него нарисовал первые иллюстрации. 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https://img.labirint.ru/images/att/news/1-17106-1498724473-21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3" y="1556792"/>
            <a:ext cx="8073832" cy="530120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fairyroom.ru/wp-content/uploads/2017/04/339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896" y="4653136"/>
            <a:ext cx="2843808" cy="211522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352839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книгой – Виммельбух может проводиться в разных формах и объединять разное количество участников.</a:t>
            </a:r>
          </a:p>
          <a:p>
            <a:pPr algn="just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данную технологию на своих занятиях, я стала замечать, что детей с нарушениями речи развиваются психические процессы, расширяется кругозор, формируется умение устанавливать причинно-следственные связи. Виммельбух также является помощником в работе над лексическими и грамматическими категориями. Работа с виммельбухом объединяет такие образовательные направления, как речевое, социальное и коммуникативное развитие.</a:t>
            </a:r>
          </a:p>
        </p:txBody>
      </p:sp>
      <p:pic>
        <p:nvPicPr>
          <p:cNvPr id="3" name="Рисунок 2" descr="D:\Docx\Downloads\20230109_1601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632"/>
            <a:ext cx="4424714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Docx\Downloads\IMG_20230109_162917_94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92302"/>
            <a:ext cx="4424714" cy="3231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41259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6926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5892" y="188640"/>
            <a:ext cx="2931972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детьми разглядываем картинки, я предлагаю придумывать истории из жизни героев, сочинять совместные истории по цепочке (в малых подгруппах). Можно актуализировать детский опыт, сравнивая придуманные истории с реальными событиями из жизни детей, искать общие детали и совпадения. В дальнейшем ребята используют сюжеты из книг в сюжетно-ролевых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играх.</a:t>
            </a:r>
          </a:p>
        </p:txBody>
      </p:sp>
      <p:sp>
        <p:nvSpPr>
          <p:cNvPr id="4" name="AutoShape 2" descr="https://mail.yandex.ru/message_part/ka7wcBaLDXw.jpg?_uid=299080522&amp;name=ka7wcBaLDXw.jpg&amp;hid=1.2&amp;ids=181551359978392315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D:\Docx\Downloads\UBwIODsRXr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6672"/>
            <a:ext cx="3888432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:\Docx\Downloads\ka7wcBaLDXw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6150" y="3664836"/>
            <a:ext cx="3888432" cy="2852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28617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Жизнь животных. Виммельбух - Vilki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80508"/>
            <a:ext cx="4170084" cy="5560112"/>
          </a:xfrm>
          <a:prstGeom prst="rect">
            <a:avLst/>
          </a:prstGeom>
          <a:noFill/>
          <a:effectLst>
            <a:softEdge rad="1016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579072"/>
            <a:ext cx="388843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Классификации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виммельбухов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энциклопедические: дают энциклопедическую адаптированную для детей информацию, представленную на картинках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одностраничные: персонаж «живет» на одной странице здесь и сейчас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классические: обилие сюжетных постраничных линий, множество героев, каждый из которых занят своим делом из разворота в разворот, взаимодействуя с другими персонажами</a:t>
            </a:r>
          </a:p>
        </p:txBody>
      </p:sp>
    </p:spTree>
    <p:extLst>
      <p:ext uri="{BB962C8B-B14F-4D97-AF65-F5344CB8AC3E}">
        <p14:creationId xmlns:p14="http://schemas.microsoft.com/office/powerpoint/2010/main" xmlns="" val="2694147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31683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Любые виды </a:t>
            </a:r>
            <a:r>
              <a:rPr lang="ru-RU" sz="2000" b="1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виммельбухов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служат задачам развития диалогической речи, поскольку первоначально дети рассматривают их совместно с педагогом, а затем самостоятельно, объединяясь в небольшие подгруппы. Отсутствие текста побуждает детей задавать вопросы и включаться в диалог. Педагог использует такие приёмы как добавление, пояснение, возражение и учит этому детей.</a:t>
            </a:r>
          </a:p>
        </p:txBody>
      </p:sp>
      <p:pic>
        <p:nvPicPr>
          <p:cNvPr id="3" name="Рисунок 2" descr="D:\Docx\Downloads\xEGzj0pTWl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02676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Docx\Downloads\o3Xp6W0jpvc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73016"/>
            <a:ext cx="4104456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20351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324036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«Окошечки - </a:t>
            </a:r>
            <a:r>
              <a:rPr lang="ru-RU" sz="2000" b="1" i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Искалочки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 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себя лист бумаги по размеру разворота страницы с вырезанным в нем окошечком. С помощью такого окошечка можно сконцентрировать внимание ребенка на конкретном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персонаже. А 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наложить друг на друга несколько «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Окошечек - </a:t>
            </a: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Искалочек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в порядке увеличения размера окошечка, то можно поиграть в игру – «Угадай-ка», постепенно поднимая по одному листу, увеличивая площадь изображения. </a:t>
            </a:r>
          </a:p>
        </p:txBody>
      </p:sp>
      <p:pic>
        <p:nvPicPr>
          <p:cNvPr id="3" name="Рисунок 2" descr="D:\Docx\Downloads\20230109_09484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4664"/>
            <a:ext cx="3864946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Docx\Downloads\20230109_09490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28596"/>
            <a:ext cx="3888432" cy="2996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1485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2"/>
            <a:ext cx="2952328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своей работе я активно использую не только книги, но и отсканированные, распечатанные страницы книг. Они являются основой игровых наборов.</a:t>
            </a:r>
            <a:b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разные необходимые предметы, например, цветные карандаши, лупа для поиска и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рассматривания мелких деталей, 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персонаж из книги, песочные часы. </a:t>
            </a:r>
          </a:p>
          <a:p>
            <a:endParaRPr lang="ru-RU" dirty="0"/>
          </a:p>
        </p:txBody>
      </p:sp>
      <p:pic>
        <p:nvPicPr>
          <p:cNvPr id="3" name="Рисунок 2" descr="D:\Docx\Downloads\20230109_16070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3960440" cy="3088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Docx\Downloads\IMG_20230109_163801_4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37478"/>
            <a:ext cx="3960439" cy="2800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89936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60648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Активными участниками являются и родители моих воспитанников</a:t>
            </a:r>
          </a:p>
        </p:txBody>
      </p:sp>
      <p:pic>
        <p:nvPicPr>
          <p:cNvPr id="3" name="Рисунок 2" descr="D:\Docx\Downloads\IMG-3af89b15032773e41cd7a11f30d8453a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91645"/>
            <a:ext cx="3672408" cy="2769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:\Docx\Downloads\ZpypZCpwgUY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3518520" cy="2808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Docx\Downloads\TDjO0TKC78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048"/>
            <a:ext cx="3528392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:\Docx\Downloads\yn8eLF0cPV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91645"/>
            <a:ext cx="3528392" cy="2626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45768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50775"/>
            <a:ext cx="280831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Проведенный промежуточный мониторинг динамики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речевого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показал 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положительную динамику в развитии устной речи по всем параметрам языковой нормы: дошкольники автоматизируют, дифференцируют звуки; определяют положение звука в слове; закрепляют умение строить грамматически верные предложения, объединяя их единую истории.</a:t>
            </a:r>
          </a:p>
        </p:txBody>
      </p:sp>
      <p:pic>
        <p:nvPicPr>
          <p:cNvPr id="3" name="Рисунок 2" descr="D:\Docx\Downloads\20230109_09541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41914"/>
            <a:ext cx="4068936" cy="2843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Docx\Downloads\20230109_0959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28596"/>
            <a:ext cx="4068936" cy="31239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88666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x-lines.ru/letters/i/cyrillicscript/0819/761316/40/0/4gy7bx6osdeadwfa4na7bxty4n57bcby4n3pbxqozdem3wfo4n67bqgosw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4680520" cy="18448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2979629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419</Words>
  <Application>Microsoft Office PowerPoint</Application>
  <PresentationFormat>Экран (4:3)</PresentationFormat>
  <Paragraphs>37</Paragraphs>
  <Slides>17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Acrobat Document</vt:lpstr>
      <vt:lpstr>  Участник муниципального профессионального конкурса  педагогического мастерства «Педагог года» Назаренко Татьяна Владимировна, учитель-логопед  МБДОУ «ДСОВ № 20» г. Усинска </vt:lpstr>
      <vt:lpstr>Дадим детям возможность быть детьми!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Участник муниципального профессионального конкурса  педагогического мастерства «Педагог года» Назаренко Татьяна Владимировна, учитель-логопед  МБДОУ «ДСОВ № 20» г. Усинска </dc:title>
  <dc:creator>Euroset!!!</dc:creator>
  <cp:lastModifiedBy>GMR</cp:lastModifiedBy>
  <cp:revision>33</cp:revision>
  <dcterms:created xsi:type="dcterms:W3CDTF">2023-01-08T16:39:47Z</dcterms:created>
  <dcterms:modified xsi:type="dcterms:W3CDTF">2023-02-20T16:40:41Z</dcterms:modified>
</cp:coreProperties>
</file>